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Abril Fatface" panose="020B0604020202020204" charset="0"/>
      <p:regular r:id="rId33"/>
    </p:embeddedFont>
    <p:embeddedFont>
      <p:font typeface="Albert Sans" panose="020B0604020202020204" charset="0"/>
      <p:regular r:id="rId34"/>
      <p:bold r:id="rId35"/>
      <p:italic r:id="rId36"/>
      <p:boldItalic r:id="rId37"/>
    </p:embeddedFont>
    <p:embeddedFont>
      <p:font typeface="DM Sans" panose="020B0604020202020204" charset="0"/>
      <p:regular r:id="rId38"/>
      <p:bold r:id="rId39"/>
      <p:italic r:id="rId40"/>
      <p:boldItalic r:id="rId41"/>
    </p:embeddedFont>
    <p:embeddedFont>
      <p:font typeface="Fahkwang" panose="020B0502040204020203" pitchFamily="2" charset="-34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gN3s9Im0c/k8VbYPdjBxpmfRT5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C3999C-C463-42F2-BA94-E3515D27B0F5}">
  <a:tblStyle styleId="{4EC3999C-C463-42F2-BA94-E3515D27B0F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54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4" name="Google Shape;33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75" name="Google Shape;33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" name="Google Shape;346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62" name="Google Shape;34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g358fe18d560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3" name="Google Shape;3473;g358fe18d560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g358fe18d56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84" name="Google Shape;3484;g358fe18d56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g358fe18d560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95" name="Google Shape;3495;g358fe18d560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g358fe18d560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04" name="Google Shape;3504;g358fe18d56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358fe18d560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15" name="Google Shape;3515;g358fe18d56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3" name="Google Shape;3523;g358fe18d56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24" name="Google Shape;3524;g358fe18d56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3" name="Google Shape;3533;g358fe18d56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34" name="Google Shape;3534;g358fe18d56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" name="Google Shape;3543;g358fe18d56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44" name="Google Shape;3544;g358fe18d56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Google Shape;3554;g358fe18d56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55" name="Google Shape;3555;g358fe18d56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5" name="Google Shape;33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86" name="Google Shape;33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g358fe18d560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64" name="Google Shape;3564;g358fe18d560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4" name="Google Shape;3574;g358fe18d56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75" name="Google Shape;3575;g358fe18d56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g358fe18d560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84" name="Google Shape;3584;g358fe18d560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" name="Google Shape;3594;g358fe18d560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95" name="Google Shape;3595;g358fe18d560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3" name="Google Shape;3603;g358fe18d560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4" name="Google Shape;3604;g358fe18d560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" name="Google Shape;3614;g358fe18d5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15" name="Google Shape;3615;g358fe18d5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3" name="Google Shape;36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24" name="Google Shape;36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g358fe18d56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38" name="Google Shape;3638;g358fe18d56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47" name="Google Shape;36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6" name="Google Shape;36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3" name="Google Shape;33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94" name="Google Shape;33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4" name="Google Shape;366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5" name="Google Shape;36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Google Shape;3402;g358fe18d56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3" name="Google Shape;3403;g358fe18d56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g358fe18d560_3_3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11" name="Google Shape;3411;g358fe18d560_3_3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Google Shape;34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18" name="Google Shape;34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g358fe18d560_3_3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30" name="Google Shape;3430;g358fe18d560_3_3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42" name="Google Shape;34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" name="Google Shape;3450;g358fe18d56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51" name="Google Shape;3451;g358fe18d56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358fe18d560_3_1030"/>
          <p:cNvSpPr>
            <a:spLocks noGrp="1"/>
          </p:cNvSpPr>
          <p:nvPr>
            <p:ph type="pic" idx="2"/>
          </p:nvPr>
        </p:nvSpPr>
        <p:spPr>
          <a:xfrm>
            <a:off x="-50" y="-27450"/>
            <a:ext cx="18288000" cy="10314600"/>
          </a:xfrm>
          <a:prstGeom prst="rect">
            <a:avLst/>
          </a:prstGeom>
          <a:noFill/>
          <a:ln>
            <a:noFill/>
          </a:ln>
        </p:spPr>
      </p:sp>
      <p:sp>
        <p:nvSpPr>
          <p:cNvPr id="1033" name="Google Shape;1033;g358fe18d560_3_1030"/>
          <p:cNvSpPr txBox="1">
            <a:spLocks noGrp="1"/>
          </p:cNvSpPr>
          <p:nvPr>
            <p:ph type="title"/>
          </p:nvPr>
        </p:nvSpPr>
        <p:spPr>
          <a:xfrm>
            <a:off x="2087200" y="8314450"/>
            <a:ext cx="14113800" cy="8598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58fe18d560_3_1033"/>
          <p:cNvSpPr txBox="1">
            <a:spLocks noGrp="1"/>
          </p:cNvSpPr>
          <p:nvPr>
            <p:ph type="title" hasCustomPrompt="1"/>
          </p:nvPr>
        </p:nvSpPr>
        <p:spPr>
          <a:xfrm>
            <a:off x="2903750" y="3442617"/>
            <a:ext cx="12480600" cy="24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2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9pPr>
          </a:lstStyle>
          <a:p>
            <a:r>
              <a:t>xx%</a:t>
            </a:r>
          </a:p>
        </p:txBody>
      </p:sp>
      <p:sp>
        <p:nvSpPr>
          <p:cNvPr id="1036" name="Google Shape;1036;g358fe18d560_3_1033"/>
          <p:cNvSpPr txBox="1">
            <a:spLocks noGrp="1"/>
          </p:cNvSpPr>
          <p:nvPr>
            <p:ph type="subTitle" idx="1"/>
          </p:nvPr>
        </p:nvSpPr>
        <p:spPr>
          <a:xfrm>
            <a:off x="4254700" y="5913850"/>
            <a:ext cx="9778800" cy="951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grpSp>
        <p:nvGrpSpPr>
          <p:cNvPr id="1037" name="Google Shape;1037;g358fe18d560_3_1033"/>
          <p:cNvGrpSpPr/>
          <p:nvPr/>
        </p:nvGrpSpPr>
        <p:grpSpPr>
          <a:xfrm flipH="1">
            <a:off x="14904121" y="852573"/>
            <a:ext cx="5632496" cy="7882769"/>
            <a:chOff x="1084375" y="253631"/>
            <a:chExt cx="3247893" cy="4545478"/>
          </a:xfrm>
        </p:grpSpPr>
        <p:sp>
          <p:nvSpPr>
            <p:cNvPr id="1038" name="Google Shape;1038;g358fe18d560_3_1033"/>
            <p:cNvSpPr/>
            <p:nvPr/>
          </p:nvSpPr>
          <p:spPr>
            <a:xfrm>
              <a:off x="2591002" y="882624"/>
              <a:ext cx="836680" cy="2371887"/>
            </a:xfrm>
            <a:custGeom>
              <a:avLst/>
              <a:gdLst/>
              <a:ahLst/>
              <a:cxnLst/>
              <a:rect l="l" t="t" r="r" b="b"/>
              <a:pathLst>
                <a:path w="24679" h="69962" extrusionOk="0">
                  <a:moveTo>
                    <a:pt x="24678" y="0"/>
                  </a:moveTo>
                  <a:cubicBezTo>
                    <a:pt x="24678" y="0"/>
                    <a:pt x="24678" y="0"/>
                    <a:pt x="24677" y="1"/>
                  </a:cubicBezTo>
                  <a:lnTo>
                    <a:pt x="24679" y="1"/>
                  </a:lnTo>
                  <a:cubicBezTo>
                    <a:pt x="24679" y="0"/>
                    <a:pt x="24678" y="0"/>
                    <a:pt x="24678" y="0"/>
                  </a:cubicBezTo>
                  <a:close/>
                  <a:moveTo>
                    <a:pt x="24667" y="1"/>
                  </a:moveTo>
                  <a:lnTo>
                    <a:pt x="24631" y="103"/>
                  </a:lnTo>
                  <a:lnTo>
                    <a:pt x="24631" y="103"/>
                  </a:lnTo>
                  <a:cubicBezTo>
                    <a:pt x="24657" y="40"/>
                    <a:pt x="24672" y="5"/>
                    <a:pt x="24677" y="1"/>
                  </a:cubicBezTo>
                  <a:close/>
                  <a:moveTo>
                    <a:pt x="24631" y="103"/>
                  </a:moveTo>
                  <a:cubicBezTo>
                    <a:pt x="23428" y="3089"/>
                    <a:pt x="95" y="69807"/>
                    <a:pt x="45" y="69807"/>
                  </a:cubicBezTo>
                  <a:cubicBezTo>
                    <a:pt x="45" y="69807"/>
                    <a:pt x="45" y="69807"/>
                    <a:pt x="45" y="69807"/>
                  </a:cubicBezTo>
                  <a:lnTo>
                    <a:pt x="45" y="69807"/>
                  </a:lnTo>
                  <a:cubicBezTo>
                    <a:pt x="0" y="69896"/>
                    <a:pt x="71" y="69961"/>
                    <a:pt x="139" y="69961"/>
                  </a:cubicBezTo>
                  <a:cubicBezTo>
                    <a:pt x="181" y="69961"/>
                    <a:pt x="222" y="69937"/>
                    <a:pt x="235" y="69878"/>
                  </a:cubicBezTo>
                  <a:lnTo>
                    <a:pt x="24631" y="10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g358fe18d560_3_1033"/>
            <p:cNvSpPr/>
            <p:nvPr/>
          </p:nvSpPr>
          <p:spPr>
            <a:xfrm>
              <a:off x="1296367" y="253733"/>
              <a:ext cx="835595" cy="2371344"/>
            </a:xfrm>
            <a:custGeom>
              <a:avLst/>
              <a:gdLst/>
              <a:ahLst/>
              <a:cxnLst/>
              <a:rect l="l" t="t" r="r" b="b"/>
              <a:pathLst>
                <a:path w="24647" h="69946" extrusionOk="0">
                  <a:moveTo>
                    <a:pt x="24646" y="0"/>
                  </a:moveTo>
                  <a:cubicBezTo>
                    <a:pt x="24477" y="0"/>
                    <a:pt x="76" y="69807"/>
                    <a:pt x="13" y="69807"/>
                  </a:cubicBezTo>
                  <a:cubicBezTo>
                    <a:pt x="13" y="69807"/>
                    <a:pt x="13" y="69807"/>
                    <a:pt x="13" y="69807"/>
                  </a:cubicBezTo>
                  <a:lnTo>
                    <a:pt x="13" y="69807"/>
                  </a:lnTo>
                  <a:cubicBezTo>
                    <a:pt x="1" y="69855"/>
                    <a:pt x="25" y="69914"/>
                    <a:pt x="84" y="69938"/>
                  </a:cubicBezTo>
                  <a:cubicBezTo>
                    <a:pt x="95" y="69943"/>
                    <a:pt x="106" y="69945"/>
                    <a:pt x="117" y="69945"/>
                  </a:cubicBezTo>
                  <a:cubicBezTo>
                    <a:pt x="156" y="69945"/>
                    <a:pt x="196" y="69916"/>
                    <a:pt x="215" y="69878"/>
                  </a:cubicBezTo>
                  <a:lnTo>
                    <a:pt x="24647" y="1"/>
                  </a:lnTo>
                  <a:cubicBezTo>
                    <a:pt x="24647" y="0"/>
                    <a:pt x="24646" y="0"/>
                    <a:pt x="246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g358fe18d560_3_1033"/>
            <p:cNvSpPr/>
            <p:nvPr/>
          </p:nvSpPr>
          <p:spPr>
            <a:xfrm>
              <a:off x="3038888" y="253733"/>
              <a:ext cx="836442" cy="2371717"/>
            </a:xfrm>
            <a:custGeom>
              <a:avLst/>
              <a:gdLst/>
              <a:ahLst/>
              <a:cxnLst/>
              <a:rect l="l" t="t" r="r" b="b"/>
              <a:pathLst>
                <a:path w="24672" h="69957" extrusionOk="0">
                  <a:moveTo>
                    <a:pt x="24671" y="0"/>
                  </a:moveTo>
                  <a:cubicBezTo>
                    <a:pt x="24502" y="0"/>
                    <a:pt x="101" y="69807"/>
                    <a:pt x="38" y="69807"/>
                  </a:cubicBezTo>
                  <a:cubicBezTo>
                    <a:pt x="38" y="69807"/>
                    <a:pt x="38" y="69807"/>
                    <a:pt x="38" y="69807"/>
                  </a:cubicBezTo>
                  <a:lnTo>
                    <a:pt x="38" y="69807"/>
                  </a:lnTo>
                  <a:cubicBezTo>
                    <a:pt x="1" y="69895"/>
                    <a:pt x="73" y="69956"/>
                    <a:pt x="142" y="69956"/>
                  </a:cubicBezTo>
                  <a:cubicBezTo>
                    <a:pt x="185" y="69956"/>
                    <a:pt x="227" y="69933"/>
                    <a:pt x="240" y="69878"/>
                  </a:cubicBezTo>
                  <a:lnTo>
                    <a:pt x="24672" y="1"/>
                  </a:lnTo>
                  <a:cubicBezTo>
                    <a:pt x="24672" y="0"/>
                    <a:pt x="24671" y="0"/>
                    <a:pt x="246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g358fe18d560_3_1033"/>
            <p:cNvSpPr/>
            <p:nvPr/>
          </p:nvSpPr>
          <p:spPr>
            <a:xfrm>
              <a:off x="2282557" y="814819"/>
              <a:ext cx="835934" cy="2371243"/>
            </a:xfrm>
            <a:custGeom>
              <a:avLst/>
              <a:gdLst/>
              <a:ahLst/>
              <a:cxnLst/>
              <a:rect l="l" t="t" r="r" b="b"/>
              <a:pathLst>
                <a:path w="24657" h="69943" extrusionOk="0">
                  <a:moveTo>
                    <a:pt x="24657" y="0"/>
                  </a:moveTo>
                  <a:lnTo>
                    <a:pt x="24650" y="20"/>
                  </a:lnTo>
                  <a:lnTo>
                    <a:pt x="24650" y="20"/>
                  </a:lnTo>
                  <a:cubicBezTo>
                    <a:pt x="24653" y="15"/>
                    <a:pt x="24655" y="12"/>
                    <a:pt x="24656" y="12"/>
                  </a:cubicBezTo>
                  <a:cubicBezTo>
                    <a:pt x="24656" y="12"/>
                    <a:pt x="24656" y="12"/>
                    <a:pt x="24657" y="12"/>
                  </a:cubicBezTo>
                  <a:lnTo>
                    <a:pt x="24657" y="0"/>
                  </a:lnTo>
                  <a:close/>
                  <a:moveTo>
                    <a:pt x="24650" y="20"/>
                  </a:moveTo>
                  <a:cubicBezTo>
                    <a:pt x="24170" y="906"/>
                    <a:pt x="78" y="69807"/>
                    <a:pt x="23" y="69807"/>
                  </a:cubicBezTo>
                  <a:cubicBezTo>
                    <a:pt x="23" y="69807"/>
                    <a:pt x="23" y="69807"/>
                    <a:pt x="23" y="69807"/>
                  </a:cubicBezTo>
                  <a:lnTo>
                    <a:pt x="23" y="69807"/>
                  </a:lnTo>
                  <a:cubicBezTo>
                    <a:pt x="0" y="69888"/>
                    <a:pt x="61" y="69942"/>
                    <a:pt x="125" y="69942"/>
                  </a:cubicBezTo>
                  <a:cubicBezTo>
                    <a:pt x="163" y="69942"/>
                    <a:pt x="203" y="69923"/>
                    <a:pt x="225" y="69878"/>
                  </a:cubicBezTo>
                  <a:lnTo>
                    <a:pt x="24650" y="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g358fe18d560_3_1033"/>
            <p:cNvSpPr/>
            <p:nvPr/>
          </p:nvSpPr>
          <p:spPr>
            <a:xfrm>
              <a:off x="1508902" y="1928889"/>
              <a:ext cx="836205" cy="2371107"/>
            </a:xfrm>
            <a:custGeom>
              <a:avLst/>
              <a:gdLst/>
              <a:ahLst/>
              <a:cxnLst/>
              <a:rect l="l" t="t" r="r" b="b"/>
              <a:pathLst>
                <a:path w="24665" h="69939" extrusionOk="0">
                  <a:moveTo>
                    <a:pt x="24664" y="0"/>
                  </a:moveTo>
                  <a:cubicBezTo>
                    <a:pt x="24490" y="0"/>
                    <a:pt x="98" y="69795"/>
                    <a:pt x="30" y="69795"/>
                  </a:cubicBezTo>
                  <a:cubicBezTo>
                    <a:pt x="30" y="69795"/>
                    <a:pt x="30" y="69795"/>
                    <a:pt x="30" y="69795"/>
                  </a:cubicBezTo>
                  <a:lnTo>
                    <a:pt x="30" y="69795"/>
                  </a:lnTo>
                  <a:cubicBezTo>
                    <a:pt x="1" y="69883"/>
                    <a:pt x="66" y="69939"/>
                    <a:pt x="132" y="69939"/>
                  </a:cubicBezTo>
                  <a:cubicBezTo>
                    <a:pt x="173" y="69939"/>
                    <a:pt x="214" y="69917"/>
                    <a:pt x="233" y="69866"/>
                  </a:cubicBezTo>
                  <a:lnTo>
                    <a:pt x="24664" y="1"/>
                  </a:lnTo>
                  <a:cubicBezTo>
                    <a:pt x="24664" y="0"/>
                    <a:pt x="24664" y="0"/>
                    <a:pt x="246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g358fe18d560_3_1033"/>
            <p:cNvSpPr/>
            <p:nvPr/>
          </p:nvSpPr>
          <p:spPr>
            <a:xfrm>
              <a:off x="3205451" y="1755309"/>
              <a:ext cx="835798" cy="2371412"/>
            </a:xfrm>
            <a:custGeom>
              <a:avLst/>
              <a:gdLst/>
              <a:ahLst/>
              <a:cxnLst/>
              <a:rect l="l" t="t" r="r" b="b"/>
              <a:pathLst>
                <a:path w="24653" h="69948" extrusionOk="0">
                  <a:moveTo>
                    <a:pt x="24652" y="0"/>
                  </a:moveTo>
                  <a:cubicBezTo>
                    <a:pt x="24494" y="0"/>
                    <a:pt x="82" y="69807"/>
                    <a:pt x="30" y="69807"/>
                  </a:cubicBezTo>
                  <a:cubicBezTo>
                    <a:pt x="30" y="69807"/>
                    <a:pt x="30" y="69807"/>
                    <a:pt x="30" y="69807"/>
                  </a:cubicBezTo>
                  <a:lnTo>
                    <a:pt x="30" y="69807"/>
                  </a:lnTo>
                  <a:cubicBezTo>
                    <a:pt x="0" y="69889"/>
                    <a:pt x="64" y="69948"/>
                    <a:pt x="128" y="69948"/>
                  </a:cubicBezTo>
                  <a:cubicBezTo>
                    <a:pt x="165" y="69948"/>
                    <a:pt x="203" y="69927"/>
                    <a:pt x="221" y="69879"/>
                  </a:cubicBezTo>
                  <a:lnTo>
                    <a:pt x="24652" y="1"/>
                  </a:lnTo>
                  <a:cubicBezTo>
                    <a:pt x="24652" y="1"/>
                    <a:pt x="24652" y="0"/>
                    <a:pt x="246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g358fe18d560_3_1033"/>
            <p:cNvSpPr/>
            <p:nvPr/>
          </p:nvSpPr>
          <p:spPr>
            <a:xfrm>
              <a:off x="2155355" y="2399931"/>
              <a:ext cx="646283" cy="1830871"/>
            </a:xfrm>
            <a:custGeom>
              <a:avLst/>
              <a:gdLst/>
              <a:ahLst/>
              <a:cxnLst/>
              <a:rect l="l" t="t" r="r" b="b"/>
              <a:pathLst>
                <a:path w="19063" h="54004" extrusionOk="0">
                  <a:moveTo>
                    <a:pt x="19049" y="0"/>
                  </a:moveTo>
                  <a:cubicBezTo>
                    <a:pt x="18880" y="0"/>
                    <a:pt x="76" y="53865"/>
                    <a:pt x="12" y="53865"/>
                  </a:cubicBezTo>
                  <a:cubicBezTo>
                    <a:pt x="12" y="53865"/>
                    <a:pt x="12" y="53865"/>
                    <a:pt x="12" y="53865"/>
                  </a:cubicBezTo>
                  <a:lnTo>
                    <a:pt x="12" y="53865"/>
                  </a:lnTo>
                  <a:cubicBezTo>
                    <a:pt x="0" y="53913"/>
                    <a:pt x="24" y="53972"/>
                    <a:pt x="84" y="53996"/>
                  </a:cubicBezTo>
                  <a:cubicBezTo>
                    <a:pt x="94" y="54001"/>
                    <a:pt x="105" y="54003"/>
                    <a:pt x="116" y="54003"/>
                  </a:cubicBezTo>
                  <a:cubicBezTo>
                    <a:pt x="156" y="54003"/>
                    <a:pt x="196" y="53974"/>
                    <a:pt x="215" y="53936"/>
                  </a:cubicBezTo>
                  <a:lnTo>
                    <a:pt x="19062" y="1"/>
                  </a:lnTo>
                  <a:lnTo>
                    <a:pt x="19050" y="1"/>
                  </a:lnTo>
                  <a:cubicBezTo>
                    <a:pt x="19050" y="1"/>
                    <a:pt x="19050" y="0"/>
                    <a:pt x="190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g358fe18d560_3_1033"/>
            <p:cNvSpPr/>
            <p:nvPr/>
          </p:nvSpPr>
          <p:spPr>
            <a:xfrm>
              <a:off x="3785116" y="253699"/>
              <a:ext cx="313056" cy="880651"/>
            </a:xfrm>
            <a:custGeom>
              <a:avLst/>
              <a:gdLst/>
              <a:ahLst/>
              <a:cxnLst/>
              <a:rect l="l" t="t" r="r" b="b"/>
              <a:pathLst>
                <a:path w="9234" h="25976" extrusionOk="0">
                  <a:moveTo>
                    <a:pt x="9232" y="0"/>
                  </a:moveTo>
                  <a:cubicBezTo>
                    <a:pt x="9076" y="0"/>
                    <a:pt x="93" y="25826"/>
                    <a:pt x="30" y="25826"/>
                  </a:cubicBezTo>
                  <a:cubicBezTo>
                    <a:pt x="30" y="25826"/>
                    <a:pt x="30" y="25826"/>
                    <a:pt x="30" y="25826"/>
                  </a:cubicBezTo>
                  <a:lnTo>
                    <a:pt x="30" y="25826"/>
                  </a:lnTo>
                  <a:cubicBezTo>
                    <a:pt x="0" y="25915"/>
                    <a:pt x="71" y="25976"/>
                    <a:pt x="137" y="25976"/>
                  </a:cubicBezTo>
                  <a:cubicBezTo>
                    <a:pt x="179" y="25976"/>
                    <a:pt x="218" y="25952"/>
                    <a:pt x="232" y="25898"/>
                  </a:cubicBezTo>
                  <a:lnTo>
                    <a:pt x="9233" y="2"/>
                  </a:lnTo>
                  <a:cubicBezTo>
                    <a:pt x="9233" y="1"/>
                    <a:pt x="9232" y="0"/>
                    <a:pt x="9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g358fe18d560_3_1033"/>
            <p:cNvSpPr/>
            <p:nvPr/>
          </p:nvSpPr>
          <p:spPr>
            <a:xfrm>
              <a:off x="3046245" y="443824"/>
              <a:ext cx="312818" cy="880482"/>
            </a:xfrm>
            <a:custGeom>
              <a:avLst/>
              <a:gdLst/>
              <a:ahLst/>
              <a:cxnLst/>
              <a:rect l="l" t="t" r="r" b="b"/>
              <a:pathLst>
                <a:path w="9227" h="25971" extrusionOk="0">
                  <a:moveTo>
                    <a:pt x="9225" y="0"/>
                  </a:moveTo>
                  <a:cubicBezTo>
                    <a:pt x="9057" y="0"/>
                    <a:pt x="75" y="25838"/>
                    <a:pt x="23" y="25838"/>
                  </a:cubicBezTo>
                  <a:cubicBezTo>
                    <a:pt x="23" y="25838"/>
                    <a:pt x="23" y="25838"/>
                    <a:pt x="23" y="25838"/>
                  </a:cubicBezTo>
                  <a:lnTo>
                    <a:pt x="23" y="25838"/>
                  </a:lnTo>
                  <a:cubicBezTo>
                    <a:pt x="0" y="25914"/>
                    <a:pt x="65" y="25971"/>
                    <a:pt x="127" y="25971"/>
                  </a:cubicBezTo>
                  <a:cubicBezTo>
                    <a:pt x="162" y="25971"/>
                    <a:pt x="196" y="25953"/>
                    <a:pt x="214" y="25910"/>
                  </a:cubicBezTo>
                  <a:lnTo>
                    <a:pt x="9227" y="13"/>
                  </a:lnTo>
                  <a:lnTo>
                    <a:pt x="9227" y="2"/>
                  </a:lnTo>
                  <a:cubicBezTo>
                    <a:pt x="9226" y="1"/>
                    <a:pt x="9226" y="0"/>
                    <a:pt x="9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g358fe18d560_3_1033"/>
            <p:cNvSpPr/>
            <p:nvPr/>
          </p:nvSpPr>
          <p:spPr>
            <a:xfrm>
              <a:off x="1142586" y="443824"/>
              <a:ext cx="312445" cy="880685"/>
            </a:xfrm>
            <a:custGeom>
              <a:avLst/>
              <a:gdLst/>
              <a:ahLst/>
              <a:cxnLst/>
              <a:rect l="l" t="t" r="r" b="b"/>
              <a:pathLst>
                <a:path w="9216" h="25977" extrusionOk="0">
                  <a:moveTo>
                    <a:pt x="9214" y="0"/>
                  </a:moveTo>
                  <a:cubicBezTo>
                    <a:pt x="9047" y="0"/>
                    <a:pt x="76" y="25838"/>
                    <a:pt x="12" y="25838"/>
                  </a:cubicBezTo>
                  <a:cubicBezTo>
                    <a:pt x="12" y="25838"/>
                    <a:pt x="12" y="25838"/>
                    <a:pt x="12" y="25838"/>
                  </a:cubicBezTo>
                  <a:lnTo>
                    <a:pt x="12" y="25838"/>
                  </a:lnTo>
                  <a:cubicBezTo>
                    <a:pt x="0" y="25886"/>
                    <a:pt x="24" y="25945"/>
                    <a:pt x="84" y="25969"/>
                  </a:cubicBezTo>
                  <a:cubicBezTo>
                    <a:pt x="94" y="25974"/>
                    <a:pt x="105" y="25977"/>
                    <a:pt x="116" y="25977"/>
                  </a:cubicBezTo>
                  <a:cubicBezTo>
                    <a:pt x="156" y="25977"/>
                    <a:pt x="196" y="25947"/>
                    <a:pt x="215" y="25910"/>
                  </a:cubicBezTo>
                  <a:lnTo>
                    <a:pt x="9216" y="13"/>
                  </a:lnTo>
                  <a:lnTo>
                    <a:pt x="9216" y="2"/>
                  </a:lnTo>
                  <a:cubicBezTo>
                    <a:pt x="9216" y="1"/>
                    <a:pt x="9215" y="0"/>
                    <a:pt x="9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g358fe18d560_3_1033"/>
            <p:cNvSpPr/>
            <p:nvPr/>
          </p:nvSpPr>
          <p:spPr>
            <a:xfrm>
              <a:off x="2642365" y="3000141"/>
              <a:ext cx="313056" cy="880380"/>
            </a:xfrm>
            <a:custGeom>
              <a:avLst/>
              <a:gdLst/>
              <a:ahLst/>
              <a:cxnLst/>
              <a:rect l="l" t="t" r="r" b="b"/>
              <a:pathLst>
                <a:path w="9234" h="25968" extrusionOk="0">
                  <a:moveTo>
                    <a:pt x="9232" y="0"/>
                  </a:moveTo>
                  <a:cubicBezTo>
                    <a:pt x="9064" y="0"/>
                    <a:pt x="93" y="25826"/>
                    <a:pt x="30" y="25826"/>
                  </a:cubicBezTo>
                  <a:cubicBezTo>
                    <a:pt x="30" y="25826"/>
                    <a:pt x="30" y="25826"/>
                    <a:pt x="30" y="25826"/>
                  </a:cubicBezTo>
                  <a:lnTo>
                    <a:pt x="30" y="25826"/>
                  </a:lnTo>
                  <a:cubicBezTo>
                    <a:pt x="0" y="25908"/>
                    <a:pt x="69" y="25967"/>
                    <a:pt x="136" y="25967"/>
                  </a:cubicBezTo>
                  <a:cubicBezTo>
                    <a:pt x="175" y="25967"/>
                    <a:pt x="215" y="25947"/>
                    <a:pt x="232" y="25898"/>
                  </a:cubicBezTo>
                  <a:lnTo>
                    <a:pt x="9233" y="2"/>
                  </a:lnTo>
                  <a:cubicBezTo>
                    <a:pt x="9233" y="1"/>
                    <a:pt x="9233" y="0"/>
                    <a:pt x="9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g358fe18d560_3_1033"/>
            <p:cNvSpPr/>
            <p:nvPr/>
          </p:nvSpPr>
          <p:spPr>
            <a:xfrm>
              <a:off x="1142586" y="1309626"/>
              <a:ext cx="241013" cy="677135"/>
            </a:xfrm>
            <a:custGeom>
              <a:avLst/>
              <a:gdLst/>
              <a:ahLst/>
              <a:cxnLst/>
              <a:rect l="l" t="t" r="r" b="b"/>
              <a:pathLst>
                <a:path w="7109" h="19973" extrusionOk="0">
                  <a:moveTo>
                    <a:pt x="7107" y="1"/>
                  </a:moveTo>
                  <a:cubicBezTo>
                    <a:pt x="6952" y="1"/>
                    <a:pt x="76" y="19838"/>
                    <a:pt x="12" y="19838"/>
                  </a:cubicBezTo>
                  <a:cubicBezTo>
                    <a:pt x="12" y="19838"/>
                    <a:pt x="12" y="19838"/>
                    <a:pt x="12" y="19838"/>
                  </a:cubicBezTo>
                  <a:lnTo>
                    <a:pt x="12" y="19838"/>
                  </a:lnTo>
                  <a:cubicBezTo>
                    <a:pt x="0" y="19886"/>
                    <a:pt x="24" y="19945"/>
                    <a:pt x="84" y="19969"/>
                  </a:cubicBezTo>
                  <a:cubicBezTo>
                    <a:pt x="92" y="19971"/>
                    <a:pt x="100" y="19972"/>
                    <a:pt x="108" y="19972"/>
                  </a:cubicBezTo>
                  <a:cubicBezTo>
                    <a:pt x="150" y="19972"/>
                    <a:pt x="195" y="19947"/>
                    <a:pt x="215" y="19898"/>
                  </a:cubicBezTo>
                  <a:lnTo>
                    <a:pt x="7109" y="2"/>
                  </a:lnTo>
                  <a:cubicBezTo>
                    <a:pt x="7108" y="1"/>
                    <a:pt x="7107" y="1"/>
                    <a:pt x="7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g358fe18d560_3_1033"/>
            <p:cNvSpPr/>
            <p:nvPr/>
          </p:nvSpPr>
          <p:spPr>
            <a:xfrm>
              <a:off x="1484459" y="692058"/>
              <a:ext cx="313293" cy="880855"/>
            </a:xfrm>
            <a:custGeom>
              <a:avLst/>
              <a:gdLst/>
              <a:ahLst/>
              <a:cxnLst/>
              <a:rect l="l" t="t" r="r" b="b"/>
              <a:pathLst>
                <a:path w="9241" h="25982" extrusionOk="0">
                  <a:moveTo>
                    <a:pt x="9239" y="1"/>
                  </a:moveTo>
                  <a:cubicBezTo>
                    <a:pt x="9071" y="1"/>
                    <a:pt x="88" y="25838"/>
                    <a:pt x="37" y="25838"/>
                  </a:cubicBezTo>
                  <a:cubicBezTo>
                    <a:pt x="37" y="25838"/>
                    <a:pt x="37" y="25838"/>
                    <a:pt x="37" y="25838"/>
                  </a:cubicBezTo>
                  <a:lnTo>
                    <a:pt x="37" y="25838"/>
                  </a:lnTo>
                  <a:cubicBezTo>
                    <a:pt x="0" y="25919"/>
                    <a:pt x="72" y="25982"/>
                    <a:pt x="141" y="25982"/>
                  </a:cubicBezTo>
                  <a:cubicBezTo>
                    <a:pt x="184" y="25982"/>
                    <a:pt x="225" y="25957"/>
                    <a:pt x="239" y="25898"/>
                  </a:cubicBezTo>
                  <a:lnTo>
                    <a:pt x="9240" y="2"/>
                  </a:lnTo>
                  <a:cubicBezTo>
                    <a:pt x="9240" y="1"/>
                    <a:pt x="9239" y="1"/>
                    <a:pt x="9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g358fe18d560_3_1033"/>
            <p:cNvSpPr/>
            <p:nvPr/>
          </p:nvSpPr>
          <p:spPr>
            <a:xfrm>
              <a:off x="2264792" y="499526"/>
              <a:ext cx="312818" cy="880177"/>
            </a:xfrm>
            <a:custGeom>
              <a:avLst/>
              <a:gdLst/>
              <a:ahLst/>
              <a:cxnLst/>
              <a:rect l="l" t="t" r="r" b="b"/>
              <a:pathLst>
                <a:path w="9227" h="25962" extrusionOk="0">
                  <a:moveTo>
                    <a:pt x="9225" y="0"/>
                  </a:moveTo>
                  <a:cubicBezTo>
                    <a:pt x="9057" y="0"/>
                    <a:pt x="74" y="25826"/>
                    <a:pt x="23" y="25826"/>
                  </a:cubicBezTo>
                  <a:cubicBezTo>
                    <a:pt x="23" y="25826"/>
                    <a:pt x="23" y="25826"/>
                    <a:pt x="23" y="25826"/>
                  </a:cubicBezTo>
                  <a:lnTo>
                    <a:pt x="23" y="25826"/>
                  </a:lnTo>
                  <a:cubicBezTo>
                    <a:pt x="0" y="25908"/>
                    <a:pt x="62" y="25962"/>
                    <a:pt x="125" y="25962"/>
                  </a:cubicBezTo>
                  <a:cubicBezTo>
                    <a:pt x="164" y="25962"/>
                    <a:pt x="203" y="25942"/>
                    <a:pt x="225" y="25898"/>
                  </a:cubicBezTo>
                  <a:lnTo>
                    <a:pt x="9226" y="2"/>
                  </a:lnTo>
                  <a:cubicBezTo>
                    <a:pt x="9226" y="1"/>
                    <a:pt x="9225" y="0"/>
                    <a:pt x="9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g358fe18d560_3_1033"/>
            <p:cNvSpPr/>
            <p:nvPr/>
          </p:nvSpPr>
          <p:spPr>
            <a:xfrm>
              <a:off x="1812228" y="1509041"/>
              <a:ext cx="312479" cy="880346"/>
            </a:xfrm>
            <a:custGeom>
              <a:avLst/>
              <a:gdLst/>
              <a:ahLst/>
              <a:cxnLst/>
              <a:rect l="l" t="t" r="r" b="b"/>
              <a:pathLst>
                <a:path w="9217" h="25967" extrusionOk="0">
                  <a:moveTo>
                    <a:pt x="9215" y="1"/>
                  </a:moveTo>
                  <a:cubicBezTo>
                    <a:pt x="9047" y="1"/>
                    <a:pt x="76" y="25827"/>
                    <a:pt x="13" y="25827"/>
                  </a:cubicBezTo>
                  <a:cubicBezTo>
                    <a:pt x="13" y="25827"/>
                    <a:pt x="13" y="25827"/>
                    <a:pt x="13" y="25827"/>
                  </a:cubicBezTo>
                  <a:lnTo>
                    <a:pt x="13" y="25827"/>
                  </a:lnTo>
                  <a:cubicBezTo>
                    <a:pt x="1" y="25886"/>
                    <a:pt x="25" y="25946"/>
                    <a:pt x="84" y="25958"/>
                  </a:cubicBezTo>
                  <a:cubicBezTo>
                    <a:pt x="97" y="25964"/>
                    <a:pt x="110" y="25967"/>
                    <a:pt x="123" y="25967"/>
                  </a:cubicBezTo>
                  <a:cubicBezTo>
                    <a:pt x="160" y="25967"/>
                    <a:pt x="198" y="25942"/>
                    <a:pt x="215" y="25898"/>
                  </a:cubicBezTo>
                  <a:lnTo>
                    <a:pt x="9216" y="2"/>
                  </a:lnTo>
                  <a:cubicBezTo>
                    <a:pt x="9216" y="1"/>
                    <a:pt x="9215" y="1"/>
                    <a:pt x="9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g358fe18d560_3_1033"/>
            <p:cNvSpPr/>
            <p:nvPr/>
          </p:nvSpPr>
          <p:spPr>
            <a:xfrm>
              <a:off x="1361969" y="2550899"/>
              <a:ext cx="486636" cy="1374001"/>
            </a:xfrm>
            <a:custGeom>
              <a:avLst/>
              <a:gdLst/>
              <a:ahLst/>
              <a:cxnLst/>
              <a:rect l="l" t="t" r="r" b="b"/>
              <a:pathLst>
                <a:path w="14354" h="40528" extrusionOk="0">
                  <a:moveTo>
                    <a:pt x="14352" y="0"/>
                  </a:moveTo>
                  <a:cubicBezTo>
                    <a:pt x="14184" y="0"/>
                    <a:pt x="98" y="40387"/>
                    <a:pt x="30" y="40387"/>
                  </a:cubicBezTo>
                  <a:cubicBezTo>
                    <a:pt x="30" y="40387"/>
                    <a:pt x="30" y="40387"/>
                    <a:pt x="30" y="40387"/>
                  </a:cubicBezTo>
                  <a:lnTo>
                    <a:pt x="30" y="40387"/>
                  </a:lnTo>
                  <a:cubicBezTo>
                    <a:pt x="0" y="40469"/>
                    <a:pt x="69" y="40528"/>
                    <a:pt x="136" y="40528"/>
                  </a:cubicBezTo>
                  <a:cubicBezTo>
                    <a:pt x="176" y="40528"/>
                    <a:pt x="215" y="40507"/>
                    <a:pt x="233" y="40458"/>
                  </a:cubicBezTo>
                  <a:lnTo>
                    <a:pt x="14354" y="1"/>
                  </a:lnTo>
                  <a:cubicBezTo>
                    <a:pt x="14353" y="0"/>
                    <a:pt x="14353" y="0"/>
                    <a:pt x="14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g358fe18d560_3_1033"/>
            <p:cNvSpPr/>
            <p:nvPr/>
          </p:nvSpPr>
          <p:spPr>
            <a:xfrm>
              <a:off x="1557349" y="253665"/>
              <a:ext cx="168156" cy="467210"/>
            </a:xfrm>
            <a:custGeom>
              <a:avLst/>
              <a:gdLst/>
              <a:ahLst/>
              <a:cxnLst/>
              <a:rect l="l" t="t" r="r" b="b"/>
              <a:pathLst>
                <a:path w="4960" h="13781" extrusionOk="0">
                  <a:moveTo>
                    <a:pt x="4956" y="1"/>
                  </a:moveTo>
                  <a:cubicBezTo>
                    <a:pt x="4795" y="1"/>
                    <a:pt x="77" y="13647"/>
                    <a:pt x="30" y="13647"/>
                  </a:cubicBezTo>
                  <a:cubicBezTo>
                    <a:pt x="1" y="13727"/>
                    <a:pt x="64" y="13780"/>
                    <a:pt x="127" y="13780"/>
                  </a:cubicBezTo>
                  <a:cubicBezTo>
                    <a:pt x="167" y="13780"/>
                    <a:pt x="206" y="13758"/>
                    <a:pt x="220" y="13707"/>
                  </a:cubicBezTo>
                  <a:lnTo>
                    <a:pt x="4959" y="3"/>
                  </a:lnTo>
                  <a:cubicBezTo>
                    <a:pt x="4958" y="1"/>
                    <a:pt x="4957" y="1"/>
                    <a:pt x="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g358fe18d560_3_1033"/>
            <p:cNvSpPr/>
            <p:nvPr/>
          </p:nvSpPr>
          <p:spPr>
            <a:xfrm>
              <a:off x="3165751" y="253631"/>
              <a:ext cx="120659" cy="332923"/>
            </a:xfrm>
            <a:custGeom>
              <a:avLst/>
              <a:gdLst/>
              <a:ahLst/>
              <a:cxnLst/>
              <a:rect l="l" t="t" r="r" b="b"/>
              <a:pathLst>
                <a:path w="3559" h="9820" extrusionOk="0">
                  <a:moveTo>
                    <a:pt x="3555" y="1"/>
                  </a:moveTo>
                  <a:cubicBezTo>
                    <a:pt x="3395" y="1"/>
                    <a:pt x="70" y="9695"/>
                    <a:pt x="22" y="9695"/>
                  </a:cubicBezTo>
                  <a:cubicBezTo>
                    <a:pt x="0" y="9769"/>
                    <a:pt x="60" y="9820"/>
                    <a:pt x="123" y="9820"/>
                  </a:cubicBezTo>
                  <a:cubicBezTo>
                    <a:pt x="162" y="9820"/>
                    <a:pt x="202" y="9800"/>
                    <a:pt x="225" y="9755"/>
                  </a:cubicBezTo>
                  <a:lnTo>
                    <a:pt x="3559" y="4"/>
                  </a:lnTo>
                  <a:cubicBezTo>
                    <a:pt x="3558" y="2"/>
                    <a:pt x="3556" y="1"/>
                    <a:pt x="3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g358fe18d560_3_1033"/>
            <p:cNvSpPr/>
            <p:nvPr/>
          </p:nvSpPr>
          <p:spPr>
            <a:xfrm>
              <a:off x="1884135" y="1181678"/>
              <a:ext cx="167919" cy="467278"/>
            </a:xfrm>
            <a:custGeom>
              <a:avLst/>
              <a:gdLst/>
              <a:ahLst/>
              <a:cxnLst/>
              <a:rect l="l" t="t" r="r" b="b"/>
              <a:pathLst>
                <a:path w="4953" h="13783" extrusionOk="0">
                  <a:moveTo>
                    <a:pt x="4950" y="0"/>
                  </a:moveTo>
                  <a:cubicBezTo>
                    <a:pt x="4792" y="0"/>
                    <a:pt x="86" y="13647"/>
                    <a:pt x="23" y="13647"/>
                  </a:cubicBezTo>
                  <a:cubicBezTo>
                    <a:pt x="23" y="13647"/>
                    <a:pt x="23" y="13647"/>
                    <a:pt x="23" y="13647"/>
                  </a:cubicBezTo>
                  <a:lnTo>
                    <a:pt x="23" y="13647"/>
                  </a:lnTo>
                  <a:cubicBezTo>
                    <a:pt x="1" y="13728"/>
                    <a:pt x="67" y="13782"/>
                    <a:pt x="131" y="13782"/>
                  </a:cubicBezTo>
                  <a:cubicBezTo>
                    <a:pt x="170" y="13782"/>
                    <a:pt x="208" y="13763"/>
                    <a:pt x="225" y="13718"/>
                  </a:cubicBezTo>
                  <a:lnTo>
                    <a:pt x="4952" y="2"/>
                  </a:lnTo>
                  <a:cubicBezTo>
                    <a:pt x="4952" y="1"/>
                    <a:pt x="4951" y="0"/>
                    <a:pt x="4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g358fe18d560_3_1033"/>
            <p:cNvSpPr/>
            <p:nvPr/>
          </p:nvSpPr>
          <p:spPr>
            <a:xfrm>
              <a:off x="4164349" y="1089226"/>
              <a:ext cx="167919" cy="467176"/>
            </a:xfrm>
            <a:custGeom>
              <a:avLst/>
              <a:gdLst/>
              <a:ahLst/>
              <a:cxnLst/>
              <a:rect l="l" t="t" r="r" b="b"/>
              <a:pathLst>
                <a:path w="4953" h="13780" extrusionOk="0">
                  <a:moveTo>
                    <a:pt x="4938" y="0"/>
                  </a:moveTo>
                  <a:cubicBezTo>
                    <a:pt x="4788" y="0"/>
                    <a:pt x="75" y="13647"/>
                    <a:pt x="24" y="13647"/>
                  </a:cubicBezTo>
                  <a:cubicBezTo>
                    <a:pt x="24" y="13647"/>
                    <a:pt x="23" y="13647"/>
                    <a:pt x="23" y="13647"/>
                  </a:cubicBezTo>
                  <a:lnTo>
                    <a:pt x="23" y="13647"/>
                  </a:lnTo>
                  <a:cubicBezTo>
                    <a:pt x="1" y="13723"/>
                    <a:pt x="65" y="13780"/>
                    <a:pt x="127" y="13780"/>
                  </a:cubicBezTo>
                  <a:cubicBezTo>
                    <a:pt x="162" y="13780"/>
                    <a:pt x="197" y="13762"/>
                    <a:pt x="214" y="13719"/>
                  </a:cubicBezTo>
                  <a:lnTo>
                    <a:pt x="4953" y="3"/>
                  </a:lnTo>
                  <a:lnTo>
                    <a:pt x="4941" y="3"/>
                  </a:lnTo>
                  <a:cubicBezTo>
                    <a:pt x="4940" y="1"/>
                    <a:pt x="4939" y="0"/>
                    <a:pt x="49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g358fe18d560_3_1033"/>
            <p:cNvSpPr/>
            <p:nvPr/>
          </p:nvSpPr>
          <p:spPr>
            <a:xfrm>
              <a:off x="3308176" y="3561227"/>
              <a:ext cx="298749" cy="839968"/>
            </a:xfrm>
            <a:custGeom>
              <a:avLst/>
              <a:gdLst/>
              <a:ahLst/>
              <a:cxnLst/>
              <a:rect l="l" t="t" r="r" b="b"/>
              <a:pathLst>
                <a:path w="8812" h="24776" extrusionOk="0">
                  <a:moveTo>
                    <a:pt x="8810" y="0"/>
                  </a:moveTo>
                  <a:cubicBezTo>
                    <a:pt x="8646" y="0"/>
                    <a:pt x="76" y="24635"/>
                    <a:pt x="24" y="24635"/>
                  </a:cubicBezTo>
                  <a:cubicBezTo>
                    <a:pt x="24" y="24635"/>
                    <a:pt x="24" y="24635"/>
                    <a:pt x="24" y="24635"/>
                  </a:cubicBezTo>
                  <a:lnTo>
                    <a:pt x="24" y="24635"/>
                  </a:lnTo>
                  <a:cubicBezTo>
                    <a:pt x="1" y="24695"/>
                    <a:pt x="36" y="24754"/>
                    <a:pt x="84" y="24766"/>
                  </a:cubicBezTo>
                  <a:cubicBezTo>
                    <a:pt x="99" y="24772"/>
                    <a:pt x="115" y="24775"/>
                    <a:pt x="129" y="24775"/>
                  </a:cubicBezTo>
                  <a:cubicBezTo>
                    <a:pt x="172" y="24775"/>
                    <a:pt x="209" y="24751"/>
                    <a:pt x="227" y="24707"/>
                  </a:cubicBezTo>
                  <a:lnTo>
                    <a:pt x="8811" y="1"/>
                  </a:lnTo>
                  <a:cubicBezTo>
                    <a:pt x="8811" y="1"/>
                    <a:pt x="8810" y="0"/>
                    <a:pt x="8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g358fe18d560_3_1033"/>
            <p:cNvSpPr/>
            <p:nvPr/>
          </p:nvSpPr>
          <p:spPr>
            <a:xfrm>
              <a:off x="3454906" y="2184752"/>
              <a:ext cx="200838" cy="561086"/>
            </a:xfrm>
            <a:custGeom>
              <a:avLst/>
              <a:gdLst/>
              <a:ahLst/>
              <a:cxnLst/>
              <a:rect l="l" t="t" r="r" b="b"/>
              <a:pathLst>
                <a:path w="5924" h="16550" extrusionOk="0">
                  <a:moveTo>
                    <a:pt x="5921" y="0"/>
                  </a:moveTo>
                  <a:cubicBezTo>
                    <a:pt x="5755" y="0"/>
                    <a:pt x="82" y="16409"/>
                    <a:pt x="30" y="16409"/>
                  </a:cubicBezTo>
                  <a:cubicBezTo>
                    <a:pt x="30" y="16409"/>
                    <a:pt x="30" y="16409"/>
                    <a:pt x="30" y="16409"/>
                  </a:cubicBezTo>
                  <a:lnTo>
                    <a:pt x="30" y="16409"/>
                  </a:lnTo>
                  <a:cubicBezTo>
                    <a:pt x="0" y="16491"/>
                    <a:pt x="64" y="16550"/>
                    <a:pt x="128" y="16550"/>
                  </a:cubicBezTo>
                  <a:cubicBezTo>
                    <a:pt x="165" y="16550"/>
                    <a:pt x="203" y="16529"/>
                    <a:pt x="221" y="16480"/>
                  </a:cubicBezTo>
                  <a:lnTo>
                    <a:pt x="5924" y="2"/>
                  </a:lnTo>
                  <a:cubicBezTo>
                    <a:pt x="5923" y="1"/>
                    <a:pt x="5922" y="0"/>
                    <a:pt x="5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g358fe18d560_3_1033"/>
            <p:cNvSpPr/>
            <p:nvPr/>
          </p:nvSpPr>
          <p:spPr>
            <a:xfrm>
              <a:off x="2076294" y="2774892"/>
              <a:ext cx="200601" cy="560917"/>
            </a:xfrm>
            <a:custGeom>
              <a:avLst/>
              <a:gdLst/>
              <a:ahLst/>
              <a:cxnLst/>
              <a:rect l="l" t="t" r="r" b="b"/>
              <a:pathLst>
                <a:path w="5917" h="16545" extrusionOk="0">
                  <a:moveTo>
                    <a:pt x="5914" y="0"/>
                  </a:moveTo>
                  <a:cubicBezTo>
                    <a:pt x="5763" y="0"/>
                    <a:pt x="86" y="16409"/>
                    <a:pt x="23" y="16409"/>
                  </a:cubicBezTo>
                  <a:cubicBezTo>
                    <a:pt x="22" y="16409"/>
                    <a:pt x="22" y="16409"/>
                    <a:pt x="22" y="16409"/>
                  </a:cubicBezTo>
                  <a:lnTo>
                    <a:pt x="22" y="16409"/>
                  </a:lnTo>
                  <a:cubicBezTo>
                    <a:pt x="0" y="16491"/>
                    <a:pt x="66" y="16544"/>
                    <a:pt x="130" y="16544"/>
                  </a:cubicBezTo>
                  <a:cubicBezTo>
                    <a:pt x="169" y="16544"/>
                    <a:pt x="207" y="16525"/>
                    <a:pt x="225" y="16480"/>
                  </a:cubicBezTo>
                  <a:lnTo>
                    <a:pt x="5916" y="14"/>
                  </a:lnTo>
                  <a:lnTo>
                    <a:pt x="5916" y="2"/>
                  </a:lnTo>
                  <a:cubicBezTo>
                    <a:pt x="5916" y="1"/>
                    <a:pt x="5915" y="0"/>
                    <a:pt x="5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g358fe18d560_3_1033"/>
            <p:cNvSpPr/>
            <p:nvPr/>
          </p:nvSpPr>
          <p:spPr>
            <a:xfrm>
              <a:off x="3522982" y="1387534"/>
              <a:ext cx="200974" cy="561120"/>
            </a:xfrm>
            <a:custGeom>
              <a:avLst/>
              <a:gdLst/>
              <a:ahLst/>
              <a:cxnLst/>
              <a:rect l="l" t="t" r="r" b="b"/>
              <a:pathLst>
                <a:path w="5928" h="16551" extrusionOk="0">
                  <a:moveTo>
                    <a:pt x="5926" y="0"/>
                  </a:moveTo>
                  <a:cubicBezTo>
                    <a:pt x="5763" y="0"/>
                    <a:pt x="86" y="16409"/>
                    <a:pt x="23" y="16409"/>
                  </a:cubicBezTo>
                  <a:cubicBezTo>
                    <a:pt x="22" y="16409"/>
                    <a:pt x="22" y="16409"/>
                    <a:pt x="22" y="16409"/>
                  </a:cubicBezTo>
                  <a:lnTo>
                    <a:pt x="22" y="16409"/>
                  </a:lnTo>
                  <a:cubicBezTo>
                    <a:pt x="0" y="16491"/>
                    <a:pt x="67" y="16550"/>
                    <a:pt x="131" y="16550"/>
                  </a:cubicBezTo>
                  <a:cubicBezTo>
                    <a:pt x="170" y="16550"/>
                    <a:pt x="207" y="16529"/>
                    <a:pt x="225" y="16481"/>
                  </a:cubicBezTo>
                  <a:lnTo>
                    <a:pt x="5928" y="2"/>
                  </a:lnTo>
                  <a:cubicBezTo>
                    <a:pt x="5927" y="1"/>
                    <a:pt x="5927" y="0"/>
                    <a:pt x="5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g358fe18d560_3_1033"/>
            <p:cNvSpPr/>
            <p:nvPr/>
          </p:nvSpPr>
          <p:spPr>
            <a:xfrm>
              <a:off x="2474683" y="4238124"/>
              <a:ext cx="200601" cy="560815"/>
            </a:xfrm>
            <a:custGeom>
              <a:avLst/>
              <a:gdLst/>
              <a:ahLst/>
              <a:cxnLst/>
              <a:rect l="l" t="t" r="r" b="b"/>
              <a:pathLst>
                <a:path w="5917" h="16542" extrusionOk="0">
                  <a:moveTo>
                    <a:pt x="5914" y="0"/>
                  </a:moveTo>
                  <a:cubicBezTo>
                    <a:pt x="5760" y="0"/>
                    <a:pt x="86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0" y="16485"/>
                    <a:pt x="65" y="16541"/>
                    <a:pt x="130" y="16541"/>
                  </a:cubicBezTo>
                  <a:cubicBezTo>
                    <a:pt x="167" y="16541"/>
                    <a:pt x="204" y="16523"/>
                    <a:pt x="225" y="16480"/>
                  </a:cubicBezTo>
                  <a:lnTo>
                    <a:pt x="5917" y="2"/>
                  </a:lnTo>
                  <a:cubicBezTo>
                    <a:pt x="5916" y="1"/>
                    <a:pt x="5915" y="0"/>
                    <a:pt x="5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g358fe18d560_3_1033"/>
            <p:cNvSpPr/>
            <p:nvPr/>
          </p:nvSpPr>
          <p:spPr>
            <a:xfrm>
              <a:off x="2779839" y="3868384"/>
              <a:ext cx="200601" cy="560917"/>
            </a:xfrm>
            <a:custGeom>
              <a:avLst/>
              <a:gdLst/>
              <a:ahLst/>
              <a:cxnLst/>
              <a:rect l="l" t="t" r="r" b="b"/>
              <a:pathLst>
                <a:path w="5917" h="16545" extrusionOk="0">
                  <a:moveTo>
                    <a:pt x="5914" y="0"/>
                  </a:moveTo>
                  <a:cubicBezTo>
                    <a:pt x="5752" y="0"/>
                    <a:pt x="74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1" y="16491"/>
                    <a:pt x="62" y="16544"/>
                    <a:pt x="123" y="16544"/>
                  </a:cubicBezTo>
                  <a:cubicBezTo>
                    <a:pt x="159" y="16544"/>
                    <a:pt x="196" y="16525"/>
                    <a:pt x="214" y="16480"/>
                  </a:cubicBezTo>
                  <a:lnTo>
                    <a:pt x="5917" y="2"/>
                  </a:lnTo>
                  <a:cubicBezTo>
                    <a:pt x="5916" y="1"/>
                    <a:pt x="5915" y="0"/>
                    <a:pt x="5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g358fe18d560_3_1033"/>
            <p:cNvSpPr/>
            <p:nvPr/>
          </p:nvSpPr>
          <p:spPr>
            <a:xfrm>
              <a:off x="1270602" y="4105701"/>
              <a:ext cx="201008" cy="560951"/>
            </a:xfrm>
            <a:custGeom>
              <a:avLst/>
              <a:gdLst/>
              <a:ahLst/>
              <a:cxnLst/>
              <a:rect l="l" t="t" r="r" b="b"/>
              <a:pathLst>
                <a:path w="5929" h="16546" extrusionOk="0">
                  <a:moveTo>
                    <a:pt x="5926" y="1"/>
                  </a:moveTo>
                  <a:cubicBezTo>
                    <a:pt x="5763" y="1"/>
                    <a:pt x="86" y="16410"/>
                    <a:pt x="23" y="16410"/>
                  </a:cubicBezTo>
                  <a:cubicBezTo>
                    <a:pt x="23" y="16410"/>
                    <a:pt x="23" y="16410"/>
                    <a:pt x="23" y="16410"/>
                  </a:cubicBezTo>
                  <a:lnTo>
                    <a:pt x="23" y="16410"/>
                  </a:lnTo>
                  <a:cubicBezTo>
                    <a:pt x="0" y="16491"/>
                    <a:pt x="66" y="16545"/>
                    <a:pt x="130" y="16545"/>
                  </a:cubicBezTo>
                  <a:cubicBezTo>
                    <a:pt x="169" y="16545"/>
                    <a:pt x="207" y="16526"/>
                    <a:pt x="225" y="16481"/>
                  </a:cubicBezTo>
                  <a:lnTo>
                    <a:pt x="5928" y="3"/>
                  </a:lnTo>
                  <a:cubicBezTo>
                    <a:pt x="5927" y="2"/>
                    <a:pt x="5927" y="1"/>
                    <a:pt x="59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g358fe18d560_3_1033"/>
            <p:cNvSpPr/>
            <p:nvPr/>
          </p:nvSpPr>
          <p:spPr>
            <a:xfrm>
              <a:off x="1719776" y="3396529"/>
              <a:ext cx="496570" cy="1402580"/>
            </a:xfrm>
            <a:custGeom>
              <a:avLst/>
              <a:gdLst/>
              <a:ahLst/>
              <a:cxnLst/>
              <a:rect l="l" t="t" r="r" b="b"/>
              <a:pathLst>
                <a:path w="14647" h="41371" extrusionOk="0">
                  <a:moveTo>
                    <a:pt x="14645" y="1"/>
                  </a:moveTo>
                  <a:cubicBezTo>
                    <a:pt x="14476" y="1"/>
                    <a:pt x="89" y="41233"/>
                    <a:pt x="37" y="41233"/>
                  </a:cubicBezTo>
                  <a:cubicBezTo>
                    <a:pt x="37" y="41233"/>
                    <a:pt x="37" y="41233"/>
                    <a:pt x="37" y="41233"/>
                  </a:cubicBezTo>
                  <a:lnTo>
                    <a:pt x="37" y="41233"/>
                  </a:lnTo>
                  <a:cubicBezTo>
                    <a:pt x="1" y="41313"/>
                    <a:pt x="67" y="41371"/>
                    <a:pt x="135" y="41371"/>
                  </a:cubicBezTo>
                  <a:cubicBezTo>
                    <a:pt x="178" y="41371"/>
                    <a:pt x="221" y="41348"/>
                    <a:pt x="240" y="41292"/>
                  </a:cubicBezTo>
                  <a:lnTo>
                    <a:pt x="14646" y="2"/>
                  </a:lnTo>
                  <a:cubicBezTo>
                    <a:pt x="14646" y="1"/>
                    <a:pt x="14646" y="1"/>
                    <a:pt x="14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g358fe18d560_3_1033"/>
            <p:cNvSpPr/>
            <p:nvPr/>
          </p:nvSpPr>
          <p:spPr>
            <a:xfrm>
              <a:off x="1147637" y="2184785"/>
              <a:ext cx="496333" cy="1402275"/>
            </a:xfrm>
            <a:custGeom>
              <a:avLst/>
              <a:gdLst/>
              <a:ahLst/>
              <a:cxnLst/>
              <a:rect l="l" t="t" r="r" b="b"/>
              <a:pathLst>
                <a:path w="14640" h="41362" extrusionOk="0">
                  <a:moveTo>
                    <a:pt x="14638" y="0"/>
                  </a:moveTo>
                  <a:cubicBezTo>
                    <a:pt x="14469" y="0"/>
                    <a:pt x="98" y="41220"/>
                    <a:pt x="30" y="41220"/>
                  </a:cubicBezTo>
                  <a:cubicBezTo>
                    <a:pt x="30" y="41220"/>
                    <a:pt x="30" y="41220"/>
                    <a:pt x="30" y="41220"/>
                  </a:cubicBezTo>
                  <a:lnTo>
                    <a:pt x="30" y="41220"/>
                  </a:lnTo>
                  <a:cubicBezTo>
                    <a:pt x="0" y="41303"/>
                    <a:pt x="69" y="41361"/>
                    <a:pt x="136" y="41361"/>
                  </a:cubicBezTo>
                  <a:cubicBezTo>
                    <a:pt x="176" y="41361"/>
                    <a:pt x="215" y="41341"/>
                    <a:pt x="232" y="41292"/>
                  </a:cubicBezTo>
                  <a:lnTo>
                    <a:pt x="14639" y="1"/>
                  </a:lnTo>
                  <a:cubicBezTo>
                    <a:pt x="14639" y="1"/>
                    <a:pt x="14638" y="0"/>
                    <a:pt x="14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g358fe18d560_3_1033"/>
            <p:cNvSpPr/>
            <p:nvPr/>
          </p:nvSpPr>
          <p:spPr>
            <a:xfrm>
              <a:off x="2424982" y="253699"/>
              <a:ext cx="495722" cy="1402445"/>
            </a:xfrm>
            <a:custGeom>
              <a:avLst/>
              <a:gdLst/>
              <a:ahLst/>
              <a:cxnLst/>
              <a:rect l="l" t="t" r="r" b="b"/>
              <a:pathLst>
                <a:path w="14622" h="41367" extrusionOk="0">
                  <a:moveTo>
                    <a:pt x="14621" y="1"/>
                  </a:moveTo>
                  <a:cubicBezTo>
                    <a:pt x="14464" y="1"/>
                    <a:pt x="80" y="41221"/>
                    <a:pt x="24" y="41221"/>
                  </a:cubicBezTo>
                  <a:cubicBezTo>
                    <a:pt x="24" y="41221"/>
                    <a:pt x="24" y="41221"/>
                    <a:pt x="24" y="41221"/>
                  </a:cubicBezTo>
                  <a:lnTo>
                    <a:pt x="24" y="41221"/>
                  </a:lnTo>
                  <a:cubicBezTo>
                    <a:pt x="1" y="41281"/>
                    <a:pt x="36" y="41340"/>
                    <a:pt x="84" y="41364"/>
                  </a:cubicBezTo>
                  <a:cubicBezTo>
                    <a:pt x="94" y="41366"/>
                    <a:pt x="104" y="41367"/>
                    <a:pt x="114" y="41367"/>
                  </a:cubicBezTo>
                  <a:cubicBezTo>
                    <a:pt x="162" y="41367"/>
                    <a:pt x="207" y="41342"/>
                    <a:pt x="227" y="41293"/>
                  </a:cubicBezTo>
                  <a:lnTo>
                    <a:pt x="14622" y="2"/>
                  </a:lnTo>
                  <a:cubicBezTo>
                    <a:pt x="14621" y="1"/>
                    <a:pt x="14621" y="1"/>
                    <a:pt x="14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g358fe18d560_3_1033"/>
            <p:cNvSpPr/>
            <p:nvPr/>
          </p:nvSpPr>
          <p:spPr>
            <a:xfrm>
              <a:off x="2844356" y="2813643"/>
              <a:ext cx="408152" cy="1149905"/>
            </a:xfrm>
            <a:custGeom>
              <a:avLst/>
              <a:gdLst/>
              <a:ahLst/>
              <a:cxnLst/>
              <a:rect l="l" t="t" r="r" b="b"/>
              <a:pathLst>
                <a:path w="12039" h="33918" extrusionOk="0">
                  <a:moveTo>
                    <a:pt x="12025" y="1"/>
                  </a:moveTo>
                  <a:cubicBezTo>
                    <a:pt x="11869" y="1"/>
                    <a:pt x="105" y="33768"/>
                    <a:pt x="37" y="33768"/>
                  </a:cubicBezTo>
                  <a:cubicBezTo>
                    <a:pt x="37" y="33768"/>
                    <a:pt x="37" y="33768"/>
                    <a:pt x="37" y="33768"/>
                  </a:cubicBezTo>
                  <a:lnTo>
                    <a:pt x="37" y="33768"/>
                  </a:lnTo>
                  <a:cubicBezTo>
                    <a:pt x="0" y="33856"/>
                    <a:pt x="73" y="33917"/>
                    <a:pt x="142" y="33917"/>
                  </a:cubicBezTo>
                  <a:cubicBezTo>
                    <a:pt x="184" y="33917"/>
                    <a:pt x="226" y="33894"/>
                    <a:pt x="239" y="33839"/>
                  </a:cubicBezTo>
                  <a:lnTo>
                    <a:pt x="12038" y="2"/>
                  </a:lnTo>
                  <a:lnTo>
                    <a:pt x="12027" y="2"/>
                  </a:lnTo>
                  <a:cubicBezTo>
                    <a:pt x="12026" y="1"/>
                    <a:pt x="12026" y="1"/>
                    <a:pt x="12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g358fe18d560_3_1033"/>
            <p:cNvSpPr/>
            <p:nvPr/>
          </p:nvSpPr>
          <p:spPr>
            <a:xfrm>
              <a:off x="2837880" y="3532545"/>
              <a:ext cx="407779" cy="1150108"/>
            </a:xfrm>
            <a:custGeom>
              <a:avLst/>
              <a:gdLst/>
              <a:ahLst/>
              <a:cxnLst/>
              <a:rect l="l" t="t" r="r" b="b"/>
              <a:pathLst>
                <a:path w="12028" h="33924" extrusionOk="0">
                  <a:moveTo>
                    <a:pt x="12026" y="1"/>
                  </a:moveTo>
                  <a:cubicBezTo>
                    <a:pt x="11858" y="1"/>
                    <a:pt x="101" y="33780"/>
                    <a:pt x="37" y="33780"/>
                  </a:cubicBezTo>
                  <a:cubicBezTo>
                    <a:pt x="37" y="33780"/>
                    <a:pt x="37" y="33780"/>
                    <a:pt x="37" y="33780"/>
                  </a:cubicBezTo>
                  <a:lnTo>
                    <a:pt x="37" y="33780"/>
                  </a:lnTo>
                  <a:cubicBezTo>
                    <a:pt x="1" y="33861"/>
                    <a:pt x="73" y="33923"/>
                    <a:pt x="141" y="33923"/>
                  </a:cubicBezTo>
                  <a:cubicBezTo>
                    <a:pt x="184" y="33923"/>
                    <a:pt x="226" y="33899"/>
                    <a:pt x="240" y="33839"/>
                  </a:cubicBezTo>
                  <a:lnTo>
                    <a:pt x="12027" y="2"/>
                  </a:lnTo>
                  <a:cubicBezTo>
                    <a:pt x="12027" y="1"/>
                    <a:pt x="12026" y="1"/>
                    <a:pt x="12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g358fe18d560_3_1033"/>
            <p:cNvSpPr/>
            <p:nvPr/>
          </p:nvSpPr>
          <p:spPr>
            <a:xfrm>
              <a:off x="1084375" y="1863017"/>
              <a:ext cx="200737" cy="560578"/>
            </a:xfrm>
            <a:custGeom>
              <a:avLst/>
              <a:gdLst/>
              <a:ahLst/>
              <a:cxnLst/>
              <a:rect l="l" t="t" r="r" b="b"/>
              <a:pathLst>
                <a:path w="5921" h="16535" extrusionOk="0">
                  <a:moveTo>
                    <a:pt x="5918" y="1"/>
                  </a:moveTo>
                  <a:cubicBezTo>
                    <a:pt x="5917" y="1"/>
                    <a:pt x="5915" y="1"/>
                    <a:pt x="5914" y="3"/>
                  </a:cubicBezTo>
                  <a:lnTo>
                    <a:pt x="5920" y="3"/>
                  </a:lnTo>
                  <a:cubicBezTo>
                    <a:pt x="5920" y="1"/>
                    <a:pt x="5919" y="1"/>
                    <a:pt x="5918" y="1"/>
                  </a:cubicBezTo>
                  <a:close/>
                  <a:moveTo>
                    <a:pt x="5908" y="3"/>
                  </a:moveTo>
                  <a:lnTo>
                    <a:pt x="5904" y="16"/>
                  </a:lnTo>
                  <a:lnTo>
                    <a:pt x="5904" y="16"/>
                  </a:lnTo>
                  <a:cubicBezTo>
                    <a:pt x="5908" y="10"/>
                    <a:pt x="5911" y="5"/>
                    <a:pt x="5914" y="3"/>
                  </a:cubicBezTo>
                  <a:close/>
                  <a:moveTo>
                    <a:pt x="5904" y="16"/>
                  </a:moveTo>
                  <a:lnTo>
                    <a:pt x="5904" y="16"/>
                  </a:lnTo>
                  <a:cubicBezTo>
                    <a:pt x="5552" y="577"/>
                    <a:pt x="77" y="16410"/>
                    <a:pt x="15" y="16410"/>
                  </a:cubicBezTo>
                  <a:cubicBezTo>
                    <a:pt x="15" y="16410"/>
                    <a:pt x="15" y="16410"/>
                    <a:pt x="15" y="16410"/>
                  </a:cubicBezTo>
                  <a:lnTo>
                    <a:pt x="15" y="16410"/>
                  </a:lnTo>
                  <a:cubicBezTo>
                    <a:pt x="0" y="16483"/>
                    <a:pt x="58" y="16534"/>
                    <a:pt x="119" y="16534"/>
                  </a:cubicBezTo>
                  <a:cubicBezTo>
                    <a:pt x="156" y="16534"/>
                    <a:pt x="195" y="16515"/>
                    <a:pt x="217" y="16469"/>
                  </a:cubicBezTo>
                  <a:lnTo>
                    <a:pt x="5904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1" name="Google Shape;1071;g358fe18d560_3_1033"/>
          <p:cNvGrpSpPr/>
          <p:nvPr/>
        </p:nvGrpSpPr>
        <p:grpSpPr>
          <a:xfrm flipH="1">
            <a:off x="-3238949" y="109662"/>
            <a:ext cx="6495786" cy="9090957"/>
            <a:chOff x="1084375" y="253631"/>
            <a:chExt cx="3247893" cy="4545478"/>
          </a:xfrm>
        </p:grpSpPr>
        <p:sp>
          <p:nvSpPr>
            <p:cNvPr id="1072" name="Google Shape;1072;g358fe18d560_3_1033"/>
            <p:cNvSpPr/>
            <p:nvPr/>
          </p:nvSpPr>
          <p:spPr>
            <a:xfrm>
              <a:off x="2591002" y="882624"/>
              <a:ext cx="836680" cy="2371887"/>
            </a:xfrm>
            <a:custGeom>
              <a:avLst/>
              <a:gdLst/>
              <a:ahLst/>
              <a:cxnLst/>
              <a:rect l="l" t="t" r="r" b="b"/>
              <a:pathLst>
                <a:path w="24679" h="69962" extrusionOk="0">
                  <a:moveTo>
                    <a:pt x="24678" y="0"/>
                  </a:moveTo>
                  <a:cubicBezTo>
                    <a:pt x="24678" y="0"/>
                    <a:pt x="24678" y="0"/>
                    <a:pt x="24677" y="1"/>
                  </a:cubicBezTo>
                  <a:lnTo>
                    <a:pt x="24679" y="1"/>
                  </a:lnTo>
                  <a:cubicBezTo>
                    <a:pt x="24679" y="0"/>
                    <a:pt x="24678" y="0"/>
                    <a:pt x="24678" y="0"/>
                  </a:cubicBezTo>
                  <a:close/>
                  <a:moveTo>
                    <a:pt x="24667" y="1"/>
                  </a:moveTo>
                  <a:lnTo>
                    <a:pt x="24631" y="103"/>
                  </a:lnTo>
                  <a:lnTo>
                    <a:pt x="24631" y="103"/>
                  </a:lnTo>
                  <a:cubicBezTo>
                    <a:pt x="24657" y="40"/>
                    <a:pt x="24672" y="5"/>
                    <a:pt x="24677" y="1"/>
                  </a:cubicBezTo>
                  <a:close/>
                  <a:moveTo>
                    <a:pt x="24631" y="103"/>
                  </a:moveTo>
                  <a:cubicBezTo>
                    <a:pt x="23428" y="3089"/>
                    <a:pt x="95" y="69807"/>
                    <a:pt x="45" y="69807"/>
                  </a:cubicBezTo>
                  <a:cubicBezTo>
                    <a:pt x="45" y="69807"/>
                    <a:pt x="45" y="69807"/>
                    <a:pt x="45" y="69807"/>
                  </a:cubicBezTo>
                  <a:lnTo>
                    <a:pt x="45" y="69807"/>
                  </a:lnTo>
                  <a:cubicBezTo>
                    <a:pt x="0" y="69896"/>
                    <a:pt x="71" y="69961"/>
                    <a:pt x="139" y="69961"/>
                  </a:cubicBezTo>
                  <a:cubicBezTo>
                    <a:pt x="181" y="69961"/>
                    <a:pt x="222" y="69937"/>
                    <a:pt x="235" y="69878"/>
                  </a:cubicBezTo>
                  <a:lnTo>
                    <a:pt x="24631" y="10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g358fe18d560_3_1033"/>
            <p:cNvSpPr/>
            <p:nvPr/>
          </p:nvSpPr>
          <p:spPr>
            <a:xfrm>
              <a:off x="1296367" y="253733"/>
              <a:ext cx="835595" cy="2371344"/>
            </a:xfrm>
            <a:custGeom>
              <a:avLst/>
              <a:gdLst/>
              <a:ahLst/>
              <a:cxnLst/>
              <a:rect l="l" t="t" r="r" b="b"/>
              <a:pathLst>
                <a:path w="24647" h="69946" extrusionOk="0">
                  <a:moveTo>
                    <a:pt x="24646" y="0"/>
                  </a:moveTo>
                  <a:cubicBezTo>
                    <a:pt x="24477" y="0"/>
                    <a:pt x="76" y="69807"/>
                    <a:pt x="13" y="69807"/>
                  </a:cubicBezTo>
                  <a:cubicBezTo>
                    <a:pt x="13" y="69807"/>
                    <a:pt x="13" y="69807"/>
                    <a:pt x="13" y="69807"/>
                  </a:cubicBezTo>
                  <a:lnTo>
                    <a:pt x="13" y="69807"/>
                  </a:lnTo>
                  <a:cubicBezTo>
                    <a:pt x="1" y="69855"/>
                    <a:pt x="25" y="69914"/>
                    <a:pt x="84" y="69938"/>
                  </a:cubicBezTo>
                  <a:cubicBezTo>
                    <a:pt x="95" y="69943"/>
                    <a:pt x="106" y="69945"/>
                    <a:pt x="117" y="69945"/>
                  </a:cubicBezTo>
                  <a:cubicBezTo>
                    <a:pt x="156" y="69945"/>
                    <a:pt x="196" y="69916"/>
                    <a:pt x="215" y="69878"/>
                  </a:cubicBezTo>
                  <a:lnTo>
                    <a:pt x="24647" y="1"/>
                  </a:lnTo>
                  <a:cubicBezTo>
                    <a:pt x="24647" y="0"/>
                    <a:pt x="24646" y="0"/>
                    <a:pt x="246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g358fe18d560_3_1033"/>
            <p:cNvSpPr/>
            <p:nvPr/>
          </p:nvSpPr>
          <p:spPr>
            <a:xfrm>
              <a:off x="3038888" y="253733"/>
              <a:ext cx="836442" cy="2371717"/>
            </a:xfrm>
            <a:custGeom>
              <a:avLst/>
              <a:gdLst/>
              <a:ahLst/>
              <a:cxnLst/>
              <a:rect l="l" t="t" r="r" b="b"/>
              <a:pathLst>
                <a:path w="24672" h="69957" extrusionOk="0">
                  <a:moveTo>
                    <a:pt x="24671" y="0"/>
                  </a:moveTo>
                  <a:cubicBezTo>
                    <a:pt x="24502" y="0"/>
                    <a:pt x="101" y="69807"/>
                    <a:pt x="38" y="69807"/>
                  </a:cubicBezTo>
                  <a:cubicBezTo>
                    <a:pt x="38" y="69807"/>
                    <a:pt x="38" y="69807"/>
                    <a:pt x="38" y="69807"/>
                  </a:cubicBezTo>
                  <a:lnTo>
                    <a:pt x="38" y="69807"/>
                  </a:lnTo>
                  <a:cubicBezTo>
                    <a:pt x="1" y="69895"/>
                    <a:pt x="73" y="69956"/>
                    <a:pt x="142" y="69956"/>
                  </a:cubicBezTo>
                  <a:cubicBezTo>
                    <a:pt x="185" y="69956"/>
                    <a:pt x="227" y="69933"/>
                    <a:pt x="240" y="69878"/>
                  </a:cubicBezTo>
                  <a:lnTo>
                    <a:pt x="24672" y="1"/>
                  </a:lnTo>
                  <a:cubicBezTo>
                    <a:pt x="24672" y="0"/>
                    <a:pt x="24671" y="0"/>
                    <a:pt x="246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g358fe18d560_3_1033"/>
            <p:cNvSpPr/>
            <p:nvPr/>
          </p:nvSpPr>
          <p:spPr>
            <a:xfrm>
              <a:off x="2282557" y="814819"/>
              <a:ext cx="835934" cy="2371243"/>
            </a:xfrm>
            <a:custGeom>
              <a:avLst/>
              <a:gdLst/>
              <a:ahLst/>
              <a:cxnLst/>
              <a:rect l="l" t="t" r="r" b="b"/>
              <a:pathLst>
                <a:path w="24657" h="69943" extrusionOk="0">
                  <a:moveTo>
                    <a:pt x="24657" y="0"/>
                  </a:moveTo>
                  <a:lnTo>
                    <a:pt x="24650" y="20"/>
                  </a:lnTo>
                  <a:lnTo>
                    <a:pt x="24650" y="20"/>
                  </a:lnTo>
                  <a:cubicBezTo>
                    <a:pt x="24653" y="15"/>
                    <a:pt x="24655" y="12"/>
                    <a:pt x="24656" y="12"/>
                  </a:cubicBezTo>
                  <a:cubicBezTo>
                    <a:pt x="24656" y="12"/>
                    <a:pt x="24656" y="12"/>
                    <a:pt x="24657" y="12"/>
                  </a:cubicBezTo>
                  <a:lnTo>
                    <a:pt x="24657" y="0"/>
                  </a:lnTo>
                  <a:close/>
                  <a:moveTo>
                    <a:pt x="24650" y="20"/>
                  </a:moveTo>
                  <a:cubicBezTo>
                    <a:pt x="24170" y="906"/>
                    <a:pt x="78" y="69807"/>
                    <a:pt x="23" y="69807"/>
                  </a:cubicBezTo>
                  <a:cubicBezTo>
                    <a:pt x="23" y="69807"/>
                    <a:pt x="23" y="69807"/>
                    <a:pt x="23" y="69807"/>
                  </a:cubicBezTo>
                  <a:lnTo>
                    <a:pt x="23" y="69807"/>
                  </a:lnTo>
                  <a:cubicBezTo>
                    <a:pt x="0" y="69888"/>
                    <a:pt x="61" y="69942"/>
                    <a:pt x="125" y="69942"/>
                  </a:cubicBezTo>
                  <a:cubicBezTo>
                    <a:pt x="163" y="69942"/>
                    <a:pt x="203" y="69923"/>
                    <a:pt x="225" y="69878"/>
                  </a:cubicBezTo>
                  <a:lnTo>
                    <a:pt x="24650" y="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g358fe18d560_3_1033"/>
            <p:cNvSpPr/>
            <p:nvPr/>
          </p:nvSpPr>
          <p:spPr>
            <a:xfrm>
              <a:off x="1508902" y="1928889"/>
              <a:ext cx="836205" cy="2371107"/>
            </a:xfrm>
            <a:custGeom>
              <a:avLst/>
              <a:gdLst/>
              <a:ahLst/>
              <a:cxnLst/>
              <a:rect l="l" t="t" r="r" b="b"/>
              <a:pathLst>
                <a:path w="24665" h="69939" extrusionOk="0">
                  <a:moveTo>
                    <a:pt x="24664" y="0"/>
                  </a:moveTo>
                  <a:cubicBezTo>
                    <a:pt x="24490" y="0"/>
                    <a:pt x="98" y="69795"/>
                    <a:pt x="30" y="69795"/>
                  </a:cubicBezTo>
                  <a:cubicBezTo>
                    <a:pt x="30" y="69795"/>
                    <a:pt x="30" y="69795"/>
                    <a:pt x="30" y="69795"/>
                  </a:cubicBezTo>
                  <a:lnTo>
                    <a:pt x="30" y="69795"/>
                  </a:lnTo>
                  <a:cubicBezTo>
                    <a:pt x="1" y="69883"/>
                    <a:pt x="66" y="69939"/>
                    <a:pt x="132" y="69939"/>
                  </a:cubicBezTo>
                  <a:cubicBezTo>
                    <a:pt x="173" y="69939"/>
                    <a:pt x="214" y="69917"/>
                    <a:pt x="233" y="69866"/>
                  </a:cubicBezTo>
                  <a:lnTo>
                    <a:pt x="24664" y="1"/>
                  </a:lnTo>
                  <a:cubicBezTo>
                    <a:pt x="24664" y="0"/>
                    <a:pt x="24664" y="0"/>
                    <a:pt x="246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g358fe18d560_3_1033"/>
            <p:cNvSpPr/>
            <p:nvPr/>
          </p:nvSpPr>
          <p:spPr>
            <a:xfrm>
              <a:off x="3205451" y="1755309"/>
              <a:ext cx="835798" cy="2371412"/>
            </a:xfrm>
            <a:custGeom>
              <a:avLst/>
              <a:gdLst/>
              <a:ahLst/>
              <a:cxnLst/>
              <a:rect l="l" t="t" r="r" b="b"/>
              <a:pathLst>
                <a:path w="24653" h="69948" extrusionOk="0">
                  <a:moveTo>
                    <a:pt x="24652" y="0"/>
                  </a:moveTo>
                  <a:cubicBezTo>
                    <a:pt x="24494" y="0"/>
                    <a:pt x="82" y="69807"/>
                    <a:pt x="30" y="69807"/>
                  </a:cubicBezTo>
                  <a:cubicBezTo>
                    <a:pt x="30" y="69807"/>
                    <a:pt x="30" y="69807"/>
                    <a:pt x="30" y="69807"/>
                  </a:cubicBezTo>
                  <a:lnTo>
                    <a:pt x="30" y="69807"/>
                  </a:lnTo>
                  <a:cubicBezTo>
                    <a:pt x="0" y="69889"/>
                    <a:pt x="64" y="69948"/>
                    <a:pt x="128" y="69948"/>
                  </a:cubicBezTo>
                  <a:cubicBezTo>
                    <a:pt x="165" y="69948"/>
                    <a:pt x="203" y="69927"/>
                    <a:pt x="221" y="69879"/>
                  </a:cubicBezTo>
                  <a:lnTo>
                    <a:pt x="24652" y="1"/>
                  </a:lnTo>
                  <a:cubicBezTo>
                    <a:pt x="24652" y="1"/>
                    <a:pt x="24652" y="0"/>
                    <a:pt x="246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g358fe18d560_3_1033"/>
            <p:cNvSpPr/>
            <p:nvPr/>
          </p:nvSpPr>
          <p:spPr>
            <a:xfrm>
              <a:off x="2155355" y="2399931"/>
              <a:ext cx="646283" cy="1830871"/>
            </a:xfrm>
            <a:custGeom>
              <a:avLst/>
              <a:gdLst/>
              <a:ahLst/>
              <a:cxnLst/>
              <a:rect l="l" t="t" r="r" b="b"/>
              <a:pathLst>
                <a:path w="19063" h="54004" extrusionOk="0">
                  <a:moveTo>
                    <a:pt x="19049" y="0"/>
                  </a:moveTo>
                  <a:cubicBezTo>
                    <a:pt x="18880" y="0"/>
                    <a:pt x="76" y="53865"/>
                    <a:pt x="12" y="53865"/>
                  </a:cubicBezTo>
                  <a:cubicBezTo>
                    <a:pt x="12" y="53865"/>
                    <a:pt x="12" y="53865"/>
                    <a:pt x="12" y="53865"/>
                  </a:cubicBezTo>
                  <a:lnTo>
                    <a:pt x="12" y="53865"/>
                  </a:lnTo>
                  <a:cubicBezTo>
                    <a:pt x="0" y="53913"/>
                    <a:pt x="24" y="53972"/>
                    <a:pt x="84" y="53996"/>
                  </a:cubicBezTo>
                  <a:cubicBezTo>
                    <a:pt x="94" y="54001"/>
                    <a:pt x="105" y="54003"/>
                    <a:pt x="116" y="54003"/>
                  </a:cubicBezTo>
                  <a:cubicBezTo>
                    <a:pt x="156" y="54003"/>
                    <a:pt x="196" y="53974"/>
                    <a:pt x="215" y="53936"/>
                  </a:cubicBezTo>
                  <a:lnTo>
                    <a:pt x="19062" y="1"/>
                  </a:lnTo>
                  <a:lnTo>
                    <a:pt x="19050" y="1"/>
                  </a:lnTo>
                  <a:cubicBezTo>
                    <a:pt x="19050" y="1"/>
                    <a:pt x="19050" y="0"/>
                    <a:pt x="190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g358fe18d560_3_1033"/>
            <p:cNvSpPr/>
            <p:nvPr/>
          </p:nvSpPr>
          <p:spPr>
            <a:xfrm>
              <a:off x="3785116" y="253699"/>
              <a:ext cx="313056" cy="880651"/>
            </a:xfrm>
            <a:custGeom>
              <a:avLst/>
              <a:gdLst/>
              <a:ahLst/>
              <a:cxnLst/>
              <a:rect l="l" t="t" r="r" b="b"/>
              <a:pathLst>
                <a:path w="9234" h="25976" extrusionOk="0">
                  <a:moveTo>
                    <a:pt x="9232" y="0"/>
                  </a:moveTo>
                  <a:cubicBezTo>
                    <a:pt x="9076" y="0"/>
                    <a:pt x="93" y="25826"/>
                    <a:pt x="30" y="25826"/>
                  </a:cubicBezTo>
                  <a:cubicBezTo>
                    <a:pt x="30" y="25826"/>
                    <a:pt x="30" y="25826"/>
                    <a:pt x="30" y="25826"/>
                  </a:cubicBezTo>
                  <a:lnTo>
                    <a:pt x="30" y="25826"/>
                  </a:lnTo>
                  <a:cubicBezTo>
                    <a:pt x="0" y="25915"/>
                    <a:pt x="71" y="25976"/>
                    <a:pt x="137" y="25976"/>
                  </a:cubicBezTo>
                  <a:cubicBezTo>
                    <a:pt x="179" y="25976"/>
                    <a:pt x="218" y="25952"/>
                    <a:pt x="232" y="25898"/>
                  </a:cubicBezTo>
                  <a:lnTo>
                    <a:pt x="9233" y="2"/>
                  </a:lnTo>
                  <a:cubicBezTo>
                    <a:pt x="9233" y="1"/>
                    <a:pt x="9232" y="0"/>
                    <a:pt x="9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g358fe18d560_3_1033"/>
            <p:cNvSpPr/>
            <p:nvPr/>
          </p:nvSpPr>
          <p:spPr>
            <a:xfrm>
              <a:off x="3046245" y="443824"/>
              <a:ext cx="312818" cy="880482"/>
            </a:xfrm>
            <a:custGeom>
              <a:avLst/>
              <a:gdLst/>
              <a:ahLst/>
              <a:cxnLst/>
              <a:rect l="l" t="t" r="r" b="b"/>
              <a:pathLst>
                <a:path w="9227" h="25971" extrusionOk="0">
                  <a:moveTo>
                    <a:pt x="9225" y="0"/>
                  </a:moveTo>
                  <a:cubicBezTo>
                    <a:pt x="9057" y="0"/>
                    <a:pt x="75" y="25838"/>
                    <a:pt x="23" y="25838"/>
                  </a:cubicBezTo>
                  <a:cubicBezTo>
                    <a:pt x="23" y="25838"/>
                    <a:pt x="23" y="25838"/>
                    <a:pt x="23" y="25838"/>
                  </a:cubicBezTo>
                  <a:lnTo>
                    <a:pt x="23" y="25838"/>
                  </a:lnTo>
                  <a:cubicBezTo>
                    <a:pt x="0" y="25914"/>
                    <a:pt x="65" y="25971"/>
                    <a:pt x="127" y="25971"/>
                  </a:cubicBezTo>
                  <a:cubicBezTo>
                    <a:pt x="162" y="25971"/>
                    <a:pt x="196" y="25953"/>
                    <a:pt x="214" y="25910"/>
                  </a:cubicBezTo>
                  <a:lnTo>
                    <a:pt x="9227" y="13"/>
                  </a:lnTo>
                  <a:lnTo>
                    <a:pt x="9227" y="2"/>
                  </a:lnTo>
                  <a:cubicBezTo>
                    <a:pt x="9226" y="1"/>
                    <a:pt x="9226" y="0"/>
                    <a:pt x="9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g358fe18d560_3_1033"/>
            <p:cNvSpPr/>
            <p:nvPr/>
          </p:nvSpPr>
          <p:spPr>
            <a:xfrm>
              <a:off x="1142586" y="443824"/>
              <a:ext cx="312445" cy="880685"/>
            </a:xfrm>
            <a:custGeom>
              <a:avLst/>
              <a:gdLst/>
              <a:ahLst/>
              <a:cxnLst/>
              <a:rect l="l" t="t" r="r" b="b"/>
              <a:pathLst>
                <a:path w="9216" h="25977" extrusionOk="0">
                  <a:moveTo>
                    <a:pt x="9214" y="0"/>
                  </a:moveTo>
                  <a:cubicBezTo>
                    <a:pt x="9047" y="0"/>
                    <a:pt x="76" y="25838"/>
                    <a:pt x="12" y="25838"/>
                  </a:cubicBezTo>
                  <a:cubicBezTo>
                    <a:pt x="12" y="25838"/>
                    <a:pt x="12" y="25838"/>
                    <a:pt x="12" y="25838"/>
                  </a:cubicBezTo>
                  <a:lnTo>
                    <a:pt x="12" y="25838"/>
                  </a:lnTo>
                  <a:cubicBezTo>
                    <a:pt x="0" y="25886"/>
                    <a:pt x="24" y="25945"/>
                    <a:pt x="84" y="25969"/>
                  </a:cubicBezTo>
                  <a:cubicBezTo>
                    <a:pt x="94" y="25974"/>
                    <a:pt x="105" y="25977"/>
                    <a:pt x="116" y="25977"/>
                  </a:cubicBezTo>
                  <a:cubicBezTo>
                    <a:pt x="156" y="25977"/>
                    <a:pt x="196" y="25947"/>
                    <a:pt x="215" y="25910"/>
                  </a:cubicBezTo>
                  <a:lnTo>
                    <a:pt x="9216" y="13"/>
                  </a:lnTo>
                  <a:lnTo>
                    <a:pt x="9216" y="2"/>
                  </a:lnTo>
                  <a:cubicBezTo>
                    <a:pt x="9216" y="1"/>
                    <a:pt x="9215" y="0"/>
                    <a:pt x="9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g358fe18d560_3_1033"/>
            <p:cNvSpPr/>
            <p:nvPr/>
          </p:nvSpPr>
          <p:spPr>
            <a:xfrm>
              <a:off x="2642365" y="3000141"/>
              <a:ext cx="313056" cy="880380"/>
            </a:xfrm>
            <a:custGeom>
              <a:avLst/>
              <a:gdLst/>
              <a:ahLst/>
              <a:cxnLst/>
              <a:rect l="l" t="t" r="r" b="b"/>
              <a:pathLst>
                <a:path w="9234" h="25968" extrusionOk="0">
                  <a:moveTo>
                    <a:pt x="9232" y="0"/>
                  </a:moveTo>
                  <a:cubicBezTo>
                    <a:pt x="9064" y="0"/>
                    <a:pt x="93" y="25826"/>
                    <a:pt x="30" y="25826"/>
                  </a:cubicBezTo>
                  <a:cubicBezTo>
                    <a:pt x="30" y="25826"/>
                    <a:pt x="30" y="25826"/>
                    <a:pt x="30" y="25826"/>
                  </a:cubicBezTo>
                  <a:lnTo>
                    <a:pt x="30" y="25826"/>
                  </a:lnTo>
                  <a:cubicBezTo>
                    <a:pt x="0" y="25908"/>
                    <a:pt x="69" y="25967"/>
                    <a:pt x="136" y="25967"/>
                  </a:cubicBezTo>
                  <a:cubicBezTo>
                    <a:pt x="175" y="25967"/>
                    <a:pt x="215" y="25947"/>
                    <a:pt x="232" y="25898"/>
                  </a:cubicBezTo>
                  <a:lnTo>
                    <a:pt x="9233" y="2"/>
                  </a:lnTo>
                  <a:cubicBezTo>
                    <a:pt x="9233" y="1"/>
                    <a:pt x="9233" y="0"/>
                    <a:pt x="9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g358fe18d560_3_1033"/>
            <p:cNvSpPr/>
            <p:nvPr/>
          </p:nvSpPr>
          <p:spPr>
            <a:xfrm>
              <a:off x="1142586" y="1309626"/>
              <a:ext cx="241013" cy="677135"/>
            </a:xfrm>
            <a:custGeom>
              <a:avLst/>
              <a:gdLst/>
              <a:ahLst/>
              <a:cxnLst/>
              <a:rect l="l" t="t" r="r" b="b"/>
              <a:pathLst>
                <a:path w="7109" h="19973" extrusionOk="0">
                  <a:moveTo>
                    <a:pt x="7107" y="1"/>
                  </a:moveTo>
                  <a:cubicBezTo>
                    <a:pt x="6952" y="1"/>
                    <a:pt x="76" y="19838"/>
                    <a:pt x="12" y="19838"/>
                  </a:cubicBezTo>
                  <a:cubicBezTo>
                    <a:pt x="12" y="19838"/>
                    <a:pt x="12" y="19838"/>
                    <a:pt x="12" y="19838"/>
                  </a:cubicBezTo>
                  <a:lnTo>
                    <a:pt x="12" y="19838"/>
                  </a:lnTo>
                  <a:cubicBezTo>
                    <a:pt x="0" y="19886"/>
                    <a:pt x="24" y="19945"/>
                    <a:pt x="84" y="19969"/>
                  </a:cubicBezTo>
                  <a:cubicBezTo>
                    <a:pt x="92" y="19971"/>
                    <a:pt x="100" y="19972"/>
                    <a:pt x="108" y="19972"/>
                  </a:cubicBezTo>
                  <a:cubicBezTo>
                    <a:pt x="150" y="19972"/>
                    <a:pt x="195" y="19947"/>
                    <a:pt x="215" y="19898"/>
                  </a:cubicBezTo>
                  <a:lnTo>
                    <a:pt x="7109" y="2"/>
                  </a:lnTo>
                  <a:cubicBezTo>
                    <a:pt x="7108" y="1"/>
                    <a:pt x="7107" y="1"/>
                    <a:pt x="7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g358fe18d560_3_1033"/>
            <p:cNvSpPr/>
            <p:nvPr/>
          </p:nvSpPr>
          <p:spPr>
            <a:xfrm>
              <a:off x="1484459" y="692058"/>
              <a:ext cx="313293" cy="880855"/>
            </a:xfrm>
            <a:custGeom>
              <a:avLst/>
              <a:gdLst/>
              <a:ahLst/>
              <a:cxnLst/>
              <a:rect l="l" t="t" r="r" b="b"/>
              <a:pathLst>
                <a:path w="9241" h="25982" extrusionOk="0">
                  <a:moveTo>
                    <a:pt x="9239" y="1"/>
                  </a:moveTo>
                  <a:cubicBezTo>
                    <a:pt x="9071" y="1"/>
                    <a:pt x="88" y="25838"/>
                    <a:pt x="37" y="25838"/>
                  </a:cubicBezTo>
                  <a:cubicBezTo>
                    <a:pt x="37" y="25838"/>
                    <a:pt x="37" y="25838"/>
                    <a:pt x="37" y="25838"/>
                  </a:cubicBezTo>
                  <a:lnTo>
                    <a:pt x="37" y="25838"/>
                  </a:lnTo>
                  <a:cubicBezTo>
                    <a:pt x="0" y="25919"/>
                    <a:pt x="72" y="25982"/>
                    <a:pt x="141" y="25982"/>
                  </a:cubicBezTo>
                  <a:cubicBezTo>
                    <a:pt x="184" y="25982"/>
                    <a:pt x="225" y="25957"/>
                    <a:pt x="239" y="25898"/>
                  </a:cubicBezTo>
                  <a:lnTo>
                    <a:pt x="9240" y="2"/>
                  </a:lnTo>
                  <a:cubicBezTo>
                    <a:pt x="9240" y="1"/>
                    <a:pt x="9239" y="1"/>
                    <a:pt x="9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g358fe18d560_3_1033"/>
            <p:cNvSpPr/>
            <p:nvPr/>
          </p:nvSpPr>
          <p:spPr>
            <a:xfrm>
              <a:off x="2264792" y="499526"/>
              <a:ext cx="312818" cy="880177"/>
            </a:xfrm>
            <a:custGeom>
              <a:avLst/>
              <a:gdLst/>
              <a:ahLst/>
              <a:cxnLst/>
              <a:rect l="l" t="t" r="r" b="b"/>
              <a:pathLst>
                <a:path w="9227" h="25962" extrusionOk="0">
                  <a:moveTo>
                    <a:pt x="9225" y="0"/>
                  </a:moveTo>
                  <a:cubicBezTo>
                    <a:pt x="9057" y="0"/>
                    <a:pt x="74" y="25826"/>
                    <a:pt x="23" y="25826"/>
                  </a:cubicBezTo>
                  <a:cubicBezTo>
                    <a:pt x="23" y="25826"/>
                    <a:pt x="23" y="25826"/>
                    <a:pt x="23" y="25826"/>
                  </a:cubicBezTo>
                  <a:lnTo>
                    <a:pt x="23" y="25826"/>
                  </a:lnTo>
                  <a:cubicBezTo>
                    <a:pt x="0" y="25908"/>
                    <a:pt x="62" y="25962"/>
                    <a:pt x="125" y="25962"/>
                  </a:cubicBezTo>
                  <a:cubicBezTo>
                    <a:pt x="164" y="25962"/>
                    <a:pt x="203" y="25942"/>
                    <a:pt x="225" y="25898"/>
                  </a:cubicBezTo>
                  <a:lnTo>
                    <a:pt x="9226" y="2"/>
                  </a:lnTo>
                  <a:cubicBezTo>
                    <a:pt x="9226" y="1"/>
                    <a:pt x="9225" y="0"/>
                    <a:pt x="9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g358fe18d560_3_1033"/>
            <p:cNvSpPr/>
            <p:nvPr/>
          </p:nvSpPr>
          <p:spPr>
            <a:xfrm>
              <a:off x="1812228" y="1509041"/>
              <a:ext cx="312479" cy="880346"/>
            </a:xfrm>
            <a:custGeom>
              <a:avLst/>
              <a:gdLst/>
              <a:ahLst/>
              <a:cxnLst/>
              <a:rect l="l" t="t" r="r" b="b"/>
              <a:pathLst>
                <a:path w="9217" h="25967" extrusionOk="0">
                  <a:moveTo>
                    <a:pt x="9215" y="1"/>
                  </a:moveTo>
                  <a:cubicBezTo>
                    <a:pt x="9047" y="1"/>
                    <a:pt x="76" y="25827"/>
                    <a:pt x="13" y="25827"/>
                  </a:cubicBezTo>
                  <a:cubicBezTo>
                    <a:pt x="13" y="25827"/>
                    <a:pt x="13" y="25827"/>
                    <a:pt x="13" y="25827"/>
                  </a:cubicBezTo>
                  <a:lnTo>
                    <a:pt x="13" y="25827"/>
                  </a:lnTo>
                  <a:cubicBezTo>
                    <a:pt x="1" y="25886"/>
                    <a:pt x="25" y="25946"/>
                    <a:pt x="84" y="25958"/>
                  </a:cubicBezTo>
                  <a:cubicBezTo>
                    <a:pt x="97" y="25964"/>
                    <a:pt x="110" y="25967"/>
                    <a:pt x="123" y="25967"/>
                  </a:cubicBezTo>
                  <a:cubicBezTo>
                    <a:pt x="160" y="25967"/>
                    <a:pt x="198" y="25942"/>
                    <a:pt x="215" y="25898"/>
                  </a:cubicBezTo>
                  <a:lnTo>
                    <a:pt x="9216" y="2"/>
                  </a:lnTo>
                  <a:cubicBezTo>
                    <a:pt x="9216" y="1"/>
                    <a:pt x="9215" y="1"/>
                    <a:pt x="9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g358fe18d560_3_1033"/>
            <p:cNvSpPr/>
            <p:nvPr/>
          </p:nvSpPr>
          <p:spPr>
            <a:xfrm>
              <a:off x="1361969" y="2550899"/>
              <a:ext cx="486636" cy="1374001"/>
            </a:xfrm>
            <a:custGeom>
              <a:avLst/>
              <a:gdLst/>
              <a:ahLst/>
              <a:cxnLst/>
              <a:rect l="l" t="t" r="r" b="b"/>
              <a:pathLst>
                <a:path w="14354" h="40528" extrusionOk="0">
                  <a:moveTo>
                    <a:pt x="14352" y="0"/>
                  </a:moveTo>
                  <a:cubicBezTo>
                    <a:pt x="14184" y="0"/>
                    <a:pt x="98" y="40387"/>
                    <a:pt x="30" y="40387"/>
                  </a:cubicBezTo>
                  <a:cubicBezTo>
                    <a:pt x="30" y="40387"/>
                    <a:pt x="30" y="40387"/>
                    <a:pt x="30" y="40387"/>
                  </a:cubicBezTo>
                  <a:lnTo>
                    <a:pt x="30" y="40387"/>
                  </a:lnTo>
                  <a:cubicBezTo>
                    <a:pt x="0" y="40469"/>
                    <a:pt x="69" y="40528"/>
                    <a:pt x="136" y="40528"/>
                  </a:cubicBezTo>
                  <a:cubicBezTo>
                    <a:pt x="176" y="40528"/>
                    <a:pt x="215" y="40507"/>
                    <a:pt x="233" y="40458"/>
                  </a:cubicBezTo>
                  <a:lnTo>
                    <a:pt x="14354" y="1"/>
                  </a:lnTo>
                  <a:cubicBezTo>
                    <a:pt x="14353" y="0"/>
                    <a:pt x="14353" y="0"/>
                    <a:pt x="14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g358fe18d560_3_1033"/>
            <p:cNvSpPr/>
            <p:nvPr/>
          </p:nvSpPr>
          <p:spPr>
            <a:xfrm>
              <a:off x="1557349" y="253665"/>
              <a:ext cx="168156" cy="467210"/>
            </a:xfrm>
            <a:custGeom>
              <a:avLst/>
              <a:gdLst/>
              <a:ahLst/>
              <a:cxnLst/>
              <a:rect l="l" t="t" r="r" b="b"/>
              <a:pathLst>
                <a:path w="4960" h="13781" extrusionOk="0">
                  <a:moveTo>
                    <a:pt x="4956" y="1"/>
                  </a:moveTo>
                  <a:cubicBezTo>
                    <a:pt x="4795" y="1"/>
                    <a:pt x="77" y="13647"/>
                    <a:pt x="30" y="13647"/>
                  </a:cubicBezTo>
                  <a:cubicBezTo>
                    <a:pt x="1" y="13727"/>
                    <a:pt x="64" y="13780"/>
                    <a:pt x="127" y="13780"/>
                  </a:cubicBezTo>
                  <a:cubicBezTo>
                    <a:pt x="167" y="13780"/>
                    <a:pt x="206" y="13758"/>
                    <a:pt x="220" y="13707"/>
                  </a:cubicBezTo>
                  <a:lnTo>
                    <a:pt x="4959" y="3"/>
                  </a:lnTo>
                  <a:cubicBezTo>
                    <a:pt x="4958" y="1"/>
                    <a:pt x="4957" y="1"/>
                    <a:pt x="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g358fe18d560_3_1033"/>
            <p:cNvSpPr/>
            <p:nvPr/>
          </p:nvSpPr>
          <p:spPr>
            <a:xfrm>
              <a:off x="3165751" y="253631"/>
              <a:ext cx="120659" cy="332923"/>
            </a:xfrm>
            <a:custGeom>
              <a:avLst/>
              <a:gdLst/>
              <a:ahLst/>
              <a:cxnLst/>
              <a:rect l="l" t="t" r="r" b="b"/>
              <a:pathLst>
                <a:path w="3559" h="9820" extrusionOk="0">
                  <a:moveTo>
                    <a:pt x="3555" y="1"/>
                  </a:moveTo>
                  <a:cubicBezTo>
                    <a:pt x="3395" y="1"/>
                    <a:pt x="70" y="9695"/>
                    <a:pt x="22" y="9695"/>
                  </a:cubicBezTo>
                  <a:cubicBezTo>
                    <a:pt x="0" y="9769"/>
                    <a:pt x="60" y="9820"/>
                    <a:pt x="123" y="9820"/>
                  </a:cubicBezTo>
                  <a:cubicBezTo>
                    <a:pt x="162" y="9820"/>
                    <a:pt x="202" y="9800"/>
                    <a:pt x="225" y="9755"/>
                  </a:cubicBezTo>
                  <a:lnTo>
                    <a:pt x="3559" y="4"/>
                  </a:lnTo>
                  <a:cubicBezTo>
                    <a:pt x="3558" y="2"/>
                    <a:pt x="3556" y="1"/>
                    <a:pt x="3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g358fe18d560_3_1033"/>
            <p:cNvSpPr/>
            <p:nvPr/>
          </p:nvSpPr>
          <p:spPr>
            <a:xfrm>
              <a:off x="1884135" y="1181678"/>
              <a:ext cx="167919" cy="467278"/>
            </a:xfrm>
            <a:custGeom>
              <a:avLst/>
              <a:gdLst/>
              <a:ahLst/>
              <a:cxnLst/>
              <a:rect l="l" t="t" r="r" b="b"/>
              <a:pathLst>
                <a:path w="4953" h="13783" extrusionOk="0">
                  <a:moveTo>
                    <a:pt x="4950" y="0"/>
                  </a:moveTo>
                  <a:cubicBezTo>
                    <a:pt x="4792" y="0"/>
                    <a:pt x="86" y="13647"/>
                    <a:pt x="23" y="13647"/>
                  </a:cubicBezTo>
                  <a:cubicBezTo>
                    <a:pt x="23" y="13647"/>
                    <a:pt x="23" y="13647"/>
                    <a:pt x="23" y="13647"/>
                  </a:cubicBezTo>
                  <a:lnTo>
                    <a:pt x="23" y="13647"/>
                  </a:lnTo>
                  <a:cubicBezTo>
                    <a:pt x="1" y="13728"/>
                    <a:pt x="67" y="13782"/>
                    <a:pt x="131" y="13782"/>
                  </a:cubicBezTo>
                  <a:cubicBezTo>
                    <a:pt x="170" y="13782"/>
                    <a:pt x="208" y="13763"/>
                    <a:pt x="225" y="13718"/>
                  </a:cubicBezTo>
                  <a:lnTo>
                    <a:pt x="4952" y="2"/>
                  </a:lnTo>
                  <a:cubicBezTo>
                    <a:pt x="4952" y="1"/>
                    <a:pt x="4951" y="0"/>
                    <a:pt x="4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g358fe18d560_3_1033"/>
            <p:cNvSpPr/>
            <p:nvPr/>
          </p:nvSpPr>
          <p:spPr>
            <a:xfrm>
              <a:off x="4164349" y="1089226"/>
              <a:ext cx="167919" cy="467176"/>
            </a:xfrm>
            <a:custGeom>
              <a:avLst/>
              <a:gdLst/>
              <a:ahLst/>
              <a:cxnLst/>
              <a:rect l="l" t="t" r="r" b="b"/>
              <a:pathLst>
                <a:path w="4953" h="13780" extrusionOk="0">
                  <a:moveTo>
                    <a:pt x="4938" y="0"/>
                  </a:moveTo>
                  <a:cubicBezTo>
                    <a:pt x="4788" y="0"/>
                    <a:pt x="75" y="13647"/>
                    <a:pt x="24" y="13647"/>
                  </a:cubicBezTo>
                  <a:cubicBezTo>
                    <a:pt x="24" y="13647"/>
                    <a:pt x="23" y="13647"/>
                    <a:pt x="23" y="13647"/>
                  </a:cubicBezTo>
                  <a:lnTo>
                    <a:pt x="23" y="13647"/>
                  </a:lnTo>
                  <a:cubicBezTo>
                    <a:pt x="1" y="13723"/>
                    <a:pt x="65" y="13780"/>
                    <a:pt x="127" y="13780"/>
                  </a:cubicBezTo>
                  <a:cubicBezTo>
                    <a:pt x="162" y="13780"/>
                    <a:pt x="197" y="13762"/>
                    <a:pt x="214" y="13719"/>
                  </a:cubicBezTo>
                  <a:lnTo>
                    <a:pt x="4953" y="3"/>
                  </a:lnTo>
                  <a:lnTo>
                    <a:pt x="4941" y="3"/>
                  </a:lnTo>
                  <a:cubicBezTo>
                    <a:pt x="4940" y="1"/>
                    <a:pt x="4939" y="0"/>
                    <a:pt x="49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g358fe18d560_3_1033"/>
            <p:cNvSpPr/>
            <p:nvPr/>
          </p:nvSpPr>
          <p:spPr>
            <a:xfrm>
              <a:off x="3308176" y="3561227"/>
              <a:ext cx="298749" cy="839968"/>
            </a:xfrm>
            <a:custGeom>
              <a:avLst/>
              <a:gdLst/>
              <a:ahLst/>
              <a:cxnLst/>
              <a:rect l="l" t="t" r="r" b="b"/>
              <a:pathLst>
                <a:path w="8812" h="24776" extrusionOk="0">
                  <a:moveTo>
                    <a:pt x="8810" y="0"/>
                  </a:moveTo>
                  <a:cubicBezTo>
                    <a:pt x="8646" y="0"/>
                    <a:pt x="76" y="24635"/>
                    <a:pt x="24" y="24635"/>
                  </a:cubicBezTo>
                  <a:cubicBezTo>
                    <a:pt x="24" y="24635"/>
                    <a:pt x="24" y="24635"/>
                    <a:pt x="24" y="24635"/>
                  </a:cubicBezTo>
                  <a:lnTo>
                    <a:pt x="24" y="24635"/>
                  </a:lnTo>
                  <a:cubicBezTo>
                    <a:pt x="1" y="24695"/>
                    <a:pt x="36" y="24754"/>
                    <a:pt x="84" y="24766"/>
                  </a:cubicBezTo>
                  <a:cubicBezTo>
                    <a:pt x="99" y="24772"/>
                    <a:pt x="115" y="24775"/>
                    <a:pt x="129" y="24775"/>
                  </a:cubicBezTo>
                  <a:cubicBezTo>
                    <a:pt x="172" y="24775"/>
                    <a:pt x="209" y="24751"/>
                    <a:pt x="227" y="24707"/>
                  </a:cubicBezTo>
                  <a:lnTo>
                    <a:pt x="8811" y="1"/>
                  </a:lnTo>
                  <a:cubicBezTo>
                    <a:pt x="8811" y="1"/>
                    <a:pt x="8810" y="0"/>
                    <a:pt x="8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g358fe18d560_3_1033"/>
            <p:cNvSpPr/>
            <p:nvPr/>
          </p:nvSpPr>
          <p:spPr>
            <a:xfrm>
              <a:off x="3454906" y="2184752"/>
              <a:ext cx="200838" cy="561086"/>
            </a:xfrm>
            <a:custGeom>
              <a:avLst/>
              <a:gdLst/>
              <a:ahLst/>
              <a:cxnLst/>
              <a:rect l="l" t="t" r="r" b="b"/>
              <a:pathLst>
                <a:path w="5924" h="16550" extrusionOk="0">
                  <a:moveTo>
                    <a:pt x="5921" y="0"/>
                  </a:moveTo>
                  <a:cubicBezTo>
                    <a:pt x="5755" y="0"/>
                    <a:pt x="82" y="16409"/>
                    <a:pt x="30" y="16409"/>
                  </a:cubicBezTo>
                  <a:cubicBezTo>
                    <a:pt x="30" y="16409"/>
                    <a:pt x="30" y="16409"/>
                    <a:pt x="30" y="16409"/>
                  </a:cubicBezTo>
                  <a:lnTo>
                    <a:pt x="30" y="16409"/>
                  </a:lnTo>
                  <a:cubicBezTo>
                    <a:pt x="0" y="16491"/>
                    <a:pt x="64" y="16550"/>
                    <a:pt x="128" y="16550"/>
                  </a:cubicBezTo>
                  <a:cubicBezTo>
                    <a:pt x="165" y="16550"/>
                    <a:pt x="203" y="16529"/>
                    <a:pt x="221" y="16480"/>
                  </a:cubicBezTo>
                  <a:lnTo>
                    <a:pt x="5924" y="2"/>
                  </a:lnTo>
                  <a:cubicBezTo>
                    <a:pt x="5923" y="1"/>
                    <a:pt x="5922" y="0"/>
                    <a:pt x="5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g358fe18d560_3_1033"/>
            <p:cNvSpPr/>
            <p:nvPr/>
          </p:nvSpPr>
          <p:spPr>
            <a:xfrm>
              <a:off x="2076294" y="2774892"/>
              <a:ext cx="200601" cy="560917"/>
            </a:xfrm>
            <a:custGeom>
              <a:avLst/>
              <a:gdLst/>
              <a:ahLst/>
              <a:cxnLst/>
              <a:rect l="l" t="t" r="r" b="b"/>
              <a:pathLst>
                <a:path w="5917" h="16545" extrusionOk="0">
                  <a:moveTo>
                    <a:pt x="5914" y="0"/>
                  </a:moveTo>
                  <a:cubicBezTo>
                    <a:pt x="5763" y="0"/>
                    <a:pt x="86" y="16409"/>
                    <a:pt x="23" y="16409"/>
                  </a:cubicBezTo>
                  <a:cubicBezTo>
                    <a:pt x="22" y="16409"/>
                    <a:pt x="22" y="16409"/>
                    <a:pt x="22" y="16409"/>
                  </a:cubicBezTo>
                  <a:lnTo>
                    <a:pt x="22" y="16409"/>
                  </a:lnTo>
                  <a:cubicBezTo>
                    <a:pt x="0" y="16491"/>
                    <a:pt x="66" y="16544"/>
                    <a:pt x="130" y="16544"/>
                  </a:cubicBezTo>
                  <a:cubicBezTo>
                    <a:pt x="169" y="16544"/>
                    <a:pt x="207" y="16525"/>
                    <a:pt x="225" y="16480"/>
                  </a:cubicBezTo>
                  <a:lnTo>
                    <a:pt x="5916" y="14"/>
                  </a:lnTo>
                  <a:lnTo>
                    <a:pt x="5916" y="2"/>
                  </a:lnTo>
                  <a:cubicBezTo>
                    <a:pt x="5916" y="1"/>
                    <a:pt x="5915" y="0"/>
                    <a:pt x="5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g358fe18d560_3_1033"/>
            <p:cNvSpPr/>
            <p:nvPr/>
          </p:nvSpPr>
          <p:spPr>
            <a:xfrm>
              <a:off x="3522982" y="1387534"/>
              <a:ext cx="200974" cy="561120"/>
            </a:xfrm>
            <a:custGeom>
              <a:avLst/>
              <a:gdLst/>
              <a:ahLst/>
              <a:cxnLst/>
              <a:rect l="l" t="t" r="r" b="b"/>
              <a:pathLst>
                <a:path w="5928" h="16551" extrusionOk="0">
                  <a:moveTo>
                    <a:pt x="5926" y="0"/>
                  </a:moveTo>
                  <a:cubicBezTo>
                    <a:pt x="5763" y="0"/>
                    <a:pt x="86" y="16409"/>
                    <a:pt x="23" y="16409"/>
                  </a:cubicBezTo>
                  <a:cubicBezTo>
                    <a:pt x="22" y="16409"/>
                    <a:pt x="22" y="16409"/>
                    <a:pt x="22" y="16409"/>
                  </a:cubicBezTo>
                  <a:lnTo>
                    <a:pt x="22" y="16409"/>
                  </a:lnTo>
                  <a:cubicBezTo>
                    <a:pt x="0" y="16491"/>
                    <a:pt x="67" y="16550"/>
                    <a:pt x="131" y="16550"/>
                  </a:cubicBezTo>
                  <a:cubicBezTo>
                    <a:pt x="170" y="16550"/>
                    <a:pt x="207" y="16529"/>
                    <a:pt x="225" y="16481"/>
                  </a:cubicBezTo>
                  <a:lnTo>
                    <a:pt x="5928" y="2"/>
                  </a:lnTo>
                  <a:cubicBezTo>
                    <a:pt x="5927" y="1"/>
                    <a:pt x="5927" y="0"/>
                    <a:pt x="5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g358fe18d560_3_1033"/>
            <p:cNvSpPr/>
            <p:nvPr/>
          </p:nvSpPr>
          <p:spPr>
            <a:xfrm>
              <a:off x="2474683" y="4238124"/>
              <a:ext cx="200601" cy="560815"/>
            </a:xfrm>
            <a:custGeom>
              <a:avLst/>
              <a:gdLst/>
              <a:ahLst/>
              <a:cxnLst/>
              <a:rect l="l" t="t" r="r" b="b"/>
              <a:pathLst>
                <a:path w="5917" h="16542" extrusionOk="0">
                  <a:moveTo>
                    <a:pt x="5914" y="0"/>
                  </a:moveTo>
                  <a:cubicBezTo>
                    <a:pt x="5760" y="0"/>
                    <a:pt x="86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0" y="16485"/>
                    <a:pt x="65" y="16541"/>
                    <a:pt x="130" y="16541"/>
                  </a:cubicBezTo>
                  <a:cubicBezTo>
                    <a:pt x="167" y="16541"/>
                    <a:pt x="204" y="16523"/>
                    <a:pt x="225" y="16480"/>
                  </a:cubicBezTo>
                  <a:lnTo>
                    <a:pt x="5917" y="2"/>
                  </a:lnTo>
                  <a:cubicBezTo>
                    <a:pt x="5916" y="1"/>
                    <a:pt x="5915" y="0"/>
                    <a:pt x="5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g358fe18d560_3_1033"/>
            <p:cNvSpPr/>
            <p:nvPr/>
          </p:nvSpPr>
          <p:spPr>
            <a:xfrm>
              <a:off x="2779839" y="3868384"/>
              <a:ext cx="200601" cy="560917"/>
            </a:xfrm>
            <a:custGeom>
              <a:avLst/>
              <a:gdLst/>
              <a:ahLst/>
              <a:cxnLst/>
              <a:rect l="l" t="t" r="r" b="b"/>
              <a:pathLst>
                <a:path w="5917" h="16545" extrusionOk="0">
                  <a:moveTo>
                    <a:pt x="5914" y="0"/>
                  </a:moveTo>
                  <a:cubicBezTo>
                    <a:pt x="5752" y="0"/>
                    <a:pt x="74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1" y="16491"/>
                    <a:pt x="62" y="16544"/>
                    <a:pt x="123" y="16544"/>
                  </a:cubicBezTo>
                  <a:cubicBezTo>
                    <a:pt x="159" y="16544"/>
                    <a:pt x="196" y="16525"/>
                    <a:pt x="214" y="16480"/>
                  </a:cubicBezTo>
                  <a:lnTo>
                    <a:pt x="5917" y="2"/>
                  </a:lnTo>
                  <a:cubicBezTo>
                    <a:pt x="5916" y="1"/>
                    <a:pt x="5915" y="0"/>
                    <a:pt x="5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g358fe18d560_3_1033"/>
            <p:cNvSpPr/>
            <p:nvPr/>
          </p:nvSpPr>
          <p:spPr>
            <a:xfrm>
              <a:off x="1270602" y="4105701"/>
              <a:ext cx="201008" cy="560951"/>
            </a:xfrm>
            <a:custGeom>
              <a:avLst/>
              <a:gdLst/>
              <a:ahLst/>
              <a:cxnLst/>
              <a:rect l="l" t="t" r="r" b="b"/>
              <a:pathLst>
                <a:path w="5929" h="16546" extrusionOk="0">
                  <a:moveTo>
                    <a:pt x="5926" y="1"/>
                  </a:moveTo>
                  <a:cubicBezTo>
                    <a:pt x="5763" y="1"/>
                    <a:pt x="86" y="16410"/>
                    <a:pt x="23" y="16410"/>
                  </a:cubicBezTo>
                  <a:cubicBezTo>
                    <a:pt x="23" y="16410"/>
                    <a:pt x="23" y="16410"/>
                    <a:pt x="23" y="16410"/>
                  </a:cubicBezTo>
                  <a:lnTo>
                    <a:pt x="23" y="16410"/>
                  </a:lnTo>
                  <a:cubicBezTo>
                    <a:pt x="0" y="16491"/>
                    <a:pt x="66" y="16545"/>
                    <a:pt x="130" y="16545"/>
                  </a:cubicBezTo>
                  <a:cubicBezTo>
                    <a:pt x="169" y="16545"/>
                    <a:pt x="207" y="16526"/>
                    <a:pt x="225" y="16481"/>
                  </a:cubicBezTo>
                  <a:lnTo>
                    <a:pt x="5928" y="3"/>
                  </a:lnTo>
                  <a:cubicBezTo>
                    <a:pt x="5927" y="2"/>
                    <a:pt x="5927" y="1"/>
                    <a:pt x="59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g358fe18d560_3_1033"/>
            <p:cNvSpPr/>
            <p:nvPr/>
          </p:nvSpPr>
          <p:spPr>
            <a:xfrm>
              <a:off x="1719776" y="3396529"/>
              <a:ext cx="496570" cy="1402580"/>
            </a:xfrm>
            <a:custGeom>
              <a:avLst/>
              <a:gdLst/>
              <a:ahLst/>
              <a:cxnLst/>
              <a:rect l="l" t="t" r="r" b="b"/>
              <a:pathLst>
                <a:path w="14647" h="41371" extrusionOk="0">
                  <a:moveTo>
                    <a:pt x="14645" y="1"/>
                  </a:moveTo>
                  <a:cubicBezTo>
                    <a:pt x="14476" y="1"/>
                    <a:pt x="89" y="41233"/>
                    <a:pt x="37" y="41233"/>
                  </a:cubicBezTo>
                  <a:cubicBezTo>
                    <a:pt x="37" y="41233"/>
                    <a:pt x="37" y="41233"/>
                    <a:pt x="37" y="41233"/>
                  </a:cubicBezTo>
                  <a:lnTo>
                    <a:pt x="37" y="41233"/>
                  </a:lnTo>
                  <a:cubicBezTo>
                    <a:pt x="1" y="41313"/>
                    <a:pt x="67" y="41371"/>
                    <a:pt x="135" y="41371"/>
                  </a:cubicBezTo>
                  <a:cubicBezTo>
                    <a:pt x="178" y="41371"/>
                    <a:pt x="221" y="41348"/>
                    <a:pt x="240" y="41292"/>
                  </a:cubicBezTo>
                  <a:lnTo>
                    <a:pt x="14646" y="2"/>
                  </a:lnTo>
                  <a:cubicBezTo>
                    <a:pt x="14646" y="1"/>
                    <a:pt x="14646" y="1"/>
                    <a:pt x="14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g358fe18d560_3_1033"/>
            <p:cNvSpPr/>
            <p:nvPr/>
          </p:nvSpPr>
          <p:spPr>
            <a:xfrm>
              <a:off x="1147637" y="2184785"/>
              <a:ext cx="496333" cy="1402275"/>
            </a:xfrm>
            <a:custGeom>
              <a:avLst/>
              <a:gdLst/>
              <a:ahLst/>
              <a:cxnLst/>
              <a:rect l="l" t="t" r="r" b="b"/>
              <a:pathLst>
                <a:path w="14640" h="41362" extrusionOk="0">
                  <a:moveTo>
                    <a:pt x="14638" y="0"/>
                  </a:moveTo>
                  <a:cubicBezTo>
                    <a:pt x="14469" y="0"/>
                    <a:pt x="98" y="41220"/>
                    <a:pt x="30" y="41220"/>
                  </a:cubicBezTo>
                  <a:cubicBezTo>
                    <a:pt x="30" y="41220"/>
                    <a:pt x="30" y="41220"/>
                    <a:pt x="30" y="41220"/>
                  </a:cubicBezTo>
                  <a:lnTo>
                    <a:pt x="30" y="41220"/>
                  </a:lnTo>
                  <a:cubicBezTo>
                    <a:pt x="0" y="41303"/>
                    <a:pt x="69" y="41361"/>
                    <a:pt x="136" y="41361"/>
                  </a:cubicBezTo>
                  <a:cubicBezTo>
                    <a:pt x="176" y="41361"/>
                    <a:pt x="215" y="41341"/>
                    <a:pt x="232" y="41292"/>
                  </a:cubicBezTo>
                  <a:lnTo>
                    <a:pt x="14639" y="1"/>
                  </a:lnTo>
                  <a:cubicBezTo>
                    <a:pt x="14639" y="1"/>
                    <a:pt x="14638" y="0"/>
                    <a:pt x="14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g358fe18d560_3_1033"/>
            <p:cNvSpPr/>
            <p:nvPr/>
          </p:nvSpPr>
          <p:spPr>
            <a:xfrm>
              <a:off x="2424982" y="253699"/>
              <a:ext cx="495722" cy="1402445"/>
            </a:xfrm>
            <a:custGeom>
              <a:avLst/>
              <a:gdLst/>
              <a:ahLst/>
              <a:cxnLst/>
              <a:rect l="l" t="t" r="r" b="b"/>
              <a:pathLst>
                <a:path w="14622" h="41367" extrusionOk="0">
                  <a:moveTo>
                    <a:pt x="14621" y="1"/>
                  </a:moveTo>
                  <a:cubicBezTo>
                    <a:pt x="14464" y="1"/>
                    <a:pt x="80" y="41221"/>
                    <a:pt x="24" y="41221"/>
                  </a:cubicBezTo>
                  <a:cubicBezTo>
                    <a:pt x="24" y="41221"/>
                    <a:pt x="24" y="41221"/>
                    <a:pt x="24" y="41221"/>
                  </a:cubicBezTo>
                  <a:lnTo>
                    <a:pt x="24" y="41221"/>
                  </a:lnTo>
                  <a:cubicBezTo>
                    <a:pt x="1" y="41281"/>
                    <a:pt x="36" y="41340"/>
                    <a:pt x="84" y="41364"/>
                  </a:cubicBezTo>
                  <a:cubicBezTo>
                    <a:pt x="94" y="41366"/>
                    <a:pt x="104" y="41367"/>
                    <a:pt x="114" y="41367"/>
                  </a:cubicBezTo>
                  <a:cubicBezTo>
                    <a:pt x="162" y="41367"/>
                    <a:pt x="207" y="41342"/>
                    <a:pt x="227" y="41293"/>
                  </a:cubicBezTo>
                  <a:lnTo>
                    <a:pt x="14622" y="2"/>
                  </a:lnTo>
                  <a:cubicBezTo>
                    <a:pt x="14621" y="1"/>
                    <a:pt x="14621" y="1"/>
                    <a:pt x="14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g358fe18d560_3_1033"/>
            <p:cNvSpPr/>
            <p:nvPr/>
          </p:nvSpPr>
          <p:spPr>
            <a:xfrm>
              <a:off x="2844356" y="2813643"/>
              <a:ext cx="408152" cy="1149905"/>
            </a:xfrm>
            <a:custGeom>
              <a:avLst/>
              <a:gdLst/>
              <a:ahLst/>
              <a:cxnLst/>
              <a:rect l="l" t="t" r="r" b="b"/>
              <a:pathLst>
                <a:path w="12039" h="33918" extrusionOk="0">
                  <a:moveTo>
                    <a:pt x="12025" y="1"/>
                  </a:moveTo>
                  <a:cubicBezTo>
                    <a:pt x="11869" y="1"/>
                    <a:pt x="105" y="33768"/>
                    <a:pt x="37" y="33768"/>
                  </a:cubicBezTo>
                  <a:cubicBezTo>
                    <a:pt x="37" y="33768"/>
                    <a:pt x="37" y="33768"/>
                    <a:pt x="37" y="33768"/>
                  </a:cubicBezTo>
                  <a:lnTo>
                    <a:pt x="37" y="33768"/>
                  </a:lnTo>
                  <a:cubicBezTo>
                    <a:pt x="0" y="33856"/>
                    <a:pt x="73" y="33917"/>
                    <a:pt x="142" y="33917"/>
                  </a:cubicBezTo>
                  <a:cubicBezTo>
                    <a:pt x="184" y="33917"/>
                    <a:pt x="226" y="33894"/>
                    <a:pt x="239" y="33839"/>
                  </a:cubicBezTo>
                  <a:lnTo>
                    <a:pt x="12038" y="2"/>
                  </a:lnTo>
                  <a:lnTo>
                    <a:pt x="12027" y="2"/>
                  </a:lnTo>
                  <a:cubicBezTo>
                    <a:pt x="12026" y="1"/>
                    <a:pt x="12026" y="1"/>
                    <a:pt x="12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g358fe18d560_3_1033"/>
            <p:cNvSpPr/>
            <p:nvPr/>
          </p:nvSpPr>
          <p:spPr>
            <a:xfrm>
              <a:off x="2837880" y="3532545"/>
              <a:ext cx="407779" cy="1150108"/>
            </a:xfrm>
            <a:custGeom>
              <a:avLst/>
              <a:gdLst/>
              <a:ahLst/>
              <a:cxnLst/>
              <a:rect l="l" t="t" r="r" b="b"/>
              <a:pathLst>
                <a:path w="12028" h="33924" extrusionOk="0">
                  <a:moveTo>
                    <a:pt x="12026" y="1"/>
                  </a:moveTo>
                  <a:cubicBezTo>
                    <a:pt x="11858" y="1"/>
                    <a:pt x="101" y="33780"/>
                    <a:pt x="37" y="33780"/>
                  </a:cubicBezTo>
                  <a:cubicBezTo>
                    <a:pt x="37" y="33780"/>
                    <a:pt x="37" y="33780"/>
                    <a:pt x="37" y="33780"/>
                  </a:cubicBezTo>
                  <a:lnTo>
                    <a:pt x="37" y="33780"/>
                  </a:lnTo>
                  <a:cubicBezTo>
                    <a:pt x="1" y="33861"/>
                    <a:pt x="73" y="33923"/>
                    <a:pt x="141" y="33923"/>
                  </a:cubicBezTo>
                  <a:cubicBezTo>
                    <a:pt x="184" y="33923"/>
                    <a:pt x="226" y="33899"/>
                    <a:pt x="240" y="33839"/>
                  </a:cubicBezTo>
                  <a:lnTo>
                    <a:pt x="12027" y="2"/>
                  </a:lnTo>
                  <a:cubicBezTo>
                    <a:pt x="12027" y="1"/>
                    <a:pt x="12026" y="1"/>
                    <a:pt x="12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g358fe18d560_3_1033"/>
            <p:cNvSpPr/>
            <p:nvPr/>
          </p:nvSpPr>
          <p:spPr>
            <a:xfrm>
              <a:off x="1084375" y="1863017"/>
              <a:ext cx="200737" cy="560578"/>
            </a:xfrm>
            <a:custGeom>
              <a:avLst/>
              <a:gdLst/>
              <a:ahLst/>
              <a:cxnLst/>
              <a:rect l="l" t="t" r="r" b="b"/>
              <a:pathLst>
                <a:path w="5921" h="16535" extrusionOk="0">
                  <a:moveTo>
                    <a:pt x="5918" y="1"/>
                  </a:moveTo>
                  <a:cubicBezTo>
                    <a:pt x="5917" y="1"/>
                    <a:pt x="5915" y="1"/>
                    <a:pt x="5914" y="3"/>
                  </a:cubicBezTo>
                  <a:lnTo>
                    <a:pt x="5920" y="3"/>
                  </a:lnTo>
                  <a:cubicBezTo>
                    <a:pt x="5920" y="1"/>
                    <a:pt x="5919" y="1"/>
                    <a:pt x="5918" y="1"/>
                  </a:cubicBezTo>
                  <a:close/>
                  <a:moveTo>
                    <a:pt x="5908" y="3"/>
                  </a:moveTo>
                  <a:lnTo>
                    <a:pt x="5904" y="16"/>
                  </a:lnTo>
                  <a:lnTo>
                    <a:pt x="5904" y="16"/>
                  </a:lnTo>
                  <a:cubicBezTo>
                    <a:pt x="5908" y="10"/>
                    <a:pt x="5911" y="5"/>
                    <a:pt x="5914" y="3"/>
                  </a:cubicBezTo>
                  <a:close/>
                  <a:moveTo>
                    <a:pt x="5904" y="16"/>
                  </a:moveTo>
                  <a:lnTo>
                    <a:pt x="5904" y="16"/>
                  </a:lnTo>
                  <a:cubicBezTo>
                    <a:pt x="5552" y="577"/>
                    <a:pt x="77" y="16410"/>
                    <a:pt x="15" y="16410"/>
                  </a:cubicBezTo>
                  <a:cubicBezTo>
                    <a:pt x="15" y="16410"/>
                    <a:pt x="15" y="16410"/>
                    <a:pt x="15" y="16410"/>
                  </a:cubicBezTo>
                  <a:lnTo>
                    <a:pt x="15" y="16410"/>
                  </a:lnTo>
                  <a:cubicBezTo>
                    <a:pt x="0" y="16483"/>
                    <a:pt x="58" y="16534"/>
                    <a:pt x="119" y="16534"/>
                  </a:cubicBezTo>
                  <a:cubicBezTo>
                    <a:pt x="156" y="16534"/>
                    <a:pt x="195" y="16515"/>
                    <a:pt x="217" y="16469"/>
                  </a:cubicBezTo>
                  <a:lnTo>
                    <a:pt x="5904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5" name="Google Shape;1105;g358fe18d560_3_1033"/>
          <p:cNvGrpSpPr/>
          <p:nvPr/>
        </p:nvGrpSpPr>
        <p:grpSpPr>
          <a:xfrm>
            <a:off x="-869968" y="-237971"/>
            <a:ext cx="6716784" cy="3243948"/>
            <a:chOff x="-434984" y="-118986"/>
            <a:chExt cx="3358392" cy="1621974"/>
          </a:xfrm>
        </p:grpSpPr>
        <p:grpSp>
          <p:nvGrpSpPr>
            <p:cNvPr id="1106" name="Google Shape;1106;g358fe18d560_3_1033"/>
            <p:cNvGrpSpPr/>
            <p:nvPr/>
          </p:nvGrpSpPr>
          <p:grpSpPr>
            <a:xfrm>
              <a:off x="-434984" y="-118986"/>
              <a:ext cx="2275667" cy="852445"/>
              <a:chOff x="6139625" y="939075"/>
              <a:chExt cx="1818642" cy="681247"/>
            </a:xfrm>
          </p:grpSpPr>
          <p:sp>
            <p:nvSpPr>
              <p:cNvPr id="1107" name="Google Shape;1107;g358fe18d560_3_1033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g358fe18d560_3_1033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g358fe18d560_3_1033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g358fe18d560_3_1033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1" name="Google Shape;1111;g358fe18d560_3_1033"/>
            <p:cNvGrpSpPr/>
            <p:nvPr/>
          </p:nvGrpSpPr>
          <p:grpSpPr>
            <a:xfrm>
              <a:off x="647741" y="54814"/>
              <a:ext cx="2275667" cy="852445"/>
              <a:chOff x="6139625" y="939075"/>
              <a:chExt cx="1818642" cy="681247"/>
            </a:xfrm>
          </p:grpSpPr>
          <p:sp>
            <p:nvSpPr>
              <p:cNvPr id="1112" name="Google Shape;1112;g358fe18d560_3_1033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g358fe18d560_3_1033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g358fe18d560_3_1033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g358fe18d560_3_1033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16" name="Google Shape;1116;g358fe18d560_3_1033"/>
            <p:cNvSpPr/>
            <p:nvPr/>
          </p:nvSpPr>
          <p:spPr>
            <a:xfrm>
              <a:off x="1554425" y="848413"/>
              <a:ext cx="462275" cy="654575"/>
            </a:xfrm>
            <a:custGeom>
              <a:avLst/>
              <a:gdLst/>
              <a:ahLst/>
              <a:cxnLst/>
              <a:rect l="l" t="t" r="r" b="b"/>
              <a:pathLst>
                <a:path w="18491" h="26183" extrusionOk="0">
                  <a:moveTo>
                    <a:pt x="5870" y="1"/>
                  </a:moveTo>
                  <a:lnTo>
                    <a:pt x="0" y="14681"/>
                  </a:lnTo>
                  <a:lnTo>
                    <a:pt x="7668" y="14681"/>
                  </a:lnTo>
                  <a:lnTo>
                    <a:pt x="3929" y="26182"/>
                  </a:lnTo>
                  <a:lnTo>
                    <a:pt x="18491" y="8490"/>
                  </a:lnTo>
                  <a:lnTo>
                    <a:pt x="10871" y="8490"/>
                  </a:lnTo>
                  <a:lnTo>
                    <a:pt x="147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7" name="Google Shape;1117;g358fe18d560_3_1033"/>
          <p:cNvGrpSpPr/>
          <p:nvPr/>
        </p:nvGrpSpPr>
        <p:grpSpPr>
          <a:xfrm>
            <a:off x="14036582" y="852537"/>
            <a:ext cx="3384493" cy="2153457"/>
            <a:chOff x="7018293" y="426269"/>
            <a:chExt cx="1692246" cy="1076728"/>
          </a:xfrm>
        </p:grpSpPr>
        <p:grpSp>
          <p:nvGrpSpPr>
            <p:cNvPr id="1118" name="Google Shape;1118;g358fe18d560_3_1033"/>
            <p:cNvGrpSpPr/>
            <p:nvPr/>
          </p:nvGrpSpPr>
          <p:grpSpPr>
            <a:xfrm>
              <a:off x="7018293" y="426269"/>
              <a:ext cx="1692246" cy="633901"/>
              <a:chOff x="6139625" y="939075"/>
              <a:chExt cx="1818642" cy="681247"/>
            </a:xfrm>
          </p:grpSpPr>
          <p:sp>
            <p:nvSpPr>
              <p:cNvPr id="1119" name="Google Shape;1119;g358fe18d560_3_1033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g358fe18d560_3_1033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g358fe18d560_3_1033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g358fe18d560_3_1033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23" name="Google Shape;1123;g358fe18d560_3_1033"/>
            <p:cNvSpPr/>
            <p:nvPr/>
          </p:nvSpPr>
          <p:spPr>
            <a:xfrm>
              <a:off x="7692131" y="1016320"/>
              <a:ext cx="343701" cy="486677"/>
            </a:xfrm>
            <a:custGeom>
              <a:avLst/>
              <a:gdLst/>
              <a:ahLst/>
              <a:cxnLst/>
              <a:rect l="l" t="t" r="r" b="b"/>
              <a:pathLst>
                <a:path w="18491" h="26183" extrusionOk="0">
                  <a:moveTo>
                    <a:pt x="5870" y="1"/>
                  </a:moveTo>
                  <a:lnTo>
                    <a:pt x="0" y="14681"/>
                  </a:lnTo>
                  <a:lnTo>
                    <a:pt x="7668" y="14681"/>
                  </a:lnTo>
                  <a:lnTo>
                    <a:pt x="3929" y="26182"/>
                  </a:lnTo>
                  <a:lnTo>
                    <a:pt x="18491" y="8490"/>
                  </a:lnTo>
                  <a:lnTo>
                    <a:pt x="10871" y="8490"/>
                  </a:lnTo>
                  <a:lnTo>
                    <a:pt x="147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4" name="Google Shape;1124;g358fe18d560_3_1033"/>
          <p:cNvGrpSpPr/>
          <p:nvPr/>
        </p:nvGrpSpPr>
        <p:grpSpPr>
          <a:xfrm>
            <a:off x="-2034013" y="-595118"/>
            <a:ext cx="20321604" cy="11173105"/>
            <a:chOff x="-1017007" y="-297559"/>
            <a:chExt cx="10160802" cy="5586553"/>
          </a:xfrm>
        </p:grpSpPr>
        <p:grpSp>
          <p:nvGrpSpPr>
            <p:cNvPr id="1125" name="Google Shape;1125;g358fe18d560_3_1033"/>
            <p:cNvGrpSpPr/>
            <p:nvPr/>
          </p:nvGrpSpPr>
          <p:grpSpPr>
            <a:xfrm flipH="1">
              <a:off x="4358642" y="3630089"/>
              <a:ext cx="4785153" cy="1506097"/>
              <a:chOff x="6399850" y="1440950"/>
              <a:chExt cx="1637125" cy="515275"/>
            </a:xfrm>
          </p:grpSpPr>
          <p:sp>
            <p:nvSpPr>
              <p:cNvPr id="1126" name="Google Shape;1126;g358fe18d560_3_1033"/>
              <p:cNvSpPr/>
              <p:nvPr/>
            </p:nvSpPr>
            <p:spPr>
              <a:xfrm>
                <a:off x="6399850" y="1440950"/>
                <a:ext cx="1637125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65485" h="20611" extrusionOk="0">
                    <a:moveTo>
                      <a:pt x="19574" y="1"/>
                    </a:moveTo>
                    <a:cubicBezTo>
                      <a:pt x="14776" y="1"/>
                      <a:pt x="10620" y="2918"/>
                      <a:pt x="8561" y="7192"/>
                    </a:cubicBezTo>
                    <a:cubicBezTo>
                      <a:pt x="6703" y="5359"/>
                      <a:pt x="4203" y="4323"/>
                      <a:pt x="1584" y="4311"/>
                    </a:cubicBezTo>
                    <a:cubicBezTo>
                      <a:pt x="1060" y="4311"/>
                      <a:pt x="524" y="4358"/>
                      <a:pt x="0" y="4442"/>
                    </a:cubicBezTo>
                    <a:lnTo>
                      <a:pt x="0" y="20610"/>
                    </a:lnTo>
                    <a:lnTo>
                      <a:pt x="65484" y="20610"/>
                    </a:lnTo>
                    <a:cubicBezTo>
                      <a:pt x="65342" y="17562"/>
                      <a:pt x="63008" y="15134"/>
                      <a:pt x="60127" y="15134"/>
                    </a:cubicBezTo>
                    <a:cubicBezTo>
                      <a:pt x="59257" y="15134"/>
                      <a:pt x="58400" y="15360"/>
                      <a:pt x="57638" y="15788"/>
                    </a:cubicBezTo>
                    <a:cubicBezTo>
                      <a:pt x="57138" y="10883"/>
                      <a:pt x="53269" y="7073"/>
                      <a:pt x="48566" y="7073"/>
                    </a:cubicBezTo>
                    <a:cubicBezTo>
                      <a:pt x="44946" y="7073"/>
                      <a:pt x="41803" y="9347"/>
                      <a:pt x="40338" y="12633"/>
                    </a:cubicBezTo>
                    <a:cubicBezTo>
                      <a:pt x="38898" y="10859"/>
                      <a:pt x="36767" y="9740"/>
                      <a:pt x="34409" y="9740"/>
                    </a:cubicBezTo>
                    <a:cubicBezTo>
                      <a:pt x="33457" y="9740"/>
                      <a:pt x="32528" y="9919"/>
                      <a:pt x="31647" y="10276"/>
                    </a:cubicBezTo>
                    <a:cubicBezTo>
                      <a:pt x="30361" y="4394"/>
                      <a:pt x="25444" y="1"/>
                      <a:pt x="19574" y="1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g358fe18d560_3_1033"/>
              <p:cNvSpPr/>
              <p:nvPr/>
            </p:nvSpPr>
            <p:spPr>
              <a:xfrm>
                <a:off x="6611775" y="1618075"/>
                <a:ext cx="87525" cy="13722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5489" extrusionOk="0">
                    <a:moveTo>
                      <a:pt x="155" y="0"/>
                    </a:moveTo>
                    <a:lnTo>
                      <a:pt x="0" y="226"/>
                    </a:lnTo>
                    <a:cubicBezTo>
                      <a:pt x="24" y="238"/>
                      <a:pt x="2393" y="2250"/>
                      <a:pt x="3251" y="5489"/>
                    </a:cubicBezTo>
                    <a:lnTo>
                      <a:pt x="3501" y="5417"/>
                    </a:lnTo>
                    <a:cubicBezTo>
                      <a:pt x="2620" y="2084"/>
                      <a:pt x="179" y="24"/>
                      <a:pt x="1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g358fe18d560_3_1033"/>
              <p:cNvSpPr/>
              <p:nvPr/>
            </p:nvSpPr>
            <p:spPr>
              <a:xfrm>
                <a:off x="6614450" y="1738400"/>
                <a:ext cx="197075" cy="81800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3272" extrusionOk="0">
                    <a:moveTo>
                      <a:pt x="5807" y="1"/>
                    </a:moveTo>
                    <a:cubicBezTo>
                      <a:pt x="3510" y="1"/>
                      <a:pt x="1204" y="1175"/>
                      <a:pt x="0" y="3117"/>
                    </a:cubicBezTo>
                    <a:lnTo>
                      <a:pt x="227" y="3271"/>
                    </a:lnTo>
                    <a:cubicBezTo>
                      <a:pt x="1375" y="1403"/>
                      <a:pt x="3597" y="275"/>
                      <a:pt x="5804" y="275"/>
                    </a:cubicBezTo>
                    <a:cubicBezTo>
                      <a:pt x="6481" y="275"/>
                      <a:pt x="7156" y="381"/>
                      <a:pt x="7799" y="604"/>
                    </a:cubicBezTo>
                    <a:lnTo>
                      <a:pt x="7882" y="342"/>
                    </a:lnTo>
                    <a:cubicBezTo>
                      <a:pt x="7213" y="111"/>
                      <a:pt x="6510" y="1"/>
                      <a:pt x="58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g358fe18d560_3_1033"/>
              <p:cNvSpPr/>
              <p:nvPr/>
            </p:nvSpPr>
            <p:spPr>
              <a:xfrm>
                <a:off x="7377650" y="1755275"/>
                <a:ext cx="336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4371" extrusionOk="0">
                    <a:moveTo>
                      <a:pt x="1107" y="1"/>
                    </a:moveTo>
                    <a:cubicBezTo>
                      <a:pt x="1095" y="25"/>
                      <a:pt x="143" y="2120"/>
                      <a:pt x="0" y="4358"/>
                    </a:cubicBezTo>
                    <a:lnTo>
                      <a:pt x="262" y="4370"/>
                    </a:lnTo>
                    <a:cubicBezTo>
                      <a:pt x="405" y="2192"/>
                      <a:pt x="1334" y="144"/>
                      <a:pt x="1345" y="132"/>
                    </a:cubicBez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g358fe18d560_3_1033"/>
              <p:cNvSpPr/>
              <p:nvPr/>
            </p:nvSpPr>
            <p:spPr>
              <a:xfrm>
                <a:off x="7338050" y="1863025"/>
                <a:ext cx="86050" cy="2772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09" extrusionOk="0">
                    <a:moveTo>
                      <a:pt x="1597" y="1"/>
                    </a:moveTo>
                    <a:cubicBezTo>
                      <a:pt x="955" y="1"/>
                      <a:pt x="363" y="320"/>
                      <a:pt x="1" y="834"/>
                    </a:cubicBezTo>
                    <a:lnTo>
                      <a:pt x="203" y="1013"/>
                    </a:lnTo>
                    <a:cubicBezTo>
                      <a:pt x="529" y="558"/>
                      <a:pt x="1050" y="286"/>
                      <a:pt x="1608" y="286"/>
                    </a:cubicBezTo>
                    <a:cubicBezTo>
                      <a:pt x="1620" y="286"/>
                      <a:pt x="1632" y="286"/>
                      <a:pt x="1644" y="287"/>
                    </a:cubicBezTo>
                    <a:cubicBezTo>
                      <a:pt x="1655" y="286"/>
                      <a:pt x="1667" y="286"/>
                      <a:pt x="1679" y="286"/>
                    </a:cubicBezTo>
                    <a:cubicBezTo>
                      <a:pt x="2297" y="286"/>
                      <a:pt x="2877" y="594"/>
                      <a:pt x="3239" y="1108"/>
                    </a:cubicBezTo>
                    <a:lnTo>
                      <a:pt x="3441" y="930"/>
                    </a:lnTo>
                    <a:cubicBezTo>
                      <a:pt x="3025" y="346"/>
                      <a:pt x="2346" y="1"/>
                      <a:pt x="1632" y="1"/>
                    </a:cubicBezTo>
                    <a:cubicBezTo>
                      <a:pt x="1620" y="1"/>
                      <a:pt x="1608" y="1"/>
                      <a:pt x="15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g358fe18d560_3_1033"/>
              <p:cNvSpPr/>
              <p:nvPr/>
            </p:nvSpPr>
            <p:spPr>
              <a:xfrm>
                <a:off x="7095750" y="1694550"/>
                <a:ext cx="964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299" extrusionOk="0">
                    <a:moveTo>
                      <a:pt x="3775" y="1"/>
                    </a:moveTo>
                    <a:cubicBezTo>
                      <a:pt x="3680" y="25"/>
                      <a:pt x="1334" y="858"/>
                      <a:pt x="1" y="3156"/>
                    </a:cubicBezTo>
                    <a:lnTo>
                      <a:pt x="227" y="3299"/>
                    </a:lnTo>
                    <a:cubicBezTo>
                      <a:pt x="1501" y="1096"/>
                      <a:pt x="3835" y="275"/>
                      <a:pt x="3858" y="263"/>
                    </a:cubicBezTo>
                    <a:lnTo>
                      <a:pt x="3775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g358fe18d560_3_1033"/>
              <p:cNvSpPr/>
              <p:nvPr/>
            </p:nvSpPr>
            <p:spPr>
              <a:xfrm>
                <a:off x="7779175" y="1832675"/>
                <a:ext cx="63125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3120" extrusionOk="0">
                    <a:moveTo>
                      <a:pt x="2418" y="0"/>
                    </a:moveTo>
                    <a:cubicBezTo>
                      <a:pt x="1263" y="679"/>
                      <a:pt x="405" y="1751"/>
                      <a:pt x="1" y="3025"/>
                    </a:cubicBezTo>
                    <a:lnTo>
                      <a:pt x="251" y="3120"/>
                    </a:lnTo>
                    <a:cubicBezTo>
                      <a:pt x="632" y="1917"/>
                      <a:pt x="1441" y="905"/>
                      <a:pt x="2525" y="250"/>
                    </a:cubicBezTo>
                    <a:lnTo>
                      <a:pt x="2418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3" name="Google Shape;1133;g358fe18d560_3_1033"/>
            <p:cNvGrpSpPr/>
            <p:nvPr/>
          </p:nvGrpSpPr>
          <p:grpSpPr>
            <a:xfrm>
              <a:off x="6727941" y="4288897"/>
              <a:ext cx="2272939" cy="851423"/>
              <a:chOff x="6139625" y="939075"/>
              <a:chExt cx="1818642" cy="681247"/>
            </a:xfrm>
          </p:grpSpPr>
          <p:sp>
            <p:nvSpPr>
              <p:cNvPr id="1134" name="Google Shape;1134;g358fe18d560_3_1033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g358fe18d560_3_1033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g358fe18d560_3_1033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g358fe18d560_3_1033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8" name="Google Shape;1138;g358fe18d560_3_1033"/>
            <p:cNvGrpSpPr/>
            <p:nvPr/>
          </p:nvGrpSpPr>
          <p:grpSpPr>
            <a:xfrm>
              <a:off x="5167212" y="4693463"/>
              <a:ext cx="1126536" cy="466546"/>
              <a:chOff x="5525375" y="1545600"/>
              <a:chExt cx="289650" cy="119950"/>
            </a:xfrm>
          </p:grpSpPr>
          <p:sp>
            <p:nvSpPr>
              <p:cNvPr id="1139" name="Google Shape;1139;g358fe18d560_3_1033"/>
              <p:cNvSpPr/>
              <p:nvPr/>
            </p:nvSpPr>
            <p:spPr>
              <a:xfrm>
                <a:off x="5525375" y="1545600"/>
                <a:ext cx="2896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4798" extrusionOk="0">
                    <a:moveTo>
                      <a:pt x="4148" y="1"/>
                    </a:moveTo>
                    <a:cubicBezTo>
                      <a:pt x="3896" y="1"/>
                      <a:pt x="3639" y="27"/>
                      <a:pt x="3382" y="82"/>
                    </a:cubicBezTo>
                    <a:cubicBezTo>
                      <a:pt x="1263" y="535"/>
                      <a:pt x="1" y="2737"/>
                      <a:pt x="667" y="4797"/>
                    </a:cubicBezTo>
                    <a:lnTo>
                      <a:pt x="11586" y="4797"/>
                    </a:lnTo>
                    <a:cubicBezTo>
                      <a:pt x="11478" y="3618"/>
                      <a:pt x="10478" y="2713"/>
                      <a:pt x="9288" y="2713"/>
                    </a:cubicBezTo>
                    <a:cubicBezTo>
                      <a:pt x="8740" y="2713"/>
                      <a:pt x="8204" y="2916"/>
                      <a:pt x="7787" y="3273"/>
                    </a:cubicBezTo>
                    <a:cubicBezTo>
                      <a:pt x="7589" y="1380"/>
                      <a:pt x="5975" y="1"/>
                      <a:pt x="4148" y="1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g358fe18d560_3_1033"/>
              <p:cNvSpPr/>
              <p:nvPr/>
            </p:nvSpPr>
            <p:spPr>
              <a:xfrm>
                <a:off x="5700100" y="1625025"/>
                <a:ext cx="223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168" extrusionOk="0">
                    <a:moveTo>
                      <a:pt x="703" y="1"/>
                    </a:moveTo>
                    <a:cubicBezTo>
                      <a:pt x="382" y="287"/>
                      <a:pt x="132" y="668"/>
                      <a:pt x="1" y="1084"/>
                    </a:cubicBezTo>
                    <a:lnTo>
                      <a:pt x="275" y="1168"/>
                    </a:lnTo>
                    <a:cubicBezTo>
                      <a:pt x="394" y="798"/>
                      <a:pt x="608" y="465"/>
                      <a:pt x="894" y="215"/>
                    </a:cubicBez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1" name="Google Shape;1141;g358fe18d560_3_1033"/>
            <p:cNvGrpSpPr/>
            <p:nvPr/>
          </p:nvGrpSpPr>
          <p:grpSpPr>
            <a:xfrm>
              <a:off x="-1017007" y="3793076"/>
              <a:ext cx="3842791" cy="1439475"/>
              <a:chOff x="6139625" y="939075"/>
              <a:chExt cx="1818642" cy="681247"/>
            </a:xfrm>
          </p:grpSpPr>
          <p:sp>
            <p:nvSpPr>
              <p:cNvPr id="1142" name="Google Shape;1142;g358fe18d560_3_1033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g358fe18d560_3_1033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g358fe18d560_3_1033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g358fe18d560_3_1033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6" name="Google Shape;1146;g358fe18d560_3_1033"/>
            <p:cNvGrpSpPr/>
            <p:nvPr/>
          </p:nvGrpSpPr>
          <p:grpSpPr>
            <a:xfrm>
              <a:off x="1257802" y="4212215"/>
              <a:ext cx="2874546" cy="1076779"/>
              <a:chOff x="6139625" y="939075"/>
              <a:chExt cx="1818642" cy="681247"/>
            </a:xfrm>
          </p:grpSpPr>
          <p:sp>
            <p:nvSpPr>
              <p:cNvPr id="1147" name="Google Shape;1147;g358fe18d560_3_1033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g358fe18d560_3_1033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g358fe18d560_3_1033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g358fe18d560_3_1033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1" name="Google Shape;1151;g358fe18d560_3_1033"/>
            <p:cNvGrpSpPr/>
            <p:nvPr/>
          </p:nvGrpSpPr>
          <p:grpSpPr>
            <a:xfrm>
              <a:off x="793296" y="4604000"/>
              <a:ext cx="1558607" cy="645499"/>
              <a:chOff x="5525375" y="1545600"/>
              <a:chExt cx="289650" cy="119950"/>
            </a:xfrm>
          </p:grpSpPr>
          <p:sp>
            <p:nvSpPr>
              <p:cNvPr id="1152" name="Google Shape;1152;g358fe18d560_3_1033"/>
              <p:cNvSpPr/>
              <p:nvPr/>
            </p:nvSpPr>
            <p:spPr>
              <a:xfrm>
                <a:off x="5525375" y="1545600"/>
                <a:ext cx="2896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4798" extrusionOk="0">
                    <a:moveTo>
                      <a:pt x="4148" y="1"/>
                    </a:moveTo>
                    <a:cubicBezTo>
                      <a:pt x="3896" y="1"/>
                      <a:pt x="3639" y="27"/>
                      <a:pt x="3382" y="82"/>
                    </a:cubicBezTo>
                    <a:cubicBezTo>
                      <a:pt x="1263" y="535"/>
                      <a:pt x="1" y="2737"/>
                      <a:pt x="667" y="4797"/>
                    </a:cubicBezTo>
                    <a:lnTo>
                      <a:pt x="11586" y="4797"/>
                    </a:lnTo>
                    <a:cubicBezTo>
                      <a:pt x="11478" y="3618"/>
                      <a:pt x="10478" y="2713"/>
                      <a:pt x="9288" y="2713"/>
                    </a:cubicBezTo>
                    <a:cubicBezTo>
                      <a:pt x="8740" y="2713"/>
                      <a:pt x="8204" y="2916"/>
                      <a:pt x="7787" y="3273"/>
                    </a:cubicBezTo>
                    <a:cubicBezTo>
                      <a:pt x="7589" y="1380"/>
                      <a:pt x="5975" y="1"/>
                      <a:pt x="4148" y="1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g358fe18d560_3_1033"/>
              <p:cNvSpPr/>
              <p:nvPr/>
            </p:nvSpPr>
            <p:spPr>
              <a:xfrm>
                <a:off x="5700100" y="1625025"/>
                <a:ext cx="223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168" extrusionOk="0">
                    <a:moveTo>
                      <a:pt x="703" y="1"/>
                    </a:moveTo>
                    <a:cubicBezTo>
                      <a:pt x="382" y="287"/>
                      <a:pt x="132" y="668"/>
                      <a:pt x="1" y="1084"/>
                    </a:cubicBezTo>
                    <a:lnTo>
                      <a:pt x="275" y="1168"/>
                    </a:lnTo>
                    <a:cubicBezTo>
                      <a:pt x="394" y="798"/>
                      <a:pt x="608" y="465"/>
                      <a:pt x="894" y="215"/>
                    </a:cubicBez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4" name="Google Shape;1154;g358fe18d560_3_1033"/>
            <p:cNvGrpSpPr/>
            <p:nvPr/>
          </p:nvGrpSpPr>
          <p:grpSpPr>
            <a:xfrm>
              <a:off x="3316394" y="109635"/>
              <a:ext cx="2583199" cy="967644"/>
              <a:chOff x="6139625" y="939075"/>
              <a:chExt cx="1818642" cy="681247"/>
            </a:xfrm>
          </p:grpSpPr>
          <p:sp>
            <p:nvSpPr>
              <p:cNvPr id="1155" name="Google Shape;1155;g358fe18d560_3_1033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g358fe18d560_3_1033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g358fe18d560_3_1033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g358fe18d560_3_1033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9" name="Google Shape;1159;g358fe18d560_3_1033"/>
            <p:cNvGrpSpPr/>
            <p:nvPr/>
          </p:nvGrpSpPr>
          <p:grpSpPr>
            <a:xfrm>
              <a:off x="5448647" y="-297559"/>
              <a:ext cx="1932307" cy="723825"/>
              <a:chOff x="6139625" y="939075"/>
              <a:chExt cx="1818642" cy="681247"/>
            </a:xfrm>
          </p:grpSpPr>
          <p:sp>
            <p:nvSpPr>
              <p:cNvPr id="1160" name="Google Shape;1160;g358fe18d560_3_1033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g358fe18d560_3_1033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g358fe18d560_3_1033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g358fe18d560_3_1033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8fe18d560_3_1163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g358fe18d560_3_1163"/>
          <p:cNvSpPr txBox="1">
            <a:spLocks noGrp="1"/>
          </p:cNvSpPr>
          <p:nvPr>
            <p:ph type="subTitle" idx="1"/>
          </p:nvPr>
        </p:nvSpPr>
        <p:spPr>
          <a:xfrm>
            <a:off x="2354400" y="4383686"/>
            <a:ext cx="4576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g358fe18d560_3_1163"/>
          <p:cNvSpPr txBox="1">
            <a:spLocks noGrp="1"/>
          </p:cNvSpPr>
          <p:nvPr>
            <p:ph type="subTitle" idx="2"/>
          </p:nvPr>
        </p:nvSpPr>
        <p:spPr>
          <a:xfrm>
            <a:off x="8081245" y="4383686"/>
            <a:ext cx="4576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g358fe18d560_3_1163"/>
          <p:cNvSpPr txBox="1">
            <a:spLocks noGrp="1"/>
          </p:cNvSpPr>
          <p:nvPr>
            <p:ph type="subTitle" idx="3"/>
          </p:nvPr>
        </p:nvSpPr>
        <p:spPr>
          <a:xfrm>
            <a:off x="2354400" y="7621983"/>
            <a:ext cx="4576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g358fe18d560_3_1163"/>
          <p:cNvSpPr txBox="1">
            <a:spLocks noGrp="1"/>
          </p:cNvSpPr>
          <p:nvPr>
            <p:ph type="subTitle" idx="4"/>
          </p:nvPr>
        </p:nvSpPr>
        <p:spPr>
          <a:xfrm>
            <a:off x="8081245" y="7621983"/>
            <a:ext cx="4576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g358fe18d560_3_1163"/>
          <p:cNvSpPr txBox="1">
            <a:spLocks noGrp="1"/>
          </p:cNvSpPr>
          <p:nvPr>
            <p:ph type="title" idx="5"/>
          </p:nvPr>
        </p:nvSpPr>
        <p:spPr>
          <a:xfrm>
            <a:off x="2354400" y="2747200"/>
            <a:ext cx="15954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4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71" name="Google Shape;1171;g358fe18d560_3_1163"/>
          <p:cNvSpPr txBox="1">
            <a:spLocks noGrp="1"/>
          </p:cNvSpPr>
          <p:nvPr>
            <p:ph type="title" idx="6"/>
          </p:nvPr>
        </p:nvSpPr>
        <p:spPr>
          <a:xfrm>
            <a:off x="2354400" y="5984343"/>
            <a:ext cx="15954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4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72" name="Google Shape;1172;g358fe18d560_3_1163"/>
          <p:cNvSpPr txBox="1">
            <a:spLocks noGrp="1"/>
          </p:cNvSpPr>
          <p:nvPr>
            <p:ph type="title" idx="7"/>
          </p:nvPr>
        </p:nvSpPr>
        <p:spPr>
          <a:xfrm>
            <a:off x="8081241" y="2747200"/>
            <a:ext cx="15954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4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73" name="Google Shape;1173;g358fe18d560_3_1163"/>
          <p:cNvSpPr txBox="1">
            <a:spLocks noGrp="1"/>
          </p:cNvSpPr>
          <p:nvPr>
            <p:ph type="title" idx="8"/>
          </p:nvPr>
        </p:nvSpPr>
        <p:spPr>
          <a:xfrm>
            <a:off x="8081241" y="5984343"/>
            <a:ext cx="15954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4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74" name="Google Shape;1174;g358fe18d560_3_1163"/>
          <p:cNvSpPr txBox="1">
            <a:spLocks noGrp="1"/>
          </p:cNvSpPr>
          <p:nvPr>
            <p:ph type="subTitle" idx="9"/>
          </p:nvPr>
        </p:nvSpPr>
        <p:spPr>
          <a:xfrm>
            <a:off x="2354400" y="3708350"/>
            <a:ext cx="45762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200" b="1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endParaRPr/>
          </a:p>
        </p:txBody>
      </p:sp>
      <p:sp>
        <p:nvSpPr>
          <p:cNvPr id="1175" name="Google Shape;1175;g358fe18d560_3_1163"/>
          <p:cNvSpPr txBox="1">
            <a:spLocks noGrp="1"/>
          </p:cNvSpPr>
          <p:nvPr>
            <p:ph type="subTitle" idx="13"/>
          </p:nvPr>
        </p:nvSpPr>
        <p:spPr>
          <a:xfrm>
            <a:off x="8081245" y="3708350"/>
            <a:ext cx="45762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200" b="1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endParaRPr/>
          </a:p>
        </p:txBody>
      </p:sp>
      <p:sp>
        <p:nvSpPr>
          <p:cNvPr id="1176" name="Google Shape;1176;g358fe18d560_3_1163"/>
          <p:cNvSpPr txBox="1">
            <a:spLocks noGrp="1"/>
          </p:cNvSpPr>
          <p:nvPr>
            <p:ph type="subTitle" idx="14"/>
          </p:nvPr>
        </p:nvSpPr>
        <p:spPr>
          <a:xfrm>
            <a:off x="2354400" y="6945610"/>
            <a:ext cx="45762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200" b="1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 b="1"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 b="1"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 b="1"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 b="1"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 b="1"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 b="1"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 b="1"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77" name="Google Shape;1177;g358fe18d560_3_1163"/>
          <p:cNvSpPr txBox="1">
            <a:spLocks noGrp="1"/>
          </p:cNvSpPr>
          <p:nvPr>
            <p:ph type="subTitle" idx="15"/>
          </p:nvPr>
        </p:nvSpPr>
        <p:spPr>
          <a:xfrm>
            <a:off x="8081245" y="6945610"/>
            <a:ext cx="45762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200" b="1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 b="1"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 b="1"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 b="1"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 b="1"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 b="1"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 b="1"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 b="1"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178" name="Google Shape;1178;g358fe18d560_3_1163"/>
          <p:cNvGrpSpPr/>
          <p:nvPr/>
        </p:nvGrpSpPr>
        <p:grpSpPr>
          <a:xfrm>
            <a:off x="-2432435" y="3234952"/>
            <a:ext cx="20720091" cy="7084831"/>
            <a:chOff x="-1216218" y="1617476"/>
            <a:chExt cx="10360046" cy="3542416"/>
          </a:xfrm>
        </p:grpSpPr>
        <p:grpSp>
          <p:nvGrpSpPr>
            <p:cNvPr id="1179" name="Google Shape;1179;g358fe18d560_3_1163"/>
            <p:cNvGrpSpPr/>
            <p:nvPr/>
          </p:nvGrpSpPr>
          <p:grpSpPr>
            <a:xfrm>
              <a:off x="7" y="4430989"/>
              <a:ext cx="1901936" cy="712448"/>
              <a:chOff x="6139625" y="939075"/>
              <a:chExt cx="1818642" cy="681247"/>
            </a:xfrm>
          </p:grpSpPr>
          <p:sp>
            <p:nvSpPr>
              <p:cNvPr id="1180" name="Google Shape;1180;g358fe18d560_3_1163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g358fe18d560_3_1163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g358fe18d560_3_1163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g358fe18d560_3_1163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4" name="Google Shape;1184;g358fe18d560_3_1163"/>
            <p:cNvGrpSpPr/>
            <p:nvPr/>
          </p:nvGrpSpPr>
          <p:grpSpPr>
            <a:xfrm>
              <a:off x="-1216218" y="1617476"/>
              <a:ext cx="1901936" cy="712448"/>
              <a:chOff x="6139625" y="939075"/>
              <a:chExt cx="1818642" cy="681247"/>
            </a:xfrm>
          </p:grpSpPr>
          <p:sp>
            <p:nvSpPr>
              <p:cNvPr id="1185" name="Google Shape;1185;g358fe18d560_3_1163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g358fe18d560_3_1163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g358fe18d560_3_1163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g358fe18d560_3_1163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9" name="Google Shape;1189;g358fe18d560_3_1163"/>
            <p:cNvGrpSpPr/>
            <p:nvPr/>
          </p:nvGrpSpPr>
          <p:grpSpPr>
            <a:xfrm flipH="1">
              <a:off x="5139584" y="3879731"/>
              <a:ext cx="4004244" cy="1260311"/>
              <a:chOff x="6399850" y="1440950"/>
              <a:chExt cx="1637125" cy="515275"/>
            </a:xfrm>
          </p:grpSpPr>
          <p:sp>
            <p:nvSpPr>
              <p:cNvPr id="1190" name="Google Shape;1190;g358fe18d560_3_1163"/>
              <p:cNvSpPr/>
              <p:nvPr/>
            </p:nvSpPr>
            <p:spPr>
              <a:xfrm>
                <a:off x="6399850" y="1440950"/>
                <a:ext cx="1637125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65485" h="20611" extrusionOk="0">
                    <a:moveTo>
                      <a:pt x="19574" y="1"/>
                    </a:moveTo>
                    <a:cubicBezTo>
                      <a:pt x="14776" y="1"/>
                      <a:pt x="10620" y="2918"/>
                      <a:pt x="8561" y="7192"/>
                    </a:cubicBezTo>
                    <a:cubicBezTo>
                      <a:pt x="6703" y="5359"/>
                      <a:pt x="4203" y="4323"/>
                      <a:pt x="1584" y="4311"/>
                    </a:cubicBezTo>
                    <a:cubicBezTo>
                      <a:pt x="1060" y="4311"/>
                      <a:pt x="524" y="4358"/>
                      <a:pt x="0" y="4442"/>
                    </a:cubicBezTo>
                    <a:lnTo>
                      <a:pt x="0" y="20610"/>
                    </a:lnTo>
                    <a:lnTo>
                      <a:pt x="65484" y="20610"/>
                    </a:lnTo>
                    <a:cubicBezTo>
                      <a:pt x="65342" y="17562"/>
                      <a:pt x="63008" y="15134"/>
                      <a:pt x="60127" y="15134"/>
                    </a:cubicBezTo>
                    <a:cubicBezTo>
                      <a:pt x="59257" y="15134"/>
                      <a:pt x="58400" y="15360"/>
                      <a:pt x="57638" y="15788"/>
                    </a:cubicBezTo>
                    <a:cubicBezTo>
                      <a:pt x="57138" y="10883"/>
                      <a:pt x="53269" y="7073"/>
                      <a:pt x="48566" y="7073"/>
                    </a:cubicBezTo>
                    <a:cubicBezTo>
                      <a:pt x="44946" y="7073"/>
                      <a:pt x="41803" y="9347"/>
                      <a:pt x="40338" y="12633"/>
                    </a:cubicBezTo>
                    <a:cubicBezTo>
                      <a:pt x="38898" y="10859"/>
                      <a:pt x="36767" y="9740"/>
                      <a:pt x="34409" y="9740"/>
                    </a:cubicBezTo>
                    <a:cubicBezTo>
                      <a:pt x="33457" y="9740"/>
                      <a:pt x="32528" y="9919"/>
                      <a:pt x="31647" y="10276"/>
                    </a:cubicBezTo>
                    <a:cubicBezTo>
                      <a:pt x="30361" y="4394"/>
                      <a:pt x="25444" y="1"/>
                      <a:pt x="19574" y="1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g358fe18d560_3_1163"/>
              <p:cNvSpPr/>
              <p:nvPr/>
            </p:nvSpPr>
            <p:spPr>
              <a:xfrm>
                <a:off x="6611775" y="1618075"/>
                <a:ext cx="87525" cy="13722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5489" extrusionOk="0">
                    <a:moveTo>
                      <a:pt x="155" y="0"/>
                    </a:moveTo>
                    <a:lnTo>
                      <a:pt x="0" y="226"/>
                    </a:lnTo>
                    <a:cubicBezTo>
                      <a:pt x="24" y="238"/>
                      <a:pt x="2393" y="2250"/>
                      <a:pt x="3251" y="5489"/>
                    </a:cubicBezTo>
                    <a:lnTo>
                      <a:pt x="3501" y="5417"/>
                    </a:lnTo>
                    <a:cubicBezTo>
                      <a:pt x="2620" y="2084"/>
                      <a:pt x="179" y="24"/>
                      <a:pt x="1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g358fe18d560_3_1163"/>
              <p:cNvSpPr/>
              <p:nvPr/>
            </p:nvSpPr>
            <p:spPr>
              <a:xfrm>
                <a:off x="6614450" y="1738400"/>
                <a:ext cx="197075" cy="81800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3272" extrusionOk="0">
                    <a:moveTo>
                      <a:pt x="5807" y="1"/>
                    </a:moveTo>
                    <a:cubicBezTo>
                      <a:pt x="3510" y="1"/>
                      <a:pt x="1204" y="1175"/>
                      <a:pt x="0" y="3117"/>
                    </a:cubicBezTo>
                    <a:lnTo>
                      <a:pt x="227" y="3271"/>
                    </a:lnTo>
                    <a:cubicBezTo>
                      <a:pt x="1375" y="1403"/>
                      <a:pt x="3597" y="275"/>
                      <a:pt x="5804" y="275"/>
                    </a:cubicBezTo>
                    <a:cubicBezTo>
                      <a:pt x="6481" y="275"/>
                      <a:pt x="7156" y="381"/>
                      <a:pt x="7799" y="604"/>
                    </a:cubicBezTo>
                    <a:lnTo>
                      <a:pt x="7882" y="342"/>
                    </a:lnTo>
                    <a:cubicBezTo>
                      <a:pt x="7213" y="111"/>
                      <a:pt x="6510" y="1"/>
                      <a:pt x="58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g358fe18d560_3_1163"/>
              <p:cNvSpPr/>
              <p:nvPr/>
            </p:nvSpPr>
            <p:spPr>
              <a:xfrm>
                <a:off x="7377650" y="1755275"/>
                <a:ext cx="336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4371" extrusionOk="0">
                    <a:moveTo>
                      <a:pt x="1107" y="1"/>
                    </a:moveTo>
                    <a:cubicBezTo>
                      <a:pt x="1095" y="25"/>
                      <a:pt x="143" y="2120"/>
                      <a:pt x="0" y="4358"/>
                    </a:cubicBezTo>
                    <a:lnTo>
                      <a:pt x="262" y="4370"/>
                    </a:lnTo>
                    <a:cubicBezTo>
                      <a:pt x="405" y="2192"/>
                      <a:pt x="1334" y="144"/>
                      <a:pt x="1345" y="132"/>
                    </a:cubicBez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g358fe18d560_3_1163"/>
              <p:cNvSpPr/>
              <p:nvPr/>
            </p:nvSpPr>
            <p:spPr>
              <a:xfrm>
                <a:off x="7338050" y="1863025"/>
                <a:ext cx="86050" cy="2772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09" extrusionOk="0">
                    <a:moveTo>
                      <a:pt x="1597" y="1"/>
                    </a:moveTo>
                    <a:cubicBezTo>
                      <a:pt x="955" y="1"/>
                      <a:pt x="363" y="320"/>
                      <a:pt x="1" y="834"/>
                    </a:cubicBezTo>
                    <a:lnTo>
                      <a:pt x="203" y="1013"/>
                    </a:lnTo>
                    <a:cubicBezTo>
                      <a:pt x="529" y="558"/>
                      <a:pt x="1050" y="286"/>
                      <a:pt x="1608" y="286"/>
                    </a:cubicBezTo>
                    <a:cubicBezTo>
                      <a:pt x="1620" y="286"/>
                      <a:pt x="1632" y="286"/>
                      <a:pt x="1644" y="287"/>
                    </a:cubicBezTo>
                    <a:cubicBezTo>
                      <a:pt x="1655" y="286"/>
                      <a:pt x="1667" y="286"/>
                      <a:pt x="1679" y="286"/>
                    </a:cubicBezTo>
                    <a:cubicBezTo>
                      <a:pt x="2297" y="286"/>
                      <a:pt x="2877" y="594"/>
                      <a:pt x="3239" y="1108"/>
                    </a:cubicBezTo>
                    <a:lnTo>
                      <a:pt x="3441" y="930"/>
                    </a:lnTo>
                    <a:cubicBezTo>
                      <a:pt x="3025" y="346"/>
                      <a:pt x="2346" y="1"/>
                      <a:pt x="1632" y="1"/>
                    </a:cubicBezTo>
                    <a:cubicBezTo>
                      <a:pt x="1620" y="1"/>
                      <a:pt x="1608" y="1"/>
                      <a:pt x="15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g358fe18d560_3_1163"/>
              <p:cNvSpPr/>
              <p:nvPr/>
            </p:nvSpPr>
            <p:spPr>
              <a:xfrm>
                <a:off x="7095750" y="1694550"/>
                <a:ext cx="964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299" extrusionOk="0">
                    <a:moveTo>
                      <a:pt x="3775" y="1"/>
                    </a:moveTo>
                    <a:cubicBezTo>
                      <a:pt x="3680" y="25"/>
                      <a:pt x="1334" y="858"/>
                      <a:pt x="1" y="3156"/>
                    </a:cubicBezTo>
                    <a:lnTo>
                      <a:pt x="227" y="3299"/>
                    </a:lnTo>
                    <a:cubicBezTo>
                      <a:pt x="1501" y="1096"/>
                      <a:pt x="3835" y="275"/>
                      <a:pt x="3858" y="263"/>
                    </a:cubicBezTo>
                    <a:lnTo>
                      <a:pt x="3775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g358fe18d560_3_1163"/>
              <p:cNvSpPr/>
              <p:nvPr/>
            </p:nvSpPr>
            <p:spPr>
              <a:xfrm>
                <a:off x="7779175" y="1832675"/>
                <a:ext cx="63125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3120" extrusionOk="0">
                    <a:moveTo>
                      <a:pt x="2418" y="0"/>
                    </a:moveTo>
                    <a:cubicBezTo>
                      <a:pt x="1263" y="679"/>
                      <a:pt x="405" y="1751"/>
                      <a:pt x="1" y="3025"/>
                    </a:cubicBezTo>
                    <a:lnTo>
                      <a:pt x="251" y="3120"/>
                    </a:lnTo>
                    <a:cubicBezTo>
                      <a:pt x="632" y="1917"/>
                      <a:pt x="1441" y="905"/>
                      <a:pt x="2525" y="250"/>
                    </a:cubicBezTo>
                    <a:lnTo>
                      <a:pt x="2418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7" name="Google Shape;1197;g358fe18d560_3_1163"/>
            <p:cNvGrpSpPr/>
            <p:nvPr/>
          </p:nvGrpSpPr>
          <p:grpSpPr>
            <a:xfrm>
              <a:off x="7121682" y="4430989"/>
              <a:ext cx="1901936" cy="712448"/>
              <a:chOff x="6139625" y="939075"/>
              <a:chExt cx="1818642" cy="681247"/>
            </a:xfrm>
          </p:grpSpPr>
          <p:sp>
            <p:nvSpPr>
              <p:cNvPr id="1198" name="Google Shape;1198;g358fe18d560_3_1163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g358fe18d560_3_1163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g358fe18d560_3_1163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g358fe18d560_3_1163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2" name="Google Shape;1202;g358fe18d560_3_1163"/>
            <p:cNvGrpSpPr/>
            <p:nvPr/>
          </p:nvGrpSpPr>
          <p:grpSpPr>
            <a:xfrm>
              <a:off x="5815801" y="4769491"/>
              <a:ext cx="942695" cy="390401"/>
              <a:chOff x="5525375" y="1545600"/>
              <a:chExt cx="289650" cy="119950"/>
            </a:xfrm>
          </p:grpSpPr>
          <p:sp>
            <p:nvSpPr>
              <p:cNvPr id="1203" name="Google Shape;1203;g358fe18d560_3_1163"/>
              <p:cNvSpPr/>
              <p:nvPr/>
            </p:nvSpPr>
            <p:spPr>
              <a:xfrm>
                <a:off x="5525375" y="1545600"/>
                <a:ext cx="2896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4798" extrusionOk="0">
                    <a:moveTo>
                      <a:pt x="4148" y="1"/>
                    </a:moveTo>
                    <a:cubicBezTo>
                      <a:pt x="3896" y="1"/>
                      <a:pt x="3639" y="27"/>
                      <a:pt x="3382" y="82"/>
                    </a:cubicBezTo>
                    <a:cubicBezTo>
                      <a:pt x="1263" y="535"/>
                      <a:pt x="1" y="2737"/>
                      <a:pt x="667" y="4797"/>
                    </a:cubicBezTo>
                    <a:lnTo>
                      <a:pt x="11586" y="4797"/>
                    </a:lnTo>
                    <a:cubicBezTo>
                      <a:pt x="11478" y="3618"/>
                      <a:pt x="10478" y="2713"/>
                      <a:pt x="9288" y="2713"/>
                    </a:cubicBezTo>
                    <a:cubicBezTo>
                      <a:pt x="8740" y="2713"/>
                      <a:pt x="8204" y="2916"/>
                      <a:pt x="7787" y="3273"/>
                    </a:cubicBezTo>
                    <a:cubicBezTo>
                      <a:pt x="7589" y="1380"/>
                      <a:pt x="5975" y="1"/>
                      <a:pt x="4148" y="1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g358fe18d560_3_1163"/>
              <p:cNvSpPr/>
              <p:nvPr/>
            </p:nvSpPr>
            <p:spPr>
              <a:xfrm>
                <a:off x="5700100" y="1625025"/>
                <a:ext cx="223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168" extrusionOk="0">
                    <a:moveTo>
                      <a:pt x="703" y="1"/>
                    </a:moveTo>
                    <a:cubicBezTo>
                      <a:pt x="382" y="287"/>
                      <a:pt x="132" y="668"/>
                      <a:pt x="1" y="1084"/>
                    </a:cubicBezTo>
                    <a:lnTo>
                      <a:pt x="275" y="1168"/>
                    </a:lnTo>
                    <a:cubicBezTo>
                      <a:pt x="394" y="798"/>
                      <a:pt x="608" y="465"/>
                      <a:pt x="894" y="215"/>
                    </a:cubicBez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6" name="Google Shape;1206;g358fe18d560_3_1204"/>
          <p:cNvGrpSpPr/>
          <p:nvPr/>
        </p:nvGrpSpPr>
        <p:grpSpPr>
          <a:xfrm>
            <a:off x="-90" y="354754"/>
            <a:ext cx="18288129" cy="10397557"/>
            <a:chOff x="-44" y="177377"/>
            <a:chExt cx="9144064" cy="5198778"/>
          </a:xfrm>
        </p:grpSpPr>
        <p:grpSp>
          <p:nvGrpSpPr>
            <p:cNvPr id="1207" name="Google Shape;1207;g358fe18d560_3_1204"/>
            <p:cNvGrpSpPr/>
            <p:nvPr/>
          </p:nvGrpSpPr>
          <p:grpSpPr>
            <a:xfrm flipH="1">
              <a:off x="-44" y="2460666"/>
              <a:ext cx="9144064" cy="2915489"/>
              <a:chOff x="-45" y="1762005"/>
              <a:chExt cx="9144064" cy="2915489"/>
            </a:xfrm>
          </p:grpSpPr>
          <p:sp>
            <p:nvSpPr>
              <p:cNvPr id="1208" name="Google Shape;1208;g358fe18d560_3_1204"/>
              <p:cNvSpPr/>
              <p:nvPr/>
            </p:nvSpPr>
            <p:spPr>
              <a:xfrm>
                <a:off x="-1" y="1762005"/>
                <a:ext cx="9144020" cy="2915489"/>
              </a:xfrm>
              <a:custGeom>
                <a:avLst/>
                <a:gdLst/>
                <a:ahLst/>
                <a:cxnLst/>
                <a:rect l="l" t="t" r="r" b="b"/>
                <a:pathLst>
                  <a:path w="210801" h="67212" extrusionOk="0">
                    <a:moveTo>
                      <a:pt x="0" y="0"/>
                    </a:moveTo>
                    <a:lnTo>
                      <a:pt x="0" y="67199"/>
                    </a:lnTo>
                    <a:lnTo>
                      <a:pt x="210800" y="67211"/>
                    </a:lnTo>
                    <a:lnTo>
                      <a:pt x="210800" y="72"/>
                    </a:lnTo>
                    <a:cubicBezTo>
                      <a:pt x="204204" y="977"/>
                      <a:pt x="200073" y="7692"/>
                      <a:pt x="202252" y="13990"/>
                    </a:cubicBezTo>
                    <a:cubicBezTo>
                      <a:pt x="194477" y="14598"/>
                      <a:pt x="187619" y="19300"/>
                      <a:pt x="184261" y="26325"/>
                    </a:cubicBezTo>
                    <a:cubicBezTo>
                      <a:pt x="182373" y="25253"/>
                      <a:pt x="180354" y="24757"/>
                      <a:pt x="178378" y="24757"/>
                    </a:cubicBezTo>
                    <a:cubicBezTo>
                      <a:pt x="172892" y="24757"/>
                      <a:pt x="167737" y="28579"/>
                      <a:pt x="166616" y="34505"/>
                    </a:cubicBezTo>
                    <a:cubicBezTo>
                      <a:pt x="165261" y="33333"/>
                      <a:pt x="163603" y="32768"/>
                      <a:pt x="161959" y="32768"/>
                    </a:cubicBezTo>
                    <a:cubicBezTo>
                      <a:pt x="159659" y="32768"/>
                      <a:pt x="157384" y="33873"/>
                      <a:pt x="155996" y="35969"/>
                    </a:cubicBezTo>
                    <a:cubicBezTo>
                      <a:pt x="152897" y="33060"/>
                      <a:pt x="149002" y="31662"/>
                      <a:pt x="145141" y="31662"/>
                    </a:cubicBezTo>
                    <a:cubicBezTo>
                      <a:pt x="139804" y="31662"/>
                      <a:pt x="134530" y="34332"/>
                      <a:pt x="131505" y="39374"/>
                    </a:cubicBezTo>
                    <a:cubicBezTo>
                      <a:pt x="130181" y="38911"/>
                      <a:pt x="128806" y="38683"/>
                      <a:pt x="127437" y="38683"/>
                    </a:cubicBezTo>
                    <a:cubicBezTo>
                      <a:pt x="125147" y="38683"/>
                      <a:pt x="122874" y="39321"/>
                      <a:pt x="120884" y="40565"/>
                    </a:cubicBezTo>
                    <a:cubicBezTo>
                      <a:pt x="117981" y="36124"/>
                      <a:pt x="113249" y="33870"/>
                      <a:pt x="108505" y="33870"/>
                    </a:cubicBezTo>
                    <a:cubicBezTo>
                      <a:pt x="104142" y="33870"/>
                      <a:pt x="99770" y="35775"/>
                      <a:pt x="96798" y="39636"/>
                    </a:cubicBezTo>
                    <a:cubicBezTo>
                      <a:pt x="94861" y="38237"/>
                      <a:pt x="92575" y="37532"/>
                      <a:pt x="90283" y="37532"/>
                    </a:cubicBezTo>
                    <a:cubicBezTo>
                      <a:pt x="88264" y="37532"/>
                      <a:pt x="86242" y="38080"/>
                      <a:pt x="84451" y="39184"/>
                    </a:cubicBezTo>
                    <a:cubicBezTo>
                      <a:pt x="81426" y="34310"/>
                      <a:pt x="76226" y="31658"/>
                      <a:pt x="70923" y="31658"/>
                    </a:cubicBezTo>
                    <a:cubicBezTo>
                      <a:pt x="67794" y="31658"/>
                      <a:pt x="64628" y="32581"/>
                      <a:pt x="61853" y="34517"/>
                    </a:cubicBezTo>
                    <a:cubicBezTo>
                      <a:pt x="61460" y="34731"/>
                      <a:pt x="61079" y="34957"/>
                      <a:pt x="60698" y="35195"/>
                    </a:cubicBezTo>
                    <a:cubicBezTo>
                      <a:pt x="57702" y="32225"/>
                      <a:pt x="53697" y="30626"/>
                      <a:pt x="49601" y="30626"/>
                    </a:cubicBezTo>
                    <a:cubicBezTo>
                      <a:pt x="48050" y="30626"/>
                      <a:pt x="46486" y="30855"/>
                      <a:pt x="44958" y="31326"/>
                    </a:cubicBezTo>
                    <a:cubicBezTo>
                      <a:pt x="44192" y="26339"/>
                      <a:pt x="39908" y="23025"/>
                      <a:pt x="35298" y="23025"/>
                    </a:cubicBezTo>
                    <a:cubicBezTo>
                      <a:pt x="33821" y="23025"/>
                      <a:pt x="32312" y="23365"/>
                      <a:pt x="30873" y="24099"/>
                    </a:cubicBezTo>
                    <a:cubicBezTo>
                      <a:pt x="28412" y="16666"/>
                      <a:pt x="21484" y="11657"/>
                      <a:pt x="13661" y="11657"/>
                    </a:cubicBezTo>
                    <a:cubicBezTo>
                      <a:pt x="13652" y="11657"/>
                      <a:pt x="13642" y="11657"/>
                      <a:pt x="13633" y="11657"/>
                    </a:cubicBezTo>
                    <a:cubicBezTo>
                      <a:pt x="12895" y="11657"/>
                      <a:pt x="12157" y="11692"/>
                      <a:pt x="11430" y="11788"/>
                    </a:cubicBezTo>
                    <a:cubicBezTo>
                      <a:pt x="11121" y="5537"/>
                      <a:pt x="6227" y="48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09" name="Google Shape;1209;g358fe18d560_3_1204"/>
              <p:cNvGrpSpPr/>
              <p:nvPr/>
            </p:nvGrpSpPr>
            <p:grpSpPr>
              <a:xfrm>
                <a:off x="-45" y="2273686"/>
                <a:ext cx="9144020" cy="1930082"/>
                <a:chOff x="1062625" y="3292200"/>
                <a:chExt cx="5270025" cy="1112375"/>
              </a:xfrm>
            </p:grpSpPr>
            <p:sp>
              <p:nvSpPr>
                <p:cNvPr id="1210" name="Google Shape;1210;g358fe18d560_3_1204"/>
                <p:cNvSpPr/>
                <p:nvPr/>
              </p:nvSpPr>
              <p:spPr>
                <a:xfrm>
                  <a:off x="1291825" y="3292200"/>
                  <a:ext cx="61925" cy="19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7812" extrusionOk="0">
                      <a:moveTo>
                        <a:pt x="2119" y="1"/>
                      </a:moveTo>
                      <a:cubicBezTo>
                        <a:pt x="2119" y="36"/>
                        <a:pt x="2191" y="4311"/>
                        <a:pt x="0" y="7656"/>
                      </a:cubicBezTo>
                      <a:lnTo>
                        <a:pt x="226" y="7811"/>
                      </a:lnTo>
                      <a:cubicBezTo>
                        <a:pt x="2477" y="4382"/>
                        <a:pt x="2405" y="24"/>
                        <a:pt x="240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1" name="Google Shape;1211;g358fe18d560_3_1204"/>
                <p:cNvSpPr/>
                <p:nvPr/>
              </p:nvSpPr>
              <p:spPr>
                <a:xfrm>
                  <a:off x="1705250" y="3596400"/>
                  <a:ext cx="130400" cy="18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7228" extrusionOk="0">
                      <a:moveTo>
                        <a:pt x="5109" y="1"/>
                      </a:moveTo>
                      <a:cubicBezTo>
                        <a:pt x="5061" y="13"/>
                        <a:pt x="537" y="1965"/>
                        <a:pt x="1" y="7204"/>
                      </a:cubicBezTo>
                      <a:lnTo>
                        <a:pt x="287" y="7228"/>
                      </a:lnTo>
                      <a:cubicBezTo>
                        <a:pt x="799" y="2168"/>
                        <a:pt x="5180" y="275"/>
                        <a:pt x="5216" y="263"/>
                      </a:cubicBezTo>
                      <a:lnTo>
                        <a:pt x="510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2" name="Google Shape;1212;g358fe18d560_3_1204"/>
                <p:cNvSpPr/>
                <p:nvPr/>
              </p:nvSpPr>
              <p:spPr>
                <a:xfrm>
                  <a:off x="2055300" y="3776775"/>
                  <a:ext cx="132475" cy="10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9" h="4002" extrusionOk="0">
                      <a:moveTo>
                        <a:pt x="5204" y="1"/>
                      </a:moveTo>
                      <a:cubicBezTo>
                        <a:pt x="5061" y="49"/>
                        <a:pt x="1632" y="1203"/>
                        <a:pt x="1" y="3847"/>
                      </a:cubicBezTo>
                      <a:lnTo>
                        <a:pt x="239" y="4001"/>
                      </a:lnTo>
                      <a:cubicBezTo>
                        <a:pt x="1810" y="1442"/>
                        <a:pt x="5251" y="287"/>
                        <a:pt x="5299" y="275"/>
                      </a:cubicBezTo>
                      <a:lnTo>
                        <a:pt x="520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3" name="Google Shape;1213;g358fe18d560_3_1204"/>
                <p:cNvSpPr/>
                <p:nvPr/>
              </p:nvSpPr>
              <p:spPr>
                <a:xfrm>
                  <a:off x="1256100" y="4267025"/>
                  <a:ext cx="273275" cy="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1" h="3644" extrusionOk="0">
                      <a:moveTo>
                        <a:pt x="5465" y="0"/>
                      </a:moveTo>
                      <a:cubicBezTo>
                        <a:pt x="3108" y="12"/>
                        <a:pt x="977" y="1382"/>
                        <a:pt x="0" y="3525"/>
                      </a:cubicBezTo>
                      <a:lnTo>
                        <a:pt x="250" y="3644"/>
                      </a:lnTo>
                      <a:lnTo>
                        <a:pt x="262" y="3644"/>
                      </a:lnTo>
                      <a:cubicBezTo>
                        <a:pt x="1191" y="1596"/>
                        <a:pt x="3227" y="298"/>
                        <a:pt x="5465" y="298"/>
                      </a:cubicBezTo>
                      <a:cubicBezTo>
                        <a:pt x="5475" y="298"/>
                        <a:pt x="5486" y="298"/>
                        <a:pt x="5496" y="298"/>
                      </a:cubicBezTo>
                      <a:cubicBezTo>
                        <a:pt x="7722" y="298"/>
                        <a:pt x="9744" y="1605"/>
                        <a:pt x="10680" y="3632"/>
                      </a:cubicBezTo>
                      <a:lnTo>
                        <a:pt x="10930" y="3513"/>
                      </a:lnTo>
                      <a:cubicBezTo>
                        <a:pt x="9954" y="1370"/>
                        <a:pt x="7811" y="0"/>
                        <a:pt x="546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4" name="Google Shape;1214;g358fe18d560_3_1204"/>
                <p:cNvSpPr/>
                <p:nvPr/>
              </p:nvSpPr>
              <p:spPr>
                <a:xfrm>
                  <a:off x="1750200" y="3837475"/>
                  <a:ext cx="399775" cy="16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2" extrusionOk="0">
                      <a:moveTo>
                        <a:pt x="7500" y="0"/>
                      </a:moveTo>
                      <a:cubicBezTo>
                        <a:pt x="4494" y="0"/>
                        <a:pt x="1647" y="1518"/>
                        <a:pt x="1" y="4097"/>
                      </a:cubicBezTo>
                      <a:lnTo>
                        <a:pt x="239" y="4240"/>
                      </a:lnTo>
                      <a:cubicBezTo>
                        <a:pt x="1827" y="1753"/>
                        <a:pt x="4562" y="284"/>
                        <a:pt x="7462" y="284"/>
                      </a:cubicBezTo>
                      <a:cubicBezTo>
                        <a:pt x="7866" y="284"/>
                        <a:pt x="8273" y="313"/>
                        <a:pt x="8680" y="371"/>
                      </a:cubicBezTo>
                      <a:cubicBezTo>
                        <a:pt x="12014" y="835"/>
                        <a:pt x="14765" y="3205"/>
                        <a:pt x="15717" y="6431"/>
                      </a:cubicBezTo>
                      <a:lnTo>
                        <a:pt x="15991" y="6360"/>
                      </a:lnTo>
                      <a:cubicBezTo>
                        <a:pt x="15003" y="3026"/>
                        <a:pt x="12157" y="573"/>
                        <a:pt x="8728" y="85"/>
                      </a:cubicBezTo>
                      <a:cubicBezTo>
                        <a:pt x="8318" y="28"/>
                        <a:pt x="7907" y="0"/>
                        <a:pt x="75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5" name="Google Shape;1215;g358fe18d560_3_1204"/>
                <p:cNvSpPr/>
                <p:nvPr/>
              </p:nvSpPr>
              <p:spPr>
                <a:xfrm>
                  <a:off x="1062625" y="3558950"/>
                  <a:ext cx="310475" cy="14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5738" extrusionOk="0">
                      <a:moveTo>
                        <a:pt x="2451" y="0"/>
                      </a:moveTo>
                      <a:cubicBezTo>
                        <a:pt x="1350" y="0"/>
                        <a:pt x="470" y="120"/>
                        <a:pt x="0" y="201"/>
                      </a:cubicBezTo>
                      <a:lnTo>
                        <a:pt x="0" y="487"/>
                      </a:lnTo>
                      <a:cubicBezTo>
                        <a:pt x="444" y="406"/>
                        <a:pt x="1338" y="276"/>
                        <a:pt x="2469" y="276"/>
                      </a:cubicBezTo>
                      <a:cubicBezTo>
                        <a:pt x="5342" y="276"/>
                        <a:pt x="9742" y="1115"/>
                        <a:pt x="12169" y="5737"/>
                      </a:cubicBezTo>
                      <a:lnTo>
                        <a:pt x="12419" y="5606"/>
                      </a:lnTo>
                      <a:cubicBezTo>
                        <a:pt x="9923" y="857"/>
                        <a:pt x="5396" y="0"/>
                        <a:pt x="245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6" name="Google Shape;1216;g358fe18d560_3_1204"/>
                <p:cNvSpPr/>
                <p:nvPr/>
              </p:nvSpPr>
              <p:spPr>
                <a:xfrm>
                  <a:off x="1304625" y="3684825"/>
                  <a:ext cx="174450" cy="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8" h="3739" extrusionOk="0">
                      <a:moveTo>
                        <a:pt x="5356" y="0"/>
                      </a:moveTo>
                      <a:cubicBezTo>
                        <a:pt x="2878" y="0"/>
                        <a:pt x="676" y="1420"/>
                        <a:pt x="0" y="3655"/>
                      </a:cubicBezTo>
                      <a:lnTo>
                        <a:pt x="262" y="3738"/>
                      </a:lnTo>
                      <a:cubicBezTo>
                        <a:pt x="975" y="1417"/>
                        <a:pt x="3199" y="288"/>
                        <a:pt x="5391" y="288"/>
                      </a:cubicBezTo>
                      <a:cubicBezTo>
                        <a:pt x="5908" y="288"/>
                        <a:pt x="6424" y="351"/>
                        <a:pt x="6918" y="476"/>
                      </a:cubicBezTo>
                      <a:lnTo>
                        <a:pt x="6977" y="202"/>
                      </a:lnTo>
                      <a:cubicBezTo>
                        <a:pt x="6432" y="66"/>
                        <a:pt x="5888" y="0"/>
                        <a:pt x="53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7" name="Google Shape;1217;g358fe18d560_3_1204"/>
                <p:cNvSpPr/>
                <p:nvPr/>
              </p:nvSpPr>
              <p:spPr>
                <a:xfrm>
                  <a:off x="1685025" y="4165825"/>
                  <a:ext cx="174750" cy="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739" extrusionOk="0">
                      <a:moveTo>
                        <a:pt x="5368" y="1"/>
                      </a:moveTo>
                      <a:cubicBezTo>
                        <a:pt x="2890" y="1"/>
                        <a:pt x="686" y="1420"/>
                        <a:pt x="0" y="3656"/>
                      </a:cubicBezTo>
                      <a:lnTo>
                        <a:pt x="274" y="3739"/>
                      </a:lnTo>
                      <a:cubicBezTo>
                        <a:pt x="987" y="1418"/>
                        <a:pt x="3203" y="289"/>
                        <a:pt x="5392" y="289"/>
                      </a:cubicBezTo>
                      <a:cubicBezTo>
                        <a:pt x="5909" y="289"/>
                        <a:pt x="6424" y="351"/>
                        <a:pt x="6918" y="477"/>
                      </a:cubicBezTo>
                      <a:lnTo>
                        <a:pt x="6989" y="203"/>
                      </a:lnTo>
                      <a:cubicBezTo>
                        <a:pt x="6444" y="66"/>
                        <a:pt x="5900" y="1"/>
                        <a:pt x="536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8" name="Google Shape;1218;g358fe18d560_3_1204"/>
                <p:cNvSpPr/>
                <p:nvPr/>
              </p:nvSpPr>
              <p:spPr>
                <a:xfrm>
                  <a:off x="1062625" y="4001450"/>
                  <a:ext cx="235475" cy="16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9" h="6481" extrusionOk="0">
                      <a:moveTo>
                        <a:pt x="242" y="0"/>
                      </a:moveTo>
                      <a:cubicBezTo>
                        <a:pt x="150" y="0"/>
                        <a:pt x="69" y="1"/>
                        <a:pt x="0" y="3"/>
                      </a:cubicBezTo>
                      <a:lnTo>
                        <a:pt x="0" y="289"/>
                      </a:lnTo>
                      <a:cubicBezTo>
                        <a:pt x="71" y="287"/>
                        <a:pt x="155" y="286"/>
                        <a:pt x="252" y="286"/>
                      </a:cubicBezTo>
                      <a:cubicBezTo>
                        <a:pt x="1966" y="286"/>
                        <a:pt x="7634" y="722"/>
                        <a:pt x="9144" y="6480"/>
                      </a:cubicBezTo>
                      <a:lnTo>
                        <a:pt x="9418" y="6409"/>
                      </a:lnTo>
                      <a:cubicBezTo>
                        <a:pt x="7857" y="457"/>
                        <a:pt x="2004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9" name="Google Shape;1219;g358fe18d560_3_1204"/>
                <p:cNvSpPr/>
                <p:nvPr/>
              </p:nvSpPr>
              <p:spPr>
                <a:xfrm>
                  <a:off x="1409700" y="4132250"/>
                  <a:ext cx="338450" cy="14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38" h="5606" extrusionOk="0">
                      <a:moveTo>
                        <a:pt x="7648" y="0"/>
                      </a:moveTo>
                      <a:cubicBezTo>
                        <a:pt x="6371" y="0"/>
                        <a:pt x="5164" y="266"/>
                        <a:pt x="4155" y="677"/>
                      </a:cubicBezTo>
                      <a:cubicBezTo>
                        <a:pt x="1715" y="1677"/>
                        <a:pt x="119" y="3546"/>
                        <a:pt x="0" y="5582"/>
                      </a:cubicBezTo>
                      <a:lnTo>
                        <a:pt x="286" y="5606"/>
                      </a:lnTo>
                      <a:cubicBezTo>
                        <a:pt x="393" y="3677"/>
                        <a:pt x="1917" y="1891"/>
                        <a:pt x="4262" y="939"/>
                      </a:cubicBezTo>
                      <a:cubicBezTo>
                        <a:pt x="5240" y="542"/>
                        <a:pt x="6410" y="284"/>
                        <a:pt x="7649" y="284"/>
                      </a:cubicBezTo>
                      <a:cubicBezTo>
                        <a:pt x="9534" y="284"/>
                        <a:pt x="11579" y="882"/>
                        <a:pt x="13347" y="2498"/>
                      </a:cubicBezTo>
                      <a:lnTo>
                        <a:pt x="13537" y="2296"/>
                      </a:lnTo>
                      <a:cubicBezTo>
                        <a:pt x="11711" y="620"/>
                        <a:pt x="9597" y="0"/>
                        <a:pt x="764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0" name="Google Shape;1220;g358fe18d560_3_1204"/>
                <p:cNvSpPr/>
                <p:nvPr/>
              </p:nvSpPr>
              <p:spPr>
                <a:xfrm>
                  <a:off x="4959525" y="3895550"/>
                  <a:ext cx="152150" cy="12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6" h="5109" extrusionOk="0">
                      <a:moveTo>
                        <a:pt x="156" y="0"/>
                      </a:moveTo>
                      <a:lnTo>
                        <a:pt x="1" y="227"/>
                      </a:lnTo>
                      <a:cubicBezTo>
                        <a:pt x="1465" y="1203"/>
                        <a:pt x="4168" y="3132"/>
                        <a:pt x="5883" y="5108"/>
                      </a:cubicBezTo>
                      <a:lnTo>
                        <a:pt x="6085" y="4930"/>
                      </a:lnTo>
                      <a:cubicBezTo>
                        <a:pt x="4347" y="2917"/>
                        <a:pt x="1620" y="977"/>
                        <a:pt x="1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1" name="Google Shape;1221;g358fe18d560_3_1204"/>
                <p:cNvSpPr/>
                <p:nvPr/>
              </p:nvSpPr>
              <p:spPr>
                <a:xfrm>
                  <a:off x="4958650" y="4001950"/>
                  <a:ext cx="358700" cy="12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8" h="5008" extrusionOk="0">
                      <a:moveTo>
                        <a:pt x="9933" y="1"/>
                      </a:moveTo>
                      <a:cubicBezTo>
                        <a:pt x="3151" y="1"/>
                        <a:pt x="40" y="4805"/>
                        <a:pt x="0" y="4865"/>
                      </a:cubicBezTo>
                      <a:lnTo>
                        <a:pt x="238" y="5008"/>
                      </a:lnTo>
                      <a:cubicBezTo>
                        <a:pt x="268" y="4958"/>
                        <a:pt x="3299" y="286"/>
                        <a:pt x="9935" y="286"/>
                      </a:cubicBezTo>
                      <a:cubicBezTo>
                        <a:pt x="11241" y="286"/>
                        <a:pt x="12686" y="467"/>
                        <a:pt x="14276" y="900"/>
                      </a:cubicBezTo>
                      <a:lnTo>
                        <a:pt x="14347" y="626"/>
                      </a:lnTo>
                      <a:cubicBezTo>
                        <a:pt x="12732" y="185"/>
                        <a:pt x="11262" y="1"/>
                        <a:pt x="993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2" name="Google Shape;1222;g358fe18d560_3_1204"/>
                <p:cNvSpPr/>
                <p:nvPr/>
              </p:nvSpPr>
              <p:spPr>
                <a:xfrm>
                  <a:off x="5919775" y="3973500"/>
                  <a:ext cx="217025" cy="4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1" h="1848" extrusionOk="0">
                      <a:moveTo>
                        <a:pt x="3908" y="1"/>
                      </a:moveTo>
                      <a:cubicBezTo>
                        <a:pt x="1546" y="1"/>
                        <a:pt x="23" y="1182"/>
                        <a:pt x="1" y="1204"/>
                      </a:cubicBezTo>
                      <a:lnTo>
                        <a:pt x="167" y="1419"/>
                      </a:lnTo>
                      <a:cubicBezTo>
                        <a:pt x="190" y="1404"/>
                        <a:pt x="1639" y="282"/>
                        <a:pt x="3898" y="282"/>
                      </a:cubicBezTo>
                      <a:cubicBezTo>
                        <a:pt x="5208" y="282"/>
                        <a:pt x="6791" y="659"/>
                        <a:pt x="8525" y="1847"/>
                      </a:cubicBezTo>
                      <a:lnTo>
                        <a:pt x="8680" y="1609"/>
                      </a:lnTo>
                      <a:cubicBezTo>
                        <a:pt x="6896" y="389"/>
                        <a:pt x="5264" y="1"/>
                        <a:pt x="390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3" name="Google Shape;1223;g358fe18d560_3_1204"/>
                <p:cNvSpPr/>
                <p:nvPr/>
              </p:nvSpPr>
              <p:spPr>
                <a:xfrm>
                  <a:off x="5504250" y="3653750"/>
                  <a:ext cx="398575" cy="16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3" h="6589" extrusionOk="0">
                      <a:moveTo>
                        <a:pt x="8559" y="0"/>
                      </a:moveTo>
                      <a:cubicBezTo>
                        <a:pt x="8094" y="0"/>
                        <a:pt x="7625" y="37"/>
                        <a:pt x="7156" y="112"/>
                      </a:cubicBezTo>
                      <a:cubicBezTo>
                        <a:pt x="3727" y="659"/>
                        <a:pt x="929" y="3160"/>
                        <a:pt x="0" y="6517"/>
                      </a:cubicBezTo>
                      <a:lnTo>
                        <a:pt x="274" y="6589"/>
                      </a:lnTo>
                      <a:cubicBezTo>
                        <a:pt x="1167" y="3350"/>
                        <a:pt x="3882" y="921"/>
                        <a:pt x="7204" y="398"/>
                      </a:cubicBezTo>
                      <a:cubicBezTo>
                        <a:pt x="7661" y="324"/>
                        <a:pt x="8119" y="288"/>
                        <a:pt x="8573" y="288"/>
                      </a:cubicBezTo>
                      <a:cubicBezTo>
                        <a:pt x="11413" y="288"/>
                        <a:pt x="14105" y="1700"/>
                        <a:pt x="15717" y="4112"/>
                      </a:cubicBezTo>
                      <a:lnTo>
                        <a:pt x="15943" y="3957"/>
                      </a:lnTo>
                      <a:cubicBezTo>
                        <a:pt x="14288" y="1460"/>
                        <a:pt x="11497" y="0"/>
                        <a:pt x="855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4" name="Google Shape;1224;g358fe18d560_3_1204"/>
                <p:cNvSpPr/>
                <p:nvPr/>
              </p:nvSpPr>
              <p:spPr>
                <a:xfrm>
                  <a:off x="6118900" y="3342925"/>
                  <a:ext cx="1518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3" h="722" extrusionOk="0">
                      <a:moveTo>
                        <a:pt x="1089" y="0"/>
                      </a:moveTo>
                      <a:cubicBezTo>
                        <a:pt x="433" y="0"/>
                        <a:pt x="13" y="19"/>
                        <a:pt x="1" y="19"/>
                      </a:cubicBezTo>
                      <a:lnTo>
                        <a:pt x="13" y="293"/>
                      </a:lnTo>
                      <a:cubicBezTo>
                        <a:pt x="25" y="293"/>
                        <a:pt x="400" y="277"/>
                        <a:pt x="995" y="277"/>
                      </a:cubicBezTo>
                      <a:cubicBezTo>
                        <a:pt x="2184" y="277"/>
                        <a:pt x="4247" y="341"/>
                        <a:pt x="6025" y="722"/>
                      </a:cubicBezTo>
                      <a:lnTo>
                        <a:pt x="6073" y="436"/>
                      </a:lnTo>
                      <a:cubicBezTo>
                        <a:pt x="4320" y="65"/>
                        <a:pt x="2301" y="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5" name="Google Shape;1225;g358fe18d560_3_1204"/>
                <p:cNvSpPr/>
                <p:nvPr/>
              </p:nvSpPr>
              <p:spPr>
                <a:xfrm>
                  <a:off x="6029900" y="3733925"/>
                  <a:ext cx="302750" cy="2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10" h="9740" extrusionOk="0">
                      <a:moveTo>
                        <a:pt x="12109" y="0"/>
                      </a:moveTo>
                      <a:cubicBezTo>
                        <a:pt x="10693" y="72"/>
                        <a:pt x="2096" y="834"/>
                        <a:pt x="1" y="9680"/>
                      </a:cubicBezTo>
                      <a:lnTo>
                        <a:pt x="263" y="9740"/>
                      </a:lnTo>
                      <a:cubicBezTo>
                        <a:pt x="2323" y="1108"/>
                        <a:pt x="10716" y="346"/>
                        <a:pt x="12109" y="274"/>
                      </a:cubicBezTo>
                      <a:lnTo>
                        <a:pt x="1210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6" name="Google Shape;1226;g358fe18d560_3_1204"/>
                <p:cNvSpPr/>
                <p:nvPr/>
              </p:nvSpPr>
              <p:spPr>
                <a:xfrm>
                  <a:off x="5594150" y="4131075"/>
                  <a:ext cx="277725" cy="14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9" h="5772" extrusionOk="0">
                      <a:moveTo>
                        <a:pt x="9236" y="0"/>
                      </a:moveTo>
                      <a:cubicBezTo>
                        <a:pt x="6724" y="0"/>
                        <a:pt x="2312" y="757"/>
                        <a:pt x="0" y="5653"/>
                      </a:cubicBezTo>
                      <a:lnTo>
                        <a:pt x="262" y="5772"/>
                      </a:lnTo>
                      <a:cubicBezTo>
                        <a:pt x="2509" y="1014"/>
                        <a:pt x="6795" y="279"/>
                        <a:pt x="9234" y="279"/>
                      </a:cubicBezTo>
                      <a:cubicBezTo>
                        <a:pt x="10311" y="279"/>
                        <a:pt x="11027" y="422"/>
                        <a:pt x="11049" y="426"/>
                      </a:cubicBezTo>
                      <a:lnTo>
                        <a:pt x="11109" y="152"/>
                      </a:lnTo>
                      <a:cubicBezTo>
                        <a:pt x="11087" y="148"/>
                        <a:pt x="10347" y="0"/>
                        <a:pt x="923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7" name="Google Shape;1227;g358fe18d560_3_1204"/>
                <p:cNvSpPr/>
                <p:nvPr/>
              </p:nvSpPr>
              <p:spPr>
                <a:xfrm>
                  <a:off x="6049850" y="4242475"/>
                  <a:ext cx="282800" cy="16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2" h="6484" extrusionOk="0">
                      <a:moveTo>
                        <a:pt x="10908" y="1"/>
                      </a:moveTo>
                      <a:cubicBezTo>
                        <a:pt x="2825" y="1"/>
                        <a:pt x="36" y="6305"/>
                        <a:pt x="1" y="6364"/>
                      </a:cubicBezTo>
                      <a:lnTo>
                        <a:pt x="262" y="6483"/>
                      </a:lnTo>
                      <a:cubicBezTo>
                        <a:pt x="858" y="5257"/>
                        <a:pt x="1691" y="4161"/>
                        <a:pt x="2715" y="3257"/>
                      </a:cubicBezTo>
                      <a:cubicBezTo>
                        <a:pt x="4238" y="1883"/>
                        <a:pt x="6880" y="275"/>
                        <a:pt x="10923" y="275"/>
                      </a:cubicBezTo>
                      <a:cubicBezTo>
                        <a:pt x="11051" y="275"/>
                        <a:pt x="11180" y="277"/>
                        <a:pt x="11311" y="280"/>
                      </a:cubicBezTo>
                      <a:lnTo>
                        <a:pt x="11311" y="6"/>
                      </a:lnTo>
                      <a:cubicBezTo>
                        <a:pt x="11176" y="3"/>
                        <a:pt x="11041" y="1"/>
                        <a:pt x="1090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8" name="Google Shape;1228;g358fe18d560_3_1204"/>
                <p:cNvSpPr/>
                <p:nvPr/>
              </p:nvSpPr>
              <p:spPr>
                <a:xfrm>
                  <a:off x="5968900" y="4295300"/>
                  <a:ext cx="117875" cy="6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5" h="2466" extrusionOk="0">
                      <a:moveTo>
                        <a:pt x="12" y="1"/>
                      </a:moveTo>
                      <a:lnTo>
                        <a:pt x="0" y="286"/>
                      </a:lnTo>
                      <a:cubicBezTo>
                        <a:pt x="24" y="286"/>
                        <a:pt x="3036" y="501"/>
                        <a:pt x="4489" y="2465"/>
                      </a:cubicBezTo>
                      <a:lnTo>
                        <a:pt x="4715" y="2298"/>
                      </a:lnTo>
                      <a:cubicBezTo>
                        <a:pt x="3191" y="227"/>
                        <a:pt x="143" y="12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9" name="Google Shape;1229;g358fe18d560_3_1204"/>
                <p:cNvSpPr/>
                <p:nvPr/>
              </p:nvSpPr>
              <p:spPr>
                <a:xfrm>
                  <a:off x="5550975" y="4130700"/>
                  <a:ext cx="117900" cy="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2477" extrusionOk="0">
                      <a:moveTo>
                        <a:pt x="13" y="0"/>
                      </a:moveTo>
                      <a:lnTo>
                        <a:pt x="1" y="286"/>
                      </a:lnTo>
                      <a:cubicBezTo>
                        <a:pt x="36" y="286"/>
                        <a:pt x="3037" y="500"/>
                        <a:pt x="4501" y="2477"/>
                      </a:cubicBezTo>
                      <a:lnTo>
                        <a:pt x="4716" y="2298"/>
                      </a:lnTo>
                      <a:cubicBezTo>
                        <a:pt x="3192" y="227"/>
                        <a:pt x="144" y="12"/>
                        <a:pt x="1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0" name="Google Shape;1230;g358fe18d560_3_1204"/>
                <p:cNvSpPr/>
                <p:nvPr/>
              </p:nvSpPr>
              <p:spPr>
                <a:xfrm>
                  <a:off x="5776600" y="4078600"/>
                  <a:ext cx="33075" cy="6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2442" extrusionOk="0">
                      <a:moveTo>
                        <a:pt x="1120" y="1"/>
                      </a:moveTo>
                      <a:cubicBezTo>
                        <a:pt x="1072" y="48"/>
                        <a:pt x="1" y="1132"/>
                        <a:pt x="108" y="2442"/>
                      </a:cubicBezTo>
                      <a:lnTo>
                        <a:pt x="394" y="2418"/>
                      </a:lnTo>
                      <a:cubicBezTo>
                        <a:pt x="286" y="1239"/>
                        <a:pt x="1310" y="203"/>
                        <a:pt x="1322" y="203"/>
                      </a:cubicBezTo>
                      <a:lnTo>
                        <a:pt x="112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1" name="Google Shape;1231;g358fe18d560_3_1204"/>
                <p:cNvSpPr/>
                <p:nvPr/>
              </p:nvSpPr>
              <p:spPr>
                <a:xfrm>
                  <a:off x="3053950" y="3973825"/>
                  <a:ext cx="121450" cy="1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8" h="7240" extrusionOk="0">
                      <a:moveTo>
                        <a:pt x="4715" y="1"/>
                      </a:moveTo>
                      <a:cubicBezTo>
                        <a:pt x="4679" y="25"/>
                        <a:pt x="679" y="2299"/>
                        <a:pt x="0" y="7204"/>
                      </a:cubicBezTo>
                      <a:lnTo>
                        <a:pt x="274" y="7240"/>
                      </a:lnTo>
                      <a:cubicBezTo>
                        <a:pt x="941" y="2477"/>
                        <a:pt x="4810" y="263"/>
                        <a:pt x="4858" y="239"/>
                      </a:cubicBezTo>
                      <a:lnTo>
                        <a:pt x="471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2" name="Google Shape;1232;g358fe18d560_3_1204"/>
                <p:cNvSpPr/>
                <p:nvPr/>
              </p:nvSpPr>
              <p:spPr>
                <a:xfrm>
                  <a:off x="2577400" y="3874725"/>
                  <a:ext cx="142600" cy="28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4" h="11204" extrusionOk="0">
                      <a:moveTo>
                        <a:pt x="203" y="0"/>
                      </a:moveTo>
                      <a:lnTo>
                        <a:pt x="0" y="191"/>
                      </a:lnTo>
                      <a:cubicBezTo>
                        <a:pt x="48" y="238"/>
                        <a:pt x="4286" y="4512"/>
                        <a:pt x="5429" y="11204"/>
                      </a:cubicBezTo>
                      <a:lnTo>
                        <a:pt x="5703" y="11168"/>
                      </a:lnTo>
                      <a:cubicBezTo>
                        <a:pt x="4548" y="4382"/>
                        <a:pt x="238" y="36"/>
                        <a:pt x="20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3" name="Google Shape;1233;g358fe18d560_3_1204"/>
                <p:cNvSpPr/>
                <p:nvPr/>
              </p:nvSpPr>
              <p:spPr>
                <a:xfrm>
                  <a:off x="2566075" y="4147200"/>
                  <a:ext cx="328650" cy="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46" h="2722" extrusionOk="0">
                      <a:moveTo>
                        <a:pt x="7538" y="1"/>
                      </a:moveTo>
                      <a:cubicBezTo>
                        <a:pt x="2751" y="1"/>
                        <a:pt x="36" y="2484"/>
                        <a:pt x="1" y="2519"/>
                      </a:cubicBezTo>
                      <a:lnTo>
                        <a:pt x="203" y="2722"/>
                      </a:lnTo>
                      <a:cubicBezTo>
                        <a:pt x="203" y="2710"/>
                        <a:pt x="1394" y="1603"/>
                        <a:pt x="3561" y="900"/>
                      </a:cubicBezTo>
                      <a:cubicBezTo>
                        <a:pt x="4575" y="564"/>
                        <a:pt x="5907" y="279"/>
                        <a:pt x="7516" y="279"/>
                      </a:cubicBezTo>
                      <a:cubicBezTo>
                        <a:pt x="9100" y="279"/>
                        <a:pt x="10953" y="555"/>
                        <a:pt x="13038" y="1329"/>
                      </a:cubicBezTo>
                      <a:lnTo>
                        <a:pt x="13145" y="1067"/>
                      </a:lnTo>
                      <a:cubicBezTo>
                        <a:pt x="11050" y="291"/>
                        <a:pt x="9173" y="1"/>
                        <a:pt x="753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4" name="Google Shape;1234;g358fe18d560_3_1204"/>
                <p:cNvSpPr/>
                <p:nvPr/>
              </p:nvSpPr>
              <p:spPr>
                <a:xfrm>
                  <a:off x="2086850" y="3969875"/>
                  <a:ext cx="265825" cy="1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3" h="5410" extrusionOk="0">
                      <a:moveTo>
                        <a:pt x="5422" y="1"/>
                      </a:moveTo>
                      <a:cubicBezTo>
                        <a:pt x="5177" y="1"/>
                        <a:pt x="4929" y="17"/>
                        <a:pt x="4680" y="52"/>
                      </a:cubicBezTo>
                      <a:cubicBezTo>
                        <a:pt x="2001" y="409"/>
                        <a:pt x="1" y="2707"/>
                        <a:pt x="1" y="5409"/>
                      </a:cubicBezTo>
                      <a:lnTo>
                        <a:pt x="286" y="5409"/>
                      </a:lnTo>
                      <a:cubicBezTo>
                        <a:pt x="275" y="2838"/>
                        <a:pt x="2180" y="671"/>
                        <a:pt x="4716" y="325"/>
                      </a:cubicBezTo>
                      <a:cubicBezTo>
                        <a:pt x="4955" y="292"/>
                        <a:pt x="5193" y="276"/>
                        <a:pt x="5429" y="276"/>
                      </a:cubicBezTo>
                      <a:cubicBezTo>
                        <a:pt x="7702" y="276"/>
                        <a:pt x="9744" y="1795"/>
                        <a:pt x="10359" y="4028"/>
                      </a:cubicBezTo>
                      <a:lnTo>
                        <a:pt x="10633" y="3957"/>
                      </a:lnTo>
                      <a:cubicBezTo>
                        <a:pt x="9974" y="1592"/>
                        <a:pt x="7817" y="1"/>
                        <a:pt x="542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5" name="Google Shape;1235;g358fe18d560_3_1204"/>
                <p:cNvSpPr/>
                <p:nvPr/>
              </p:nvSpPr>
              <p:spPr>
                <a:xfrm>
                  <a:off x="4647000" y="4078925"/>
                  <a:ext cx="412875" cy="2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5" h="9787" extrusionOk="0">
                      <a:moveTo>
                        <a:pt x="7555" y="1"/>
                      </a:moveTo>
                      <a:cubicBezTo>
                        <a:pt x="4397" y="1"/>
                        <a:pt x="1411" y="1795"/>
                        <a:pt x="0" y="4786"/>
                      </a:cubicBezTo>
                      <a:lnTo>
                        <a:pt x="250" y="4905"/>
                      </a:lnTo>
                      <a:cubicBezTo>
                        <a:pt x="1614" y="2017"/>
                        <a:pt x="4502" y="274"/>
                        <a:pt x="7556" y="274"/>
                      </a:cubicBezTo>
                      <a:cubicBezTo>
                        <a:pt x="8368" y="274"/>
                        <a:pt x="9192" y="397"/>
                        <a:pt x="10002" y="655"/>
                      </a:cubicBezTo>
                      <a:cubicBezTo>
                        <a:pt x="13847" y="1869"/>
                        <a:pt x="16205" y="5750"/>
                        <a:pt x="15526" y="9739"/>
                      </a:cubicBezTo>
                      <a:lnTo>
                        <a:pt x="15800" y="9787"/>
                      </a:lnTo>
                      <a:cubicBezTo>
                        <a:pt x="16514" y="5667"/>
                        <a:pt x="14062" y="1655"/>
                        <a:pt x="10085" y="393"/>
                      </a:cubicBezTo>
                      <a:cubicBezTo>
                        <a:pt x="9247" y="127"/>
                        <a:pt x="8395" y="1"/>
                        <a:pt x="75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6" name="Google Shape;1236;g358fe18d560_3_1204"/>
                <p:cNvSpPr/>
                <p:nvPr/>
              </p:nvSpPr>
              <p:spPr>
                <a:xfrm>
                  <a:off x="3960900" y="4008350"/>
                  <a:ext cx="125925" cy="14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5883" extrusionOk="0">
                      <a:moveTo>
                        <a:pt x="4894" y="1"/>
                      </a:moveTo>
                      <a:cubicBezTo>
                        <a:pt x="4846" y="25"/>
                        <a:pt x="1155" y="2394"/>
                        <a:pt x="0" y="5799"/>
                      </a:cubicBezTo>
                      <a:lnTo>
                        <a:pt x="262" y="5883"/>
                      </a:lnTo>
                      <a:cubicBezTo>
                        <a:pt x="1394" y="2585"/>
                        <a:pt x="5001" y="263"/>
                        <a:pt x="5037" y="239"/>
                      </a:cubicBezTo>
                      <a:lnTo>
                        <a:pt x="489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7" name="Google Shape;1237;g358fe18d560_3_1204"/>
                <p:cNvSpPr/>
                <p:nvPr/>
              </p:nvSpPr>
              <p:spPr>
                <a:xfrm>
                  <a:off x="4349050" y="3978300"/>
                  <a:ext cx="1747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5954" extrusionOk="0">
                      <a:moveTo>
                        <a:pt x="107" y="0"/>
                      </a:moveTo>
                      <a:lnTo>
                        <a:pt x="0" y="262"/>
                      </a:lnTo>
                      <a:cubicBezTo>
                        <a:pt x="48" y="274"/>
                        <a:pt x="4298" y="1965"/>
                        <a:pt x="6751" y="5954"/>
                      </a:cubicBezTo>
                      <a:lnTo>
                        <a:pt x="6989" y="5811"/>
                      </a:lnTo>
                      <a:cubicBezTo>
                        <a:pt x="4477" y="1739"/>
                        <a:pt x="143" y="12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8" name="Google Shape;1238;g358fe18d560_3_1204"/>
                <p:cNvSpPr/>
                <p:nvPr/>
              </p:nvSpPr>
              <p:spPr>
                <a:xfrm>
                  <a:off x="4423450" y="4191275"/>
                  <a:ext cx="390550" cy="13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2" h="5329" extrusionOk="0">
                      <a:moveTo>
                        <a:pt x="6592" y="0"/>
                      </a:moveTo>
                      <a:cubicBezTo>
                        <a:pt x="3992" y="0"/>
                        <a:pt x="1554" y="937"/>
                        <a:pt x="1" y="2590"/>
                      </a:cubicBezTo>
                      <a:lnTo>
                        <a:pt x="215" y="2780"/>
                      </a:lnTo>
                      <a:cubicBezTo>
                        <a:pt x="1708" y="1187"/>
                        <a:pt x="4070" y="277"/>
                        <a:pt x="6590" y="277"/>
                      </a:cubicBezTo>
                      <a:cubicBezTo>
                        <a:pt x="7065" y="277"/>
                        <a:pt x="7545" y="309"/>
                        <a:pt x="8026" y="375"/>
                      </a:cubicBezTo>
                      <a:cubicBezTo>
                        <a:pt x="11276" y="816"/>
                        <a:pt x="13955" y="2626"/>
                        <a:pt x="15384" y="5328"/>
                      </a:cubicBezTo>
                      <a:lnTo>
                        <a:pt x="15622" y="5197"/>
                      </a:lnTo>
                      <a:cubicBezTo>
                        <a:pt x="14157" y="2411"/>
                        <a:pt x="11407" y="542"/>
                        <a:pt x="8073" y="102"/>
                      </a:cubicBezTo>
                      <a:cubicBezTo>
                        <a:pt x="7577" y="34"/>
                        <a:pt x="7081" y="0"/>
                        <a:pt x="65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9" name="Google Shape;1239;g358fe18d560_3_1204"/>
                <p:cNvSpPr/>
                <p:nvPr/>
              </p:nvSpPr>
              <p:spPr>
                <a:xfrm>
                  <a:off x="3413500" y="3986025"/>
                  <a:ext cx="72075" cy="15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3" h="6157" extrusionOk="0">
                      <a:moveTo>
                        <a:pt x="2644" y="1"/>
                      </a:moveTo>
                      <a:cubicBezTo>
                        <a:pt x="2620" y="37"/>
                        <a:pt x="739" y="2847"/>
                        <a:pt x="1" y="6085"/>
                      </a:cubicBezTo>
                      <a:lnTo>
                        <a:pt x="275" y="6156"/>
                      </a:lnTo>
                      <a:cubicBezTo>
                        <a:pt x="1001" y="2966"/>
                        <a:pt x="2858" y="191"/>
                        <a:pt x="2882" y="168"/>
                      </a:cubicBezTo>
                      <a:lnTo>
                        <a:pt x="264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0" name="Google Shape;1240;g358fe18d560_3_1204"/>
                <p:cNvSpPr/>
                <p:nvPr/>
              </p:nvSpPr>
              <p:spPr>
                <a:xfrm>
                  <a:off x="3261100" y="4132950"/>
                  <a:ext cx="271500" cy="11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0" h="4423" extrusionOk="0">
                      <a:moveTo>
                        <a:pt x="4374" y="0"/>
                      </a:moveTo>
                      <a:cubicBezTo>
                        <a:pt x="2176" y="0"/>
                        <a:pt x="286" y="873"/>
                        <a:pt x="1" y="1375"/>
                      </a:cubicBezTo>
                      <a:lnTo>
                        <a:pt x="251" y="1518"/>
                      </a:lnTo>
                      <a:cubicBezTo>
                        <a:pt x="469" y="1128"/>
                        <a:pt x="2285" y="275"/>
                        <a:pt x="4417" y="275"/>
                      </a:cubicBezTo>
                      <a:cubicBezTo>
                        <a:pt x="4500" y="275"/>
                        <a:pt x="4584" y="277"/>
                        <a:pt x="4668" y="279"/>
                      </a:cubicBezTo>
                      <a:cubicBezTo>
                        <a:pt x="6514" y="351"/>
                        <a:pt x="9050" y="1125"/>
                        <a:pt x="10597" y="4423"/>
                      </a:cubicBezTo>
                      <a:lnTo>
                        <a:pt x="10859" y="4304"/>
                      </a:lnTo>
                      <a:cubicBezTo>
                        <a:pt x="9252" y="875"/>
                        <a:pt x="6609" y="77"/>
                        <a:pt x="4668" y="6"/>
                      </a:cubicBezTo>
                      <a:cubicBezTo>
                        <a:pt x="4570" y="2"/>
                        <a:pt x="4472" y="0"/>
                        <a:pt x="437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241" name="Google Shape;1241;g358fe18d560_3_1204"/>
            <p:cNvGrpSpPr/>
            <p:nvPr/>
          </p:nvGrpSpPr>
          <p:grpSpPr>
            <a:xfrm flipH="1">
              <a:off x="-43" y="3178748"/>
              <a:ext cx="9144017" cy="1977469"/>
              <a:chOff x="0" y="3174687"/>
              <a:chExt cx="9144017" cy="1977469"/>
            </a:xfrm>
          </p:grpSpPr>
          <p:sp>
            <p:nvSpPr>
              <p:cNvPr id="1242" name="Google Shape;1242;g358fe18d560_3_1204"/>
              <p:cNvSpPr/>
              <p:nvPr/>
            </p:nvSpPr>
            <p:spPr>
              <a:xfrm>
                <a:off x="0" y="3174687"/>
                <a:ext cx="9144014" cy="1977466"/>
              </a:xfrm>
              <a:custGeom>
                <a:avLst/>
                <a:gdLst/>
                <a:ahLst/>
                <a:cxnLst/>
                <a:rect l="l" t="t" r="r" b="b"/>
                <a:pathLst>
                  <a:path w="210813" h="45590" extrusionOk="0">
                    <a:moveTo>
                      <a:pt x="210812" y="1"/>
                    </a:moveTo>
                    <a:cubicBezTo>
                      <a:pt x="204573" y="489"/>
                      <a:pt x="199680" y="5537"/>
                      <a:pt x="199370" y="11788"/>
                    </a:cubicBezTo>
                    <a:cubicBezTo>
                      <a:pt x="198644" y="11693"/>
                      <a:pt x="197906" y="11645"/>
                      <a:pt x="197168" y="11645"/>
                    </a:cubicBezTo>
                    <a:cubicBezTo>
                      <a:pt x="189333" y="11645"/>
                      <a:pt x="182392" y="16658"/>
                      <a:pt x="179939" y="24087"/>
                    </a:cubicBezTo>
                    <a:cubicBezTo>
                      <a:pt x="178503" y="23362"/>
                      <a:pt x="176997" y="23026"/>
                      <a:pt x="175525" y="23026"/>
                    </a:cubicBezTo>
                    <a:cubicBezTo>
                      <a:pt x="170907" y="23026"/>
                      <a:pt x="166622" y="26334"/>
                      <a:pt x="165854" y="31326"/>
                    </a:cubicBezTo>
                    <a:cubicBezTo>
                      <a:pt x="164327" y="30855"/>
                      <a:pt x="162763" y="30626"/>
                      <a:pt x="161212" y="30626"/>
                    </a:cubicBezTo>
                    <a:cubicBezTo>
                      <a:pt x="157116" y="30626"/>
                      <a:pt x="153111" y="32225"/>
                      <a:pt x="150114" y="35196"/>
                    </a:cubicBezTo>
                    <a:cubicBezTo>
                      <a:pt x="149733" y="34958"/>
                      <a:pt x="149352" y="34731"/>
                      <a:pt x="148959" y="34517"/>
                    </a:cubicBezTo>
                    <a:cubicBezTo>
                      <a:pt x="146184" y="32582"/>
                      <a:pt x="143017" y="31658"/>
                      <a:pt x="139886" y="31658"/>
                    </a:cubicBezTo>
                    <a:cubicBezTo>
                      <a:pt x="134581" y="31658"/>
                      <a:pt x="129379" y="34310"/>
                      <a:pt x="126361" y="39184"/>
                    </a:cubicBezTo>
                    <a:cubicBezTo>
                      <a:pt x="124571" y="38080"/>
                      <a:pt x="122548" y="37532"/>
                      <a:pt x="120529" y="37532"/>
                    </a:cubicBezTo>
                    <a:cubicBezTo>
                      <a:pt x="118238" y="37532"/>
                      <a:pt x="115951" y="38238"/>
                      <a:pt x="114014" y="39637"/>
                    </a:cubicBezTo>
                    <a:cubicBezTo>
                      <a:pt x="111038" y="35771"/>
                      <a:pt x="106664" y="33866"/>
                      <a:pt x="102302" y="33866"/>
                    </a:cubicBezTo>
                    <a:cubicBezTo>
                      <a:pt x="97554" y="33866"/>
                      <a:pt x="92820" y="36123"/>
                      <a:pt x="89916" y="40565"/>
                    </a:cubicBezTo>
                    <a:cubicBezTo>
                      <a:pt x="87927" y="39321"/>
                      <a:pt x="85653" y="38683"/>
                      <a:pt x="83367" y="38683"/>
                    </a:cubicBezTo>
                    <a:cubicBezTo>
                      <a:pt x="81999" y="38683"/>
                      <a:pt x="80627" y="38911"/>
                      <a:pt x="79308" y="39375"/>
                    </a:cubicBezTo>
                    <a:cubicBezTo>
                      <a:pt x="76282" y="34325"/>
                      <a:pt x="71001" y="31649"/>
                      <a:pt x="65657" y="31649"/>
                    </a:cubicBezTo>
                    <a:cubicBezTo>
                      <a:pt x="61791" y="31649"/>
                      <a:pt x="57892" y="33050"/>
                      <a:pt x="54793" y="35970"/>
                    </a:cubicBezTo>
                    <a:cubicBezTo>
                      <a:pt x="53402" y="33870"/>
                      <a:pt x="51127" y="32761"/>
                      <a:pt x="48825" y="32761"/>
                    </a:cubicBezTo>
                    <a:cubicBezTo>
                      <a:pt x="47184" y="32761"/>
                      <a:pt x="45530" y="33324"/>
                      <a:pt x="44172" y="34493"/>
                    </a:cubicBezTo>
                    <a:cubicBezTo>
                      <a:pt x="43052" y="28577"/>
                      <a:pt x="37904" y="24757"/>
                      <a:pt x="32422" y="24757"/>
                    </a:cubicBezTo>
                    <a:cubicBezTo>
                      <a:pt x="30447" y="24757"/>
                      <a:pt x="28428" y="25253"/>
                      <a:pt x="26539" y="26326"/>
                    </a:cubicBezTo>
                    <a:cubicBezTo>
                      <a:pt x="23170" y="19301"/>
                      <a:pt x="16312" y="14598"/>
                      <a:pt x="8549" y="13979"/>
                    </a:cubicBezTo>
                    <a:cubicBezTo>
                      <a:pt x="10716" y="7680"/>
                      <a:pt x="6596" y="977"/>
                      <a:pt x="0" y="72"/>
                    </a:cubicBezTo>
                    <a:lnTo>
                      <a:pt x="0" y="45590"/>
                    </a:lnTo>
                    <a:lnTo>
                      <a:pt x="210812" y="45590"/>
                    </a:lnTo>
                    <a:lnTo>
                      <a:pt x="210812" y="1"/>
                    </a:ln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43" name="Google Shape;1243;g358fe18d560_3_1204"/>
              <p:cNvGrpSpPr/>
              <p:nvPr/>
            </p:nvGrpSpPr>
            <p:grpSpPr>
              <a:xfrm>
                <a:off x="3" y="3685994"/>
                <a:ext cx="9144014" cy="1466162"/>
                <a:chOff x="1212350" y="1446150"/>
                <a:chExt cx="5270325" cy="845050"/>
              </a:xfrm>
            </p:grpSpPr>
            <p:sp>
              <p:nvSpPr>
                <p:cNvPr id="1244" name="Google Shape;1244;g358fe18d560_3_1204"/>
                <p:cNvSpPr/>
                <p:nvPr/>
              </p:nvSpPr>
              <p:spPr>
                <a:xfrm>
                  <a:off x="6191250" y="1446150"/>
                  <a:ext cx="61925" cy="19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7823" extrusionOk="0">
                      <a:moveTo>
                        <a:pt x="83" y="0"/>
                      </a:moveTo>
                      <a:cubicBezTo>
                        <a:pt x="83" y="36"/>
                        <a:pt x="0" y="4394"/>
                        <a:pt x="2250" y="7823"/>
                      </a:cubicBezTo>
                      <a:lnTo>
                        <a:pt x="2477" y="7668"/>
                      </a:lnTo>
                      <a:cubicBezTo>
                        <a:pt x="286" y="4322"/>
                        <a:pt x="357" y="48"/>
                        <a:pt x="35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5" name="Google Shape;1245;g358fe18d560_3_1204"/>
                <p:cNvSpPr/>
                <p:nvPr/>
              </p:nvSpPr>
              <p:spPr>
                <a:xfrm>
                  <a:off x="5709325" y="1750350"/>
                  <a:ext cx="130400" cy="1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7240" extrusionOk="0">
                      <a:moveTo>
                        <a:pt x="108" y="0"/>
                      </a:moveTo>
                      <a:lnTo>
                        <a:pt x="1" y="262"/>
                      </a:lnTo>
                      <a:cubicBezTo>
                        <a:pt x="48" y="286"/>
                        <a:pt x="4418" y="2167"/>
                        <a:pt x="4942" y="7239"/>
                      </a:cubicBezTo>
                      <a:lnTo>
                        <a:pt x="5216" y="7215"/>
                      </a:lnTo>
                      <a:cubicBezTo>
                        <a:pt x="4680" y="1977"/>
                        <a:pt x="156" y="24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6" name="Google Shape;1246;g358fe18d560_3_1204"/>
                <p:cNvSpPr/>
                <p:nvPr/>
              </p:nvSpPr>
              <p:spPr>
                <a:xfrm>
                  <a:off x="5357500" y="1931025"/>
                  <a:ext cx="132475" cy="10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9" h="4001" extrusionOk="0">
                      <a:moveTo>
                        <a:pt x="84" y="0"/>
                      </a:moveTo>
                      <a:lnTo>
                        <a:pt x="1" y="274"/>
                      </a:lnTo>
                      <a:cubicBezTo>
                        <a:pt x="36" y="286"/>
                        <a:pt x="3489" y="1429"/>
                        <a:pt x="5061" y="4001"/>
                      </a:cubicBezTo>
                      <a:lnTo>
                        <a:pt x="5299" y="3846"/>
                      </a:lnTo>
                      <a:cubicBezTo>
                        <a:pt x="3668" y="1203"/>
                        <a:pt x="239" y="48"/>
                        <a:pt x="8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7" name="Google Shape;1247;g358fe18d560_3_1204"/>
                <p:cNvSpPr/>
                <p:nvPr/>
              </p:nvSpPr>
              <p:spPr>
                <a:xfrm>
                  <a:off x="5395300" y="1991925"/>
                  <a:ext cx="399775" cy="16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5" extrusionOk="0">
                      <a:moveTo>
                        <a:pt x="8515" y="0"/>
                      </a:moveTo>
                      <a:cubicBezTo>
                        <a:pt x="8100" y="0"/>
                        <a:pt x="7682" y="29"/>
                        <a:pt x="7264" y="88"/>
                      </a:cubicBezTo>
                      <a:cubicBezTo>
                        <a:pt x="3823" y="577"/>
                        <a:pt x="989" y="3017"/>
                        <a:pt x="1" y="6351"/>
                      </a:cubicBezTo>
                      <a:lnTo>
                        <a:pt x="275" y="6435"/>
                      </a:lnTo>
                      <a:cubicBezTo>
                        <a:pt x="1227" y="3208"/>
                        <a:pt x="3977" y="839"/>
                        <a:pt x="7311" y="362"/>
                      </a:cubicBezTo>
                      <a:cubicBezTo>
                        <a:pt x="7709" y="307"/>
                        <a:pt x="8107" y="279"/>
                        <a:pt x="8502" y="279"/>
                      </a:cubicBezTo>
                      <a:cubicBezTo>
                        <a:pt x="11402" y="279"/>
                        <a:pt x="14149" y="1750"/>
                        <a:pt x="15753" y="4244"/>
                      </a:cubicBezTo>
                      <a:lnTo>
                        <a:pt x="15991" y="4089"/>
                      </a:lnTo>
                      <a:cubicBezTo>
                        <a:pt x="14338" y="1516"/>
                        <a:pt x="11510" y="0"/>
                        <a:pt x="851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8" name="Google Shape;1248;g358fe18d560_3_1204"/>
                <p:cNvSpPr/>
                <p:nvPr/>
              </p:nvSpPr>
              <p:spPr>
                <a:xfrm>
                  <a:off x="6172200" y="1713175"/>
                  <a:ext cx="310475" cy="14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5726" extrusionOk="0">
                      <a:moveTo>
                        <a:pt x="9963" y="1"/>
                      </a:moveTo>
                      <a:cubicBezTo>
                        <a:pt x="7017" y="1"/>
                        <a:pt x="2496" y="858"/>
                        <a:pt x="0" y="5607"/>
                      </a:cubicBezTo>
                      <a:lnTo>
                        <a:pt x="238" y="5726"/>
                      </a:lnTo>
                      <a:cubicBezTo>
                        <a:pt x="2663" y="1114"/>
                        <a:pt x="7061" y="276"/>
                        <a:pt x="9938" y="276"/>
                      </a:cubicBezTo>
                      <a:cubicBezTo>
                        <a:pt x="11072" y="276"/>
                        <a:pt x="11970" y="406"/>
                        <a:pt x="12418" y="487"/>
                      </a:cubicBezTo>
                      <a:lnTo>
                        <a:pt x="12418" y="201"/>
                      </a:lnTo>
                      <a:cubicBezTo>
                        <a:pt x="11945" y="120"/>
                        <a:pt x="11064" y="1"/>
                        <a:pt x="996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9" name="Google Shape;1249;g358fe18d560_3_1204"/>
                <p:cNvSpPr/>
                <p:nvPr/>
              </p:nvSpPr>
              <p:spPr>
                <a:xfrm>
                  <a:off x="6065925" y="1838950"/>
                  <a:ext cx="174750" cy="9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743" extrusionOk="0">
                      <a:moveTo>
                        <a:pt x="1631" y="0"/>
                      </a:moveTo>
                      <a:cubicBezTo>
                        <a:pt x="1096" y="0"/>
                        <a:pt x="549" y="67"/>
                        <a:pt x="0" y="207"/>
                      </a:cubicBezTo>
                      <a:lnTo>
                        <a:pt x="72" y="481"/>
                      </a:lnTo>
                      <a:cubicBezTo>
                        <a:pt x="563" y="356"/>
                        <a:pt x="1077" y="293"/>
                        <a:pt x="1593" y="293"/>
                      </a:cubicBezTo>
                      <a:cubicBezTo>
                        <a:pt x="3778" y="293"/>
                        <a:pt x="6003" y="1422"/>
                        <a:pt x="6716" y="3743"/>
                      </a:cubicBezTo>
                      <a:lnTo>
                        <a:pt x="6989" y="3660"/>
                      </a:lnTo>
                      <a:cubicBezTo>
                        <a:pt x="6304" y="1427"/>
                        <a:pt x="4106" y="0"/>
                        <a:pt x="163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0" name="Google Shape;1250;g358fe18d560_3_1204"/>
                <p:cNvSpPr/>
                <p:nvPr/>
              </p:nvSpPr>
              <p:spPr>
                <a:xfrm>
                  <a:off x="6254925" y="2155675"/>
                  <a:ext cx="227750" cy="13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0" h="5421" extrusionOk="0">
                      <a:moveTo>
                        <a:pt x="8855" y="0"/>
                      </a:moveTo>
                      <a:cubicBezTo>
                        <a:pt x="7177" y="0"/>
                        <a:pt x="1903" y="413"/>
                        <a:pt x="1" y="5421"/>
                      </a:cubicBezTo>
                      <a:lnTo>
                        <a:pt x="299" y="5421"/>
                      </a:lnTo>
                      <a:cubicBezTo>
                        <a:pt x="2179" y="675"/>
                        <a:pt x="7216" y="286"/>
                        <a:pt x="8841" y="286"/>
                      </a:cubicBezTo>
                      <a:cubicBezTo>
                        <a:pt x="8945" y="286"/>
                        <a:pt x="9035" y="287"/>
                        <a:pt x="9109" y="289"/>
                      </a:cubicBezTo>
                      <a:lnTo>
                        <a:pt x="9109" y="4"/>
                      </a:lnTo>
                      <a:cubicBezTo>
                        <a:pt x="9038" y="2"/>
                        <a:pt x="8952" y="0"/>
                        <a:pt x="885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1" name="Google Shape;1251;g358fe18d560_3_1204"/>
                <p:cNvSpPr/>
                <p:nvPr/>
              </p:nvSpPr>
              <p:spPr>
                <a:xfrm>
                  <a:off x="1408200" y="2127750"/>
                  <a:ext cx="217325" cy="4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3" h="1847" extrusionOk="0">
                      <a:moveTo>
                        <a:pt x="4778" y="0"/>
                      </a:moveTo>
                      <a:cubicBezTo>
                        <a:pt x="3422" y="0"/>
                        <a:pt x="1789" y="389"/>
                        <a:pt x="0" y="1609"/>
                      </a:cubicBezTo>
                      <a:lnTo>
                        <a:pt x="167" y="1847"/>
                      </a:lnTo>
                      <a:cubicBezTo>
                        <a:pt x="1897" y="658"/>
                        <a:pt x="3477" y="281"/>
                        <a:pt x="4785" y="281"/>
                      </a:cubicBezTo>
                      <a:cubicBezTo>
                        <a:pt x="7042" y="281"/>
                        <a:pt x="8491" y="1403"/>
                        <a:pt x="8513" y="1418"/>
                      </a:cubicBezTo>
                      <a:lnTo>
                        <a:pt x="8692" y="1204"/>
                      </a:lnTo>
                      <a:cubicBezTo>
                        <a:pt x="8662" y="1181"/>
                        <a:pt x="7141" y="0"/>
                        <a:pt x="477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2" name="Google Shape;1252;g358fe18d560_3_1204"/>
                <p:cNvSpPr/>
                <p:nvPr/>
              </p:nvSpPr>
              <p:spPr>
                <a:xfrm>
                  <a:off x="1642150" y="1808000"/>
                  <a:ext cx="398600" cy="16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4" h="6589" extrusionOk="0">
                      <a:moveTo>
                        <a:pt x="7392" y="0"/>
                      </a:moveTo>
                      <a:cubicBezTo>
                        <a:pt x="4451" y="0"/>
                        <a:pt x="1657" y="1469"/>
                        <a:pt x="1" y="3969"/>
                      </a:cubicBezTo>
                      <a:lnTo>
                        <a:pt x="227" y="4124"/>
                      </a:lnTo>
                      <a:cubicBezTo>
                        <a:pt x="1839" y="1701"/>
                        <a:pt x="4539" y="287"/>
                        <a:pt x="7382" y="287"/>
                      </a:cubicBezTo>
                      <a:cubicBezTo>
                        <a:pt x="7837" y="287"/>
                        <a:pt x="8294" y="323"/>
                        <a:pt x="8752" y="397"/>
                      </a:cubicBezTo>
                      <a:cubicBezTo>
                        <a:pt x="12074" y="933"/>
                        <a:pt x="14776" y="3350"/>
                        <a:pt x="15669" y="6588"/>
                      </a:cubicBezTo>
                      <a:lnTo>
                        <a:pt x="15943" y="6505"/>
                      </a:lnTo>
                      <a:cubicBezTo>
                        <a:pt x="15015" y="3159"/>
                        <a:pt x="12217" y="659"/>
                        <a:pt x="8788" y="111"/>
                      </a:cubicBezTo>
                      <a:cubicBezTo>
                        <a:pt x="8321" y="37"/>
                        <a:pt x="7855" y="0"/>
                        <a:pt x="73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3" name="Google Shape;1253;g358fe18d560_3_1204"/>
                <p:cNvSpPr/>
                <p:nvPr/>
              </p:nvSpPr>
              <p:spPr>
                <a:xfrm>
                  <a:off x="1274550" y="1497150"/>
                  <a:ext cx="151525" cy="1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" h="711" extrusionOk="0">
                      <a:moveTo>
                        <a:pt x="4978" y="1"/>
                      </a:moveTo>
                      <a:cubicBezTo>
                        <a:pt x="3767" y="1"/>
                        <a:pt x="1746" y="66"/>
                        <a:pt x="1" y="437"/>
                      </a:cubicBezTo>
                      <a:lnTo>
                        <a:pt x="48" y="710"/>
                      </a:lnTo>
                      <a:cubicBezTo>
                        <a:pt x="1814" y="340"/>
                        <a:pt x="3861" y="277"/>
                        <a:pt x="5050" y="277"/>
                      </a:cubicBezTo>
                      <a:cubicBezTo>
                        <a:pt x="5657" y="277"/>
                        <a:pt x="6041" y="294"/>
                        <a:pt x="6049" y="294"/>
                      </a:cubicBezTo>
                      <a:lnTo>
                        <a:pt x="6061" y="20"/>
                      </a:lnTo>
                      <a:cubicBezTo>
                        <a:pt x="6052" y="20"/>
                        <a:pt x="5634" y="1"/>
                        <a:pt x="497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4" name="Google Shape;1254;g358fe18d560_3_1204"/>
                <p:cNvSpPr/>
                <p:nvPr/>
              </p:nvSpPr>
              <p:spPr>
                <a:xfrm>
                  <a:off x="1212350" y="1888150"/>
                  <a:ext cx="302725" cy="24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09" h="9741" extrusionOk="0">
                      <a:moveTo>
                        <a:pt x="0" y="1"/>
                      </a:moveTo>
                      <a:lnTo>
                        <a:pt x="0" y="275"/>
                      </a:lnTo>
                      <a:cubicBezTo>
                        <a:pt x="1393" y="346"/>
                        <a:pt x="9787" y="1108"/>
                        <a:pt x="11835" y="9740"/>
                      </a:cubicBezTo>
                      <a:lnTo>
                        <a:pt x="12109" y="9681"/>
                      </a:lnTo>
                      <a:cubicBezTo>
                        <a:pt x="10001" y="834"/>
                        <a:pt x="1405" y="7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5" name="Google Shape;1255;g358fe18d560_3_1204"/>
                <p:cNvSpPr/>
                <p:nvPr/>
              </p:nvSpPr>
              <p:spPr>
                <a:xfrm>
                  <a:off x="5192300" y="2123900"/>
                  <a:ext cx="266125" cy="1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5" h="5418" extrusionOk="0">
                      <a:moveTo>
                        <a:pt x="5232" y="0"/>
                      </a:moveTo>
                      <a:cubicBezTo>
                        <a:pt x="2829" y="0"/>
                        <a:pt x="661" y="1594"/>
                        <a:pt x="1" y="3965"/>
                      </a:cubicBezTo>
                      <a:lnTo>
                        <a:pt x="274" y="4049"/>
                      </a:lnTo>
                      <a:cubicBezTo>
                        <a:pt x="902" y="1799"/>
                        <a:pt x="2943" y="287"/>
                        <a:pt x="5221" y="287"/>
                      </a:cubicBezTo>
                      <a:cubicBezTo>
                        <a:pt x="5452" y="287"/>
                        <a:pt x="5684" y="302"/>
                        <a:pt x="5918" y="334"/>
                      </a:cubicBezTo>
                      <a:cubicBezTo>
                        <a:pt x="8466" y="679"/>
                        <a:pt x="10359" y="2846"/>
                        <a:pt x="10359" y="5418"/>
                      </a:cubicBezTo>
                      <a:lnTo>
                        <a:pt x="10645" y="5418"/>
                      </a:lnTo>
                      <a:cubicBezTo>
                        <a:pt x="10633" y="2715"/>
                        <a:pt x="8633" y="417"/>
                        <a:pt x="5954" y="48"/>
                      </a:cubicBezTo>
                      <a:cubicBezTo>
                        <a:pt x="5712" y="16"/>
                        <a:pt x="5470" y="0"/>
                        <a:pt x="523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6" name="Google Shape;1256;g358fe18d560_3_1204"/>
                <p:cNvSpPr/>
                <p:nvPr/>
              </p:nvSpPr>
              <p:spPr>
                <a:xfrm>
                  <a:off x="2332125" y="2163450"/>
                  <a:ext cx="180400" cy="8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6" h="3586" extrusionOk="0">
                      <a:moveTo>
                        <a:pt x="2267" y="0"/>
                      </a:moveTo>
                      <a:cubicBezTo>
                        <a:pt x="987" y="0"/>
                        <a:pt x="22" y="432"/>
                        <a:pt x="0" y="443"/>
                      </a:cubicBezTo>
                      <a:lnTo>
                        <a:pt x="108" y="693"/>
                      </a:lnTo>
                      <a:cubicBezTo>
                        <a:pt x="193" y="656"/>
                        <a:pt x="1096" y="254"/>
                        <a:pt x="2280" y="254"/>
                      </a:cubicBezTo>
                      <a:cubicBezTo>
                        <a:pt x="3751" y="254"/>
                        <a:pt x="5654" y="874"/>
                        <a:pt x="6954" y="3586"/>
                      </a:cubicBezTo>
                      <a:lnTo>
                        <a:pt x="7216" y="3467"/>
                      </a:lnTo>
                      <a:cubicBezTo>
                        <a:pt x="5855" y="641"/>
                        <a:pt x="3827" y="0"/>
                        <a:pt x="226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7" name="Google Shape;1257;g358fe18d560_3_1204"/>
                <p:cNvSpPr/>
                <p:nvPr/>
              </p:nvSpPr>
              <p:spPr>
                <a:xfrm>
                  <a:off x="2472025" y="2048000"/>
                  <a:ext cx="112525" cy="15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1" h="6216" extrusionOk="0">
                      <a:moveTo>
                        <a:pt x="4322" y="1"/>
                      </a:moveTo>
                      <a:cubicBezTo>
                        <a:pt x="4299" y="12"/>
                        <a:pt x="1227" y="2560"/>
                        <a:pt x="0" y="6120"/>
                      </a:cubicBezTo>
                      <a:lnTo>
                        <a:pt x="262" y="6216"/>
                      </a:lnTo>
                      <a:cubicBezTo>
                        <a:pt x="1465" y="2727"/>
                        <a:pt x="4477" y="239"/>
                        <a:pt x="4501" y="215"/>
                      </a:cubicBezTo>
                      <a:lnTo>
                        <a:pt x="432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8" name="Google Shape;1258;g358fe18d560_3_1204"/>
                <p:cNvSpPr/>
                <p:nvPr/>
              </p:nvSpPr>
              <p:spPr>
                <a:xfrm>
                  <a:off x="3075675" y="2132525"/>
                  <a:ext cx="120275" cy="9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1" h="3930" extrusionOk="0">
                      <a:moveTo>
                        <a:pt x="4703" y="1"/>
                      </a:moveTo>
                      <a:cubicBezTo>
                        <a:pt x="4679" y="13"/>
                        <a:pt x="1631" y="1275"/>
                        <a:pt x="0" y="3787"/>
                      </a:cubicBezTo>
                      <a:lnTo>
                        <a:pt x="227" y="3930"/>
                      </a:lnTo>
                      <a:cubicBezTo>
                        <a:pt x="1822" y="1501"/>
                        <a:pt x="4787" y="263"/>
                        <a:pt x="4810" y="263"/>
                      </a:cubicBezTo>
                      <a:lnTo>
                        <a:pt x="470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9" name="Google Shape;1259;g358fe18d560_3_1204"/>
                <p:cNvSpPr/>
                <p:nvPr/>
              </p:nvSpPr>
              <p:spPr>
                <a:xfrm>
                  <a:off x="3458150" y="2162600"/>
                  <a:ext cx="78025" cy="7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1" h="3192" extrusionOk="0">
                      <a:moveTo>
                        <a:pt x="156" y="0"/>
                      </a:moveTo>
                      <a:lnTo>
                        <a:pt x="1" y="239"/>
                      </a:lnTo>
                      <a:cubicBezTo>
                        <a:pt x="13" y="250"/>
                        <a:pt x="1918" y="1596"/>
                        <a:pt x="2870" y="3191"/>
                      </a:cubicBezTo>
                      <a:lnTo>
                        <a:pt x="3120" y="3048"/>
                      </a:lnTo>
                      <a:cubicBezTo>
                        <a:pt x="2120" y="1393"/>
                        <a:pt x="239" y="60"/>
                        <a:pt x="1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0" name="Google Shape;1260;g358fe18d560_3_1204"/>
                <p:cNvSpPr/>
                <p:nvPr/>
              </p:nvSpPr>
              <p:spPr>
                <a:xfrm>
                  <a:off x="4001675" y="2139675"/>
                  <a:ext cx="63125" cy="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" h="2847" extrusionOk="0">
                      <a:moveTo>
                        <a:pt x="2346" y="1"/>
                      </a:moveTo>
                      <a:cubicBezTo>
                        <a:pt x="2287" y="48"/>
                        <a:pt x="834" y="1203"/>
                        <a:pt x="1" y="2703"/>
                      </a:cubicBezTo>
                      <a:lnTo>
                        <a:pt x="239" y="2846"/>
                      </a:lnTo>
                      <a:cubicBezTo>
                        <a:pt x="1060" y="1382"/>
                        <a:pt x="2501" y="227"/>
                        <a:pt x="2525" y="215"/>
                      </a:cubicBezTo>
                      <a:lnTo>
                        <a:pt x="234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1" name="Google Shape;1261;g358fe18d560_3_1204"/>
                <p:cNvSpPr/>
                <p:nvPr/>
              </p:nvSpPr>
              <p:spPr>
                <a:xfrm>
                  <a:off x="3928450" y="2204200"/>
                  <a:ext cx="136950" cy="5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8" h="2040" extrusionOk="0">
                      <a:moveTo>
                        <a:pt x="1931" y="1"/>
                      </a:moveTo>
                      <a:cubicBezTo>
                        <a:pt x="1320" y="1"/>
                        <a:pt x="676" y="128"/>
                        <a:pt x="1" y="384"/>
                      </a:cubicBezTo>
                      <a:lnTo>
                        <a:pt x="96" y="646"/>
                      </a:lnTo>
                      <a:cubicBezTo>
                        <a:pt x="750" y="398"/>
                        <a:pt x="1367" y="273"/>
                        <a:pt x="1948" y="273"/>
                      </a:cubicBezTo>
                      <a:cubicBezTo>
                        <a:pt x="3206" y="273"/>
                        <a:pt x="4298" y="858"/>
                        <a:pt x="5251" y="2039"/>
                      </a:cubicBezTo>
                      <a:lnTo>
                        <a:pt x="5478" y="1861"/>
                      </a:lnTo>
                      <a:cubicBezTo>
                        <a:pt x="4470" y="623"/>
                        <a:pt x="3281" y="1"/>
                        <a:pt x="193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2" name="Google Shape;1262;g358fe18d560_3_1204"/>
                <p:cNvSpPr/>
                <p:nvPr/>
              </p:nvSpPr>
              <p:spPr>
                <a:xfrm>
                  <a:off x="4318675" y="2128975"/>
                  <a:ext cx="55700" cy="10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4108" extrusionOk="0">
                      <a:moveTo>
                        <a:pt x="2001" y="0"/>
                      </a:moveTo>
                      <a:cubicBezTo>
                        <a:pt x="1180" y="1262"/>
                        <a:pt x="513" y="2596"/>
                        <a:pt x="1" y="4012"/>
                      </a:cubicBezTo>
                      <a:lnTo>
                        <a:pt x="263" y="4108"/>
                      </a:lnTo>
                      <a:cubicBezTo>
                        <a:pt x="775" y="2715"/>
                        <a:pt x="1430" y="1393"/>
                        <a:pt x="2227" y="155"/>
                      </a:cubicBezTo>
                      <a:lnTo>
                        <a:pt x="200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3" name="Google Shape;1263;g358fe18d560_3_1204"/>
                <p:cNvSpPr/>
                <p:nvPr/>
              </p:nvSpPr>
              <p:spPr>
                <a:xfrm>
                  <a:off x="4963100" y="2028350"/>
                  <a:ext cx="104800" cy="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3168" extrusionOk="0">
                      <a:moveTo>
                        <a:pt x="168" y="1"/>
                      </a:moveTo>
                      <a:lnTo>
                        <a:pt x="1" y="227"/>
                      </a:lnTo>
                      <a:lnTo>
                        <a:pt x="4037" y="3168"/>
                      </a:lnTo>
                      <a:lnTo>
                        <a:pt x="4192" y="2942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264" name="Google Shape;1264;g358fe18d560_3_1204"/>
            <p:cNvGrpSpPr/>
            <p:nvPr/>
          </p:nvGrpSpPr>
          <p:grpSpPr>
            <a:xfrm>
              <a:off x="435136" y="565107"/>
              <a:ext cx="1639324" cy="614076"/>
              <a:chOff x="6139625" y="939075"/>
              <a:chExt cx="1818642" cy="681247"/>
            </a:xfrm>
          </p:grpSpPr>
          <p:sp>
            <p:nvSpPr>
              <p:cNvPr id="1265" name="Google Shape;1265;g358fe18d560_3_1204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g358fe18d560_3_1204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g358fe18d560_3_1204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g358fe18d560_3_1204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9" name="Google Shape;1269;g358fe18d560_3_1204"/>
            <p:cNvGrpSpPr/>
            <p:nvPr/>
          </p:nvGrpSpPr>
          <p:grpSpPr>
            <a:xfrm>
              <a:off x="6638966" y="177377"/>
              <a:ext cx="2275667" cy="852445"/>
              <a:chOff x="6139625" y="939075"/>
              <a:chExt cx="1818642" cy="681247"/>
            </a:xfrm>
          </p:grpSpPr>
          <p:sp>
            <p:nvSpPr>
              <p:cNvPr id="1270" name="Google Shape;1270;g358fe18d560_3_1204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g358fe18d560_3_1204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g358fe18d560_3_1204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g358fe18d560_3_1204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4" name="Google Shape;1274;g358fe18d560_3_1204"/>
            <p:cNvGrpSpPr/>
            <p:nvPr/>
          </p:nvGrpSpPr>
          <p:grpSpPr>
            <a:xfrm>
              <a:off x="1384512" y="555311"/>
              <a:ext cx="1145826" cy="474522"/>
              <a:chOff x="5525375" y="1545600"/>
              <a:chExt cx="289650" cy="119950"/>
            </a:xfrm>
          </p:grpSpPr>
          <p:sp>
            <p:nvSpPr>
              <p:cNvPr id="1275" name="Google Shape;1275;g358fe18d560_3_1204"/>
              <p:cNvSpPr/>
              <p:nvPr/>
            </p:nvSpPr>
            <p:spPr>
              <a:xfrm>
                <a:off x="5525375" y="1545600"/>
                <a:ext cx="2896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4798" extrusionOk="0">
                    <a:moveTo>
                      <a:pt x="4148" y="1"/>
                    </a:moveTo>
                    <a:cubicBezTo>
                      <a:pt x="3896" y="1"/>
                      <a:pt x="3639" y="27"/>
                      <a:pt x="3382" y="82"/>
                    </a:cubicBezTo>
                    <a:cubicBezTo>
                      <a:pt x="1263" y="535"/>
                      <a:pt x="1" y="2737"/>
                      <a:pt x="667" y="4797"/>
                    </a:cubicBezTo>
                    <a:lnTo>
                      <a:pt x="11586" y="4797"/>
                    </a:lnTo>
                    <a:cubicBezTo>
                      <a:pt x="11478" y="3618"/>
                      <a:pt x="10478" y="2713"/>
                      <a:pt x="9288" y="2713"/>
                    </a:cubicBezTo>
                    <a:cubicBezTo>
                      <a:pt x="8740" y="2713"/>
                      <a:pt x="8204" y="2916"/>
                      <a:pt x="7787" y="3273"/>
                    </a:cubicBezTo>
                    <a:cubicBezTo>
                      <a:pt x="7589" y="1380"/>
                      <a:pt x="5975" y="1"/>
                      <a:pt x="4148" y="1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g358fe18d560_3_1204"/>
              <p:cNvSpPr/>
              <p:nvPr/>
            </p:nvSpPr>
            <p:spPr>
              <a:xfrm>
                <a:off x="5700100" y="1625025"/>
                <a:ext cx="223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168" extrusionOk="0">
                    <a:moveTo>
                      <a:pt x="703" y="1"/>
                    </a:moveTo>
                    <a:cubicBezTo>
                      <a:pt x="382" y="287"/>
                      <a:pt x="132" y="668"/>
                      <a:pt x="1" y="1084"/>
                    </a:cubicBezTo>
                    <a:lnTo>
                      <a:pt x="275" y="1168"/>
                    </a:lnTo>
                    <a:cubicBezTo>
                      <a:pt x="394" y="798"/>
                      <a:pt x="608" y="465"/>
                      <a:pt x="894" y="215"/>
                    </a:cubicBez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77" name="Google Shape;1277;g358fe18d560_3_1204"/>
          <p:cNvGrpSpPr/>
          <p:nvPr/>
        </p:nvGrpSpPr>
        <p:grpSpPr>
          <a:xfrm>
            <a:off x="873994" y="496285"/>
            <a:ext cx="16960408" cy="9191308"/>
            <a:chOff x="436997" y="248143"/>
            <a:chExt cx="8480204" cy="4595654"/>
          </a:xfrm>
        </p:grpSpPr>
        <p:grpSp>
          <p:nvGrpSpPr>
            <p:cNvPr id="1278" name="Google Shape;1278;g358fe18d560_3_1204"/>
            <p:cNvGrpSpPr/>
            <p:nvPr/>
          </p:nvGrpSpPr>
          <p:grpSpPr>
            <a:xfrm>
              <a:off x="436997" y="3965162"/>
              <a:ext cx="1476933" cy="878635"/>
              <a:chOff x="6197575" y="1890475"/>
              <a:chExt cx="2439195" cy="1554281"/>
            </a:xfrm>
          </p:grpSpPr>
          <p:sp>
            <p:nvSpPr>
              <p:cNvPr id="1279" name="Google Shape;1279;g358fe18d560_3_1204"/>
              <p:cNvSpPr/>
              <p:nvPr/>
            </p:nvSpPr>
            <p:spPr>
              <a:xfrm>
                <a:off x="6568452" y="1890475"/>
                <a:ext cx="1697879" cy="1503624"/>
              </a:xfrm>
              <a:custGeom>
                <a:avLst/>
                <a:gdLst/>
                <a:ahLst/>
                <a:cxnLst/>
                <a:rect l="l" t="t" r="r" b="b"/>
                <a:pathLst>
                  <a:path w="49436" h="43780" extrusionOk="0">
                    <a:moveTo>
                      <a:pt x="24718" y="0"/>
                    </a:moveTo>
                    <a:cubicBezTo>
                      <a:pt x="8895" y="0"/>
                      <a:pt x="2311" y="11549"/>
                      <a:pt x="1156" y="20800"/>
                    </a:cubicBezTo>
                    <a:cubicBezTo>
                      <a:pt x="1" y="30040"/>
                      <a:pt x="1156" y="43779"/>
                      <a:pt x="1156" y="43779"/>
                    </a:cubicBezTo>
                    <a:lnTo>
                      <a:pt x="14550" y="43779"/>
                    </a:lnTo>
                    <a:lnTo>
                      <a:pt x="14550" y="29694"/>
                    </a:lnTo>
                    <a:cubicBezTo>
                      <a:pt x="14550" y="24372"/>
                      <a:pt x="17205" y="16169"/>
                      <a:pt x="24718" y="16169"/>
                    </a:cubicBezTo>
                    <a:cubicBezTo>
                      <a:pt x="32219" y="16169"/>
                      <a:pt x="34874" y="24372"/>
                      <a:pt x="34874" y="29694"/>
                    </a:cubicBezTo>
                    <a:lnTo>
                      <a:pt x="34874" y="43779"/>
                    </a:lnTo>
                    <a:lnTo>
                      <a:pt x="48269" y="43779"/>
                    </a:lnTo>
                    <a:cubicBezTo>
                      <a:pt x="48269" y="43779"/>
                      <a:pt x="49436" y="30040"/>
                      <a:pt x="48281" y="20800"/>
                    </a:cubicBezTo>
                    <a:cubicBezTo>
                      <a:pt x="47126" y="11549"/>
                      <a:pt x="40542" y="0"/>
                      <a:pt x="247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g358fe18d560_3_1204"/>
              <p:cNvSpPr/>
              <p:nvPr/>
            </p:nvSpPr>
            <p:spPr>
              <a:xfrm>
                <a:off x="6676428" y="1993919"/>
                <a:ext cx="1481952" cy="1400589"/>
              </a:xfrm>
              <a:custGeom>
                <a:avLst/>
                <a:gdLst/>
                <a:ahLst/>
                <a:cxnLst/>
                <a:rect l="l" t="t" r="r" b="b"/>
                <a:pathLst>
                  <a:path w="43149" h="40780" extrusionOk="0">
                    <a:moveTo>
                      <a:pt x="21574" y="0"/>
                    </a:moveTo>
                    <a:cubicBezTo>
                      <a:pt x="10942" y="0"/>
                      <a:pt x="2631" y="8323"/>
                      <a:pt x="1131" y="18372"/>
                    </a:cubicBezTo>
                    <a:cubicBezTo>
                      <a:pt x="0" y="25932"/>
                      <a:pt x="572" y="36171"/>
                      <a:pt x="917" y="40779"/>
                    </a:cubicBezTo>
                    <a:lnTo>
                      <a:pt x="11406" y="40779"/>
                    </a:lnTo>
                    <a:lnTo>
                      <a:pt x="11406" y="26682"/>
                    </a:lnTo>
                    <a:cubicBezTo>
                      <a:pt x="11406" y="21360"/>
                      <a:pt x="14061" y="13157"/>
                      <a:pt x="21574" y="13157"/>
                    </a:cubicBezTo>
                    <a:cubicBezTo>
                      <a:pt x="29087" y="13157"/>
                      <a:pt x="31742" y="21360"/>
                      <a:pt x="31742" y="26682"/>
                    </a:cubicBezTo>
                    <a:lnTo>
                      <a:pt x="31742" y="40767"/>
                    </a:lnTo>
                    <a:lnTo>
                      <a:pt x="42232" y="40767"/>
                    </a:lnTo>
                    <a:cubicBezTo>
                      <a:pt x="42577" y="36160"/>
                      <a:pt x="43148" y="25920"/>
                      <a:pt x="42017" y="18360"/>
                    </a:cubicBezTo>
                    <a:cubicBezTo>
                      <a:pt x="40517" y="8311"/>
                      <a:pt x="32207" y="0"/>
                      <a:pt x="215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g358fe18d560_3_1204"/>
              <p:cNvSpPr/>
              <p:nvPr/>
            </p:nvSpPr>
            <p:spPr>
              <a:xfrm>
                <a:off x="6849794" y="2140292"/>
                <a:ext cx="1134793" cy="1253799"/>
              </a:xfrm>
              <a:custGeom>
                <a:avLst/>
                <a:gdLst/>
                <a:ahLst/>
                <a:cxnLst/>
                <a:rect l="l" t="t" r="r" b="b"/>
                <a:pathLst>
                  <a:path w="33041" h="36506" extrusionOk="0">
                    <a:moveTo>
                      <a:pt x="16526" y="1"/>
                    </a:moveTo>
                    <a:cubicBezTo>
                      <a:pt x="5430" y="1"/>
                      <a:pt x="0" y="10407"/>
                      <a:pt x="0" y="18491"/>
                    </a:cubicBezTo>
                    <a:lnTo>
                      <a:pt x="0" y="36505"/>
                    </a:lnTo>
                    <a:lnTo>
                      <a:pt x="6358" y="36505"/>
                    </a:lnTo>
                    <a:lnTo>
                      <a:pt x="6358" y="22420"/>
                    </a:lnTo>
                    <a:cubicBezTo>
                      <a:pt x="6358" y="17098"/>
                      <a:pt x="9013" y="8895"/>
                      <a:pt x="16526" y="8895"/>
                    </a:cubicBezTo>
                    <a:cubicBezTo>
                      <a:pt x="24027" y="8895"/>
                      <a:pt x="26694" y="17098"/>
                      <a:pt x="26694" y="22420"/>
                    </a:cubicBezTo>
                    <a:lnTo>
                      <a:pt x="26694" y="36505"/>
                    </a:lnTo>
                    <a:lnTo>
                      <a:pt x="33040" y="36505"/>
                    </a:lnTo>
                    <a:lnTo>
                      <a:pt x="33040" y="18491"/>
                    </a:lnTo>
                    <a:cubicBezTo>
                      <a:pt x="33040" y="10407"/>
                      <a:pt x="27611" y="1"/>
                      <a:pt x="165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g358fe18d560_3_1204"/>
              <p:cNvSpPr/>
              <p:nvPr/>
            </p:nvSpPr>
            <p:spPr>
              <a:xfrm>
                <a:off x="6981056" y="2287112"/>
                <a:ext cx="872672" cy="1106974"/>
              </a:xfrm>
              <a:custGeom>
                <a:avLst/>
                <a:gdLst/>
                <a:ahLst/>
                <a:cxnLst/>
                <a:rect l="l" t="t" r="r" b="b"/>
                <a:pathLst>
                  <a:path w="25409" h="32231" extrusionOk="0">
                    <a:moveTo>
                      <a:pt x="12704" y="0"/>
                    </a:moveTo>
                    <a:cubicBezTo>
                      <a:pt x="3346" y="0"/>
                      <a:pt x="0" y="8787"/>
                      <a:pt x="0" y="16288"/>
                    </a:cubicBezTo>
                    <a:lnTo>
                      <a:pt x="0" y="32230"/>
                    </a:lnTo>
                    <a:lnTo>
                      <a:pt x="2536" y="32230"/>
                    </a:lnTo>
                    <a:lnTo>
                      <a:pt x="2536" y="18145"/>
                    </a:lnTo>
                    <a:cubicBezTo>
                      <a:pt x="2536" y="12823"/>
                      <a:pt x="5191" y="4620"/>
                      <a:pt x="12704" y="4620"/>
                    </a:cubicBezTo>
                    <a:cubicBezTo>
                      <a:pt x="20217" y="4620"/>
                      <a:pt x="22872" y="12823"/>
                      <a:pt x="22872" y="18145"/>
                    </a:cubicBezTo>
                    <a:lnTo>
                      <a:pt x="22872" y="32230"/>
                    </a:lnTo>
                    <a:lnTo>
                      <a:pt x="25408" y="32230"/>
                    </a:lnTo>
                    <a:lnTo>
                      <a:pt x="25408" y="16288"/>
                    </a:lnTo>
                    <a:cubicBezTo>
                      <a:pt x="25408" y="8787"/>
                      <a:pt x="22063" y="0"/>
                      <a:pt x="127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g358fe18d560_3_1204"/>
              <p:cNvSpPr/>
              <p:nvPr/>
            </p:nvSpPr>
            <p:spPr>
              <a:xfrm>
                <a:off x="6197575" y="2958534"/>
                <a:ext cx="1071014" cy="486222"/>
              </a:xfrm>
              <a:custGeom>
                <a:avLst/>
                <a:gdLst/>
                <a:ahLst/>
                <a:cxnLst/>
                <a:rect l="l" t="t" r="r" b="b"/>
                <a:pathLst>
                  <a:path w="31184" h="14157" extrusionOk="0">
                    <a:moveTo>
                      <a:pt x="14571" y="0"/>
                    </a:moveTo>
                    <a:cubicBezTo>
                      <a:pt x="14181" y="0"/>
                      <a:pt x="13784" y="31"/>
                      <a:pt x="13384" y="95"/>
                    </a:cubicBezTo>
                    <a:cubicBezTo>
                      <a:pt x="9085" y="774"/>
                      <a:pt x="7264" y="4882"/>
                      <a:pt x="7264" y="4882"/>
                    </a:cubicBezTo>
                    <a:cubicBezTo>
                      <a:pt x="7264" y="4882"/>
                      <a:pt x="7069" y="4853"/>
                      <a:pt x="6754" y="4853"/>
                    </a:cubicBezTo>
                    <a:cubicBezTo>
                      <a:pt x="5931" y="4853"/>
                      <a:pt x="4283" y="5046"/>
                      <a:pt x="3120" y="6441"/>
                    </a:cubicBezTo>
                    <a:cubicBezTo>
                      <a:pt x="1501" y="8370"/>
                      <a:pt x="2489" y="11109"/>
                      <a:pt x="2489" y="11109"/>
                    </a:cubicBezTo>
                    <a:cubicBezTo>
                      <a:pt x="1" y="11609"/>
                      <a:pt x="501" y="14157"/>
                      <a:pt x="501" y="14157"/>
                    </a:cubicBezTo>
                    <a:lnTo>
                      <a:pt x="31124" y="14157"/>
                    </a:lnTo>
                    <a:cubicBezTo>
                      <a:pt x="31183" y="9930"/>
                      <a:pt x="27135" y="9799"/>
                      <a:pt x="27135" y="9799"/>
                    </a:cubicBezTo>
                    <a:cubicBezTo>
                      <a:pt x="27135" y="9799"/>
                      <a:pt x="27135" y="7430"/>
                      <a:pt x="25647" y="6501"/>
                    </a:cubicBezTo>
                    <a:cubicBezTo>
                      <a:pt x="24975" y="6076"/>
                      <a:pt x="24211" y="5960"/>
                      <a:pt x="23575" y="5960"/>
                    </a:cubicBezTo>
                    <a:cubicBezTo>
                      <a:pt x="22802" y="5960"/>
                      <a:pt x="22218" y="6132"/>
                      <a:pt x="22218" y="6132"/>
                    </a:cubicBezTo>
                    <a:cubicBezTo>
                      <a:pt x="21603" y="2914"/>
                      <a:pt x="18373" y="0"/>
                      <a:pt x="145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g358fe18d560_3_1204"/>
              <p:cNvSpPr/>
              <p:nvPr/>
            </p:nvSpPr>
            <p:spPr>
              <a:xfrm>
                <a:off x="6276497" y="3060570"/>
                <a:ext cx="910726" cy="384183"/>
              </a:xfrm>
              <a:custGeom>
                <a:avLst/>
                <a:gdLst/>
                <a:ahLst/>
                <a:cxnLst/>
                <a:rect l="l" t="t" r="r" b="b"/>
                <a:pathLst>
                  <a:path w="26517" h="11186" extrusionOk="0">
                    <a:moveTo>
                      <a:pt x="11729" y="1"/>
                    </a:moveTo>
                    <a:cubicBezTo>
                      <a:pt x="11497" y="1"/>
                      <a:pt x="11258" y="14"/>
                      <a:pt x="11014" y="41"/>
                    </a:cubicBezTo>
                    <a:cubicBezTo>
                      <a:pt x="7228" y="482"/>
                      <a:pt x="6347" y="4101"/>
                      <a:pt x="6347" y="4101"/>
                    </a:cubicBezTo>
                    <a:cubicBezTo>
                      <a:pt x="6319" y="4101"/>
                      <a:pt x="6291" y="4101"/>
                      <a:pt x="6263" y="4101"/>
                    </a:cubicBezTo>
                    <a:cubicBezTo>
                      <a:pt x="5007" y="4101"/>
                      <a:pt x="3803" y="4622"/>
                      <a:pt x="2930" y="5518"/>
                    </a:cubicBezTo>
                    <a:cubicBezTo>
                      <a:pt x="1442" y="7078"/>
                      <a:pt x="1930" y="8816"/>
                      <a:pt x="1930" y="8816"/>
                    </a:cubicBezTo>
                    <a:cubicBezTo>
                      <a:pt x="1" y="9507"/>
                      <a:pt x="72" y="11186"/>
                      <a:pt x="72" y="11186"/>
                    </a:cubicBezTo>
                    <a:lnTo>
                      <a:pt x="26516" y="11186"/>
                    </a:lnTo>
                    <a:cubicBezTo>
                      <a:pt x="26163" y="8143"/>
                      <a:pt x="23291" y="8078"/>
                      <a:pt x="23044" y="8078"/>
                    </a:cubicBezTo>
                    <a:cubicBezTo>
                      <a:pt x="23033" y="8078"/>
                      <a:pt x="23028" y="8078"/>
                      <a:pt x="23028" y="8078"/>
                    </a:cubicBezTo>
                    <a:cubicBezTo>
                      <a:pt x="23028" y="8078"/>
                      <a:pt x="23349" y="6328"/>
                      <a:pt x="22039" y="5090"/>
                    </a:cubicBezTo>
                    <a:cubicBezTo>
                      <a:pt x="21491" y="4567"/>
                      <a:pt x="20683" y="4415"/>
                      <a:pt x="19928" y="4415"/>
                    </a:cubicBezTo>
                    <a:cubicBezTo>
                      <a:pt x="18878" y="4415"/>
                      <a:pt x="17932" y="4709"/>
                      <a:pt x="17932" y="4709"/>
                    </a:cubicBezTo>
                    <a:cubicBezTo>
                      <a:pt x="17230" y="2792"/>
                      <a:pt x="15110" y="1"/>
                      <a:pt x="117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g358fe18d560_3_1204"/>
              <p:cNvSpPr/>
              <p:nvPr/>
            </p:nvSpPr>
            <p:spPr>
              <a:xfrm>
                <a:off x="7566202" y="2958534"/>
                <a:ext cx="1070568" cy="486222"/>
              </a:xfrm>
              <a:custGeom>
                <a:avLst/>
                <a:gdLst/>
                <a:ahLst/>
                <a:cxnLst/>
                <a:rect l="l" t="t" r="r" b="b"/>
                <a:pathLst>
                  <a:path w="31171" h="14157" extrusionOk="0">
                    <a:moveTo>
                      <a:pt x="16612" y="0"/>
                    </a:moveTo>
                    <a:cubicBezTo>
                      <a:pt x="12811" y="0"/>
                      <a:pt x="9580" y="2914"/>
                      <a:pt x="8954" y="6132"/>
                    </a:cubicBezTo>
                    <a:cubicBezTo>
                      <a:pt x="8954" y="6132"/>
                      <a:pt x="8373" y="5960"/>
                      <a:pt x="7603" y="5960"/>
                    </a:cubicBezTo>
                    <a:cubicBezTo>
                      <a:pt x="6970" y="5960"/>
                      <a:pt x="6208" y="6076"/>
                      <a:pt x="5537" y="6501"/>
                    </a:cubicBezTo>
                    <a:cubicBezTo>
                      <a:pt x="4048" y="7430"/>
                      <a:pt x="4048" y="9799"/>
                      <a:pt x="4048" y="9799"/>
                    </a:cubicBezTo>
                    <a:cubicBezTo>
                      <a:pt x="4048" y="9799"/>
                      <a:pt x="0" y="9930"/>
                      <a:pt x="72" y="14157"/>
                    </a:cubicBezTo>
                    <a:lnTo>
                      <a:pt x="30683" y="14157"/>
                    </a:lnTo>
                    <a:cubicBezTo>
                      <a:pt x="30683" y="14157"/>
                      <a:pt x="31171" y="11609"/>
                      <a:pt x="28682" y="11109"/>
                    </a:cubicBezTo>
                    <a:cubicBezTo>
                      <a:pt x="28682" y="11109"/>
                      <a:pt x="29682" y="8370"/>
                      <a:pt x="28063" y="6441"/>
                    </a:cubicBezTo>
                    <a:cubicBezTo>
                      <a:pt x="26892" y="5046"/>
                      <a:pt x="25248" y="4853"/>
                      <a:pt x="24427" y="4853"/>
                    </a:cubicBezTo>
                    <a:cubicBezTo>
                      <a:pt x="24113" y="4853"/>
                      <a:pt x="23920" y="4882"/>
                      <a:pt x="23920" y="4882"/>
                    </a:cubicBezTo>
                    <a:cubicBezTo>
                      <a:pt x="23920" y="4882"/>
                      <a:pt x="22086" y="774"/>
                      <a:pt x="17800" y="95"/>
                    </a:cubicBezTo>
                    <a:cubicBezTo>
                      <a:pt x="17400" y="31"/>
                      <a:pt x="17003" y="0"/>
                      <a:pt x="166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g358fe18d560_3_1204"/>
              <p:cNvSpPr/>
              <p:nvPr/>
            </p:nvSpPr>
            <p:spPr>
              <a:xfrm>
                <a:off x="7647562" y="3060570"/>
                <a:ext cx="910692" cy="384183"/>
              </a:xfrm>
              <a:custGeom>
                <a:avLst/>
                <a:gdLst/>
                <a:ahLst/>
                <a:cxnLst/>
                <a:rect l="l" t="t" r="r" b="b"/>
                <a:pathLst>
                  <a:path w="26516" h="11186" extrusionOk="0">
                    <a:moveTo>
                      <a:pt x="14778" y="1"/>
                    </a:moveTo>
                    <a:cubicBezTo>
                      <a:pt x="11406" y="1"/>
                      <a:pt x="9287" y="2792"/>
                      <a:pt x="8585" y="4709"/>
                    </a:cubicBezTo>
                    <a:cubicBezTo>
                      <a:pt x="8585" y="4709"/>
                      <a:pt x="7638" y="4415"/>
                      <a:pt x="6588" y="4415"/>
                    </a:cubicBezTo>
                    <a:cubicBezTo>
                      <a:pt x="5833" y="4415"/>
                      <a:pt x="5025" y="4567"/>
                      <a:pt x="4477" y="5090"/>
                    </a:cubicBezTo>
                    <a:cubicBezTo>
                      <a:pt x="3168" y="6328"/>
                      <a:pt x="3489" y="8078"/>
                      <a:pt x="3489" y="8078"/>
                    </a:cubicBezTo>
                    <a:cubicBezTo>
                      <a:pt x="3489" y="8078"/>
                      <a:pt x="3483" y="8078"/>
                      <a:pt x="3472" y="8078"/>
                    </a:cubicBezTo>
                    <a:cubicBezTo>
                      <a:pt x="3226" y="8078"/>
                      <a:pt x="354" y="8143"/>
                      <a:pt x="1" y="11186"/>
                    </a:cubicBezTo>
                    <a:lnTo>
                      <a:pt x="26444" y="11186"/>
                    </a:lnTo>
                    <a:cubicBezTo>
                      <a:pt x="26444" y="11186"/>
                      <a:pt x="26516" y="9507"/>
                      <a:pt x="24587" y="8816"/>
                    </a:cubicBezTo>
                    <a:cubicBezTo>
                      <a:pt x="24587" y="8816"/>
                      <a:pt x="25075" y="7078"/>
                      <a:pt x="23587" y="5518"/>
                    </a:cubicBezTo>
                    <a:cubicBezTo>
                      <a:pt x="22713" y="4622"/>
                      <a:pt x="21509" y="4101"/>
                      <a:pt x="20243" y="4101"/>
                    </a:cubicBezTo>
                    <a:cubicBezTo>
                      <a:pt x="20214" y="4101"/>
                      <a:pt x="20186" y="4101"/>
                      <a:pt x="20158" y="4101"/>
                    </a:cubicBezTo>
                    <a:cubicBezTo>
                      <a:pt x="20158" y="4101"/>
                      <a:pt x="19289" y="482"/>
                      <a:pt x="15491" y="41"/>
                    </a:cubicBezTo>
                    <a:cubicBezTo>
                      <a:pt x="15247" y="14"/>
                      <a:pt x="15009" y="1"/>
                      <a:pt x="14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7" name="Google Shape;1287;g358fe18d560_3_1204"/>
            <p:cNvGrpSpPr/>
            <p:nvPr/>
          </p:nvGrpSpPr>
          <p:grpSpPr>
            <a:xfrm>
              <a:off x="8138037" y="248143"/>
              <a:ext cx="779164" cy="931034"/>
              <a:chOff x="3840250" y="590138"/>
              <a:chExt cx="1090350" cy="1302875"/>
            </a:xfrm>
          </p:grpSpPr>
          <p:sp>
            <p:nvSpPr>
              <p:cNvPr id="1288" name="Google Shape;1288;g358fe18d560_3_1204"/>
              <p:cNvSpPr/>
              <p:nvPr/>
            </p:nvSpPr>
            <p:spPr>
              <a:xfrm>
                <a:off x="3868225" y="590138"/>
                <a:ext cx="523900" cy="373575"/>
              </a:xfrm>
              <a:custGeom>
                <a:avLst/>
                <a:gdLst/>
                <a:ahLst/>
                <a:cxnLst/>
                <a:rect l="l" t="t" r="r" b="b"/>
                <a:pathLst>
                  <a:path w="20956" h="14943" extrusionOk="0">
                    <a:moveTo>
                      <a:pt x="10478" y="1"/>
                    </a:moveTo>
                    <a:cubicBezTo>
                      <a:pt x="10478" y="1"/>
                      <a:pt x="1" y="14943"/>
                      <a:pt x="10478" y="14943"/>
                    </a:cubicBezTo>
                    <a:cubicBezTo>
                      <a:pt x="20956" y="14943"/>
                      <a:pt x="10478" y="1"/>
                      <a:pt x="104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g358fe18d560_3_1204"/>
              <p:cNvSpPr/>
              <p:nvPr/>
            </p:nvSpPr>
            <p:spPr>
              <a:xfrm>
                <a:off x="3963475" y="669913"/>
                <a:ext cx="333100" cy="237550"/>
              </a:xfrm>
              <a:custGeom>
                <a:avLst/>
                <a:gdLst/>
                <a:ahLst/>
                <a:cxnLst/>
                <a:rect l="l" t="t" r="r" b="b"/>
                <a:pathLst>
                  <a:path w="13324" h="9502" extrusionOk="0">
                    <a:moveTo>
                      <a:pt x="6668" y="0"/>
                    </a:moveTo>
                    <a:cubicBezTo>
                      <a:pt x="6668" y="0"/>
                      <a:pt x="1" y="9502"/>
                      <a:pt x="6668" y="9502"/>
                    </a:cubicBezTo>
                    <a:cubicBezTo>
                      <a:pt x="13324" y="9502"/>
                      <a:pt x="6668" y="0"/>
                      <a:pt x="6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g358fe18d560_3_1204"/>
              <p:cNvSpPr/>
              <p:nvPr/>
            </p:nvSpPr>
            <p:spPr>
              <a:xfrm>
                <a:off x="4035800" y="747113"/>
                <a:ext cx="7652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6772" extrusionOk="0">
                    <a:moveTo>
                      <a:pt x="1922" y="1"/>
                    </a:moveTo>
                    <a:cubicBezTo>
                      <a:pt x="1675" y="1"/>
                      <a:pt x="1386" y="169"/>
                      <a:pt x="1096" y="508"/>
                    </a:cubicBezTo>
                    <a:cubicBezTo>
                      <a:pt x="477" y="1234"/>
                      <a:pt x="1" y="3913"/>
                      <a:pt x="227" y="5354"/>
                    </a:cubicBezTo>
                    <a:cubicBezTo>
                      <a:pt x="385" y="6308"/>
                      <a:pt x="1018" y="6771"/>
                      <a:pt x="1614" y="6771"/>
                    </a:cubicBezTo>
                    <a:cubicBezTo>
                      <a:pt x="1918" y="6771"/>
                      <a:pt x="2213" y="6651"/>
                      <a:pt x="2430" y="6414"/>
                    </a:cubicBezTo>
                    <a:cubicBezTo>
                      <a:pt x="3061" y="5699"/>
                      <a:pt x="2096" y="4378"/>
                      <a:pt x="2430" y="2925"/>
                    </a:cubicBezTo>
                    <a:cubicBezTo>
                      <a:pt x="2876" y="981"/>
                      <a:pt x="2519" y="1"/>
                      <a:pt x="19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g358fe18d560_3_1204"/>
              <p:cNvSpPr/>
              <p:nvPr/>
            </p:nvSpPr>
            <p:spPr>
              <a:xfrm>
                <a:off x="4332875" y="729438"/>
                <a:ext cx="523900" cy="373575"/>
              </a:xfrm>
              <a:custGeom>
                <a:avLst/>
                <a:gdLst/>
                <a:ahLst/>
                <a:cxnLst/>
                <a:rect l="l" t="t" r="r" b="b"/>
                <a:pathLst>
                  <a:path w="20956" h="14943" extrusionOk="0">
                    <a:moveTo>
                      <a:pt x="10478" y="1"/>
                    </a:moveTo>
                    <a:cubicBezTo>
                      <a:pt x="10478" y="1"/>
                      <a:pt x="0" y="14943"/>
                      <a:pt x="10478" y="14943"/>
                    </a:cubicBezTo>
                    <a:cubicBezTo>
                      <a:pt x="20955" y="14943"/>
                      <a:pt x="10478" y="1"/>
                      <a:pt x="104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g358fe18d560_3_1204"/>
              <p:cNvSpPr/>
              <p:nvPr/>
            </p:nvSpPr>
            <p:spPr>
              <a:xfrm>
                <a:off x="4428425" y="809213"/>
                <a:ext cx="333100" cy="237550"/>
              </a:xfrm>
              <a:custGeom>
                <a:avLst/>
                <a:gdLst/>
                <a:ahLst/>
                <a:cxnLst/>
                <a:rect l="l" t="t" r="r" b="b"/>
                <a:pathLst>
                  <a:path w="13324" h="9502" extrusionOk="0">
                    <a:moveTo>
                      <a:pt x="6656" y="0"/>
                    </a:moveTo>
                    <a:cubicBezTo>
                      <a:pt x="6656" y="0"/>
                      <a:pt x="0" y="9502"/>
                      <a:pt x="6656" y="9502"/>
                    </a:cubicBezTo>
                    <a:cubicBezTo>
                      <a:pt x="13323" y="9502"/>
                      <a:pt x="6656" y="0"/>
                      <a:pt x="66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g358fe18d560_3_1204"/>
              <p:cNvSpPr/>
              <p:nvPr/>
            </p:nvSpPr>
            <p:spPr>
              <a:xfrm>
                <a:off x="4500450" y="886438"/>
                <a:ext cx="76525" cy="16935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6774" extrusionOk="0">
                    <a:moveTo>
                      <a:pt x="1921" y="0"/>
                    </a:moveTo>
                    <a:cubicBezTo>
                      <a:pt x="1674" y="0"/>
                      <a:pt x="1385" y="169"/>
                      <a:pt x="1096" y="507"/>
                    </a:cubicBezTo>
                    <a:cubicBezTo>
                      <a:pt x="477" y="1233"/>
                      <a:pt x="1" y="3912"/>
                      <a:pt x="227" y="5353"/>
                    </a:cubicBezTo>
                    <a:cubicBezTo>
                      <a:pt x="384" y="6312"/>
                      <a:pt x="1014" y="6773"/>
                      <a:pt x="1609" y="6773"/>
                    </a:cubicBezTo>
                    <a:cubicBezTo>
                      <a:pt x="1914" y="6773"/>
                      <a:pt x="2211" y="6651"/>
                      <a:pt x="2429" y="6413"/>
                    </a:cubicBezTo>
                    <a:cubicBezTo>
                      <a:pt x="3060" y="5698"/>
                      <a:pt x="2096" y="4377"/>
                      <a:pt x="2429" y="2936"/>
                    </a:cubicBezTo>
                    <a:cubicBezTo>
                      <a:pt x="2876" y="983"/>
                      <a:pt x="2518" y="0"/>
                      <a:pt x="19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g358fe18d560_3_1204"/>
              <p:cNvSpPr/>
              <p:nvPr/>
            </p:nvSpPr>
            <p:spPr>
              <a:xfrm>
                <a:off x="4069450" y="1093763"/>
                <a:ext cx="523900" cy="373600"/>
              </a:xfrm>
              <a:custGeom>
                <a:avLst/>
                <a:gdLst/>
                <a:ahLst/>
                <a:cxnLst/>
                <a:rect l="l" t="t" r="r" b="b"/>
                <a:pathLst>
                  <a:path w="20956" h="14944" extrusionOk="0">
                    <a:moveTo>
                      <a:pt x="10478" y="1"/>
                    </a:moveTo>
                    <a:cubicBezTo>
                      <a:pt x="10478" y="1"/>
                      <a:pt x="0" y="14943"/>
                      <a:pt x="10478" y="14943"/>
                    </a:cubicBezTo>
                    <a:cubicBezTo>
                      <a:pt x="20955" y="14943"/>
                      <a:pt x="10478" y="1"/>
                      <a:pt x="104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g358fe18d560_3_1204"/>
              <p:cNvSpPr/>
              <p:nvPr/>
            </p:nvSpPr>
            <p:spPr>
              <a:xfrm>
                <a:off x="4165000" y="1173238"/>
                <a:ext cx="333100" cy="237550"/>
              </a:xfrm>
              <a:custGeom>
                <a:avLst/>
                <a:gdLst/>
                <a:ahLst/>
                <a:cxnLst/>
                <a:rect l="l" t="t" r="r" b="b"/>
                <a:pathLst>
                  <a:path w="13324" h="9502" extrusionOk="0">
                    <a:moveTo>
                      <a:pt x="6656" y="1"/>
                    </a:moveTo>
                    <a:cubicBezTo>
                      <a:pt x="6656" y="1"/>
                      <a:pt x="0" y="9502"/>
                      <a:pt x="6656" y="9502"/>
                    </a:cubicBezTo>
                    <a:cubicBezTo>
                      <a:pt x="13323" y="9502"/>
                      <a:pt x="6656" y="1"/>
                      <a:pt x="66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g358fe18d560_3_1204"/>
              <p:cNvSpPr/>
              <p:nvPr/>
            </p:nvSpPr>
            <p:spPr>
              <a:xfrm>
                <a:off x="4237025" y="1250463"/>
                <a:ext cx="76525" cy="16950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6780" extrusionOk="0">
                    <a:moveTo>
                      <a:pt x="1921" y="0"/>
                    </a:moveTo>
                    <a:cubicBezTo>
                      <a:pt x="1674" y="0"/>
                      <a:pt x="1385" y="169"/>
                      <a:pt x="1096" y="507"/>
                    </a:cubicBezTo>
                    <a:cubicBezTo>
                      <a:pt x="477" y="1234"/>
                      <a:pt x="0" y="3913"/>
                      <a:pt x="227" y="5365"/>
                    </a:cubicBezTo>
                    <a:cubicBezTo>
                      <a:pt x="384" y="6316"/>
                      <a:pt x="1013" y="6779"/>
                      <a:pt x="1607" y="6779"/>
                    </a:cubicBezTo>
                    <a:cubicBezTo>
                      <a:pt x="1913" y="6779"/>
                      <a:pt x="2211" y="6656"/>
                      <a:pt x="2429" y="6413"/>
                    </a:cubicBezTo>
                    <a:cubicBezTo>
                      <a:pt x="3060" y="5710"/>
                      <a:pt x="2096" y="4377"/>
                      <a:pt x="2429" y="2936"/>
                    </a:cubicBezTo>
                    <a:cubicBezTo>
                      <a:pt x="2876" y="983"/>
                      <a:pt x="2518" y="0"/>
                      <a:pt x="19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g358fe18d560_3_1204"/>
              <p:cNvSpPr/>
              <p:nvPr/>
            </p:nvSpPr>
            <p:spPr>
              <a:xfrm>
                <a:off x="4406975" y="1291113"/>
                <a:ext cx="523625" cy="373300"/>
              </a:xfrm>
              <a:custGeom>
                <a:avLst/>
                <a:gdLst/>
                <a:ahLst/>
                <a:cxnLst/>
                <a:rect l="l" t="t" r="r" b="b"/>
                <a:pathLst>
                  <a:path w="20945" h="14932" extrusionOk="0">
                    <a:moveTo>
                      <a:pt x="10478" y="1"/>
                    </a:moveTo>
                    <a:cubicBezTo>
                      <a:pt x="10478" y="1"/>
                      <a:pt x="1" y="14931"/>
                      <a:pt x="10478" y="14931"/>
                    </a:cubicBezTo>
                    <a:cubicBezTo>
                      <a:pt x="20944" y="14931"/>
                      <a:pt x="10478" y="1"/>
                      <a:pt x="104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g358fe18d560_3_1204"/>
              <p:cNvSpPr/>
              <p:nvPr/>
            </p:nvSpPr>
            <p:spPr>
              <a:xfrm>
                <a:off x="4502225" y="1370588"/>
                <a:ext cx="333125" cy="237550"/>
              </a:xfrm>
              <a:custGeom>
                <a:avLst/>
                <a:gdLst/>
                <a:ahLst/>
                <a:cxnLst/>
                <a:rect l="l" t="t" r="r" b="b"/>
                <a:pathLst>
                  <a:path w="13325" h="9502" extrusionOk="0">
                    <a:moveTo>
                      <a:pt x="6668" y="1"/>
                    </a:moveTo>
                    <a:cubicBezTo>
                      <a:pt x="6668" y="1"/>
                      <a:pt x="1" y="9502"/>
                      <a:pt x="6668" y="9502"/>
                    </a:cubicBezTo>
                    <a:cubicBezTo>
                      <a:pt x="13324" y="9502"/>
                      <a:pt x="6668" y="1"/>
                      <a:pt x="66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g358fe18d560_3_1204"/>
              <p:cNvSpPr/>
              <p:nvPr/>
            </p:nvSpPr>
            <p:spPr>
              <a:xfrm>
                <a:off x="4574575" y="1447813"/>
                <a:ext cx="76525" cy="16935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6774" extrusionOk="0">
                    <a:moveTo>
                      <a:pt x="1915" y="0"/>
                    </a:moveTo>
                    <a:cubicBezTo>
                      <a:pt x="1669" y="0"/>
                      <a:pt x="1382" y="169"/>
                      <a:pt x="1096" y="507"/>
                    </a:cubicBezTo>
                    <a:cubicBezTo>
                      <a:pt x="476" y="1234"/>
                      <a:pt x="0" y="3912"/>
                      <a:pt x="226" y="5353"/>
                    </a:cubicBezTo>
                    <a:cubicBezTo>
                      <a:pt x="376" y="6312"/>
                      <a:pt x="1008" y="6773"/>
                      <a:pt x="1602" y="6773"/>
                    </a:cubicBezTo>
                    <a:cubicBezTo>
                      <a:pt x="1908" y="6773"/>
                      <a:pt x="2203" y="6651"/>
                      <a:pt x="2417" y="6413"/>
                    </a:cubicBezTo>
                    <a:cubicBezTo>
                      <a:pt x="3060" y="5698"/>
                      <a:pt x="2084" y="4377"/>
                      <a:pt x="2417" y="2936"/>
                    </a:cubicBezTo>
                    <a:cubicBezTo>
                      <a:pt x="2872" y="983"/>
                      <a:pt x="2511" y="0"/>
                      <a:pt x="191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g358fe18d560_3_1204"/>
              <p:cNvSpPr/>
              <p:nvPr/>
            </p:nvSpPr>
            <p:spPr>
              <a:xfrm>
                <a:off x="3840250" y="1519413"/>
                <a:ext cx="523600" cy="373600"/>
              </a:xfrm>
              <a:custGeom>
                <a:avLst/>
                <a:gdLst/>
                <a:ahLst/>
                <a:cxnLst/>
                <a:rect l="l" t="t" r="r" b="b"/>
                <a:pathLst>
                  <a:path w="20944" h="14944" extrusionOk="0">
                    <a:moveTo>
                      <a:pt x="10466" y="1"/>
                    </a:moveTo>
                    <a:cubicBezTo>
                      <a:pt x="10466" y="1"/>
                      <a:pt x="0" y="14943"/>
                      <a:pt x="10466" y="14943"/>
                    </a:cubicBezTo>
                    <a:cubicBezTo>
                      <a:pt x="20944" y="14943"/>
                      <a:pt x="10466" y="1"/>
                      <a:pt x="104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g358fe18d560_3_1204"/>
              <p:cNvSpPr/>
              <p:nvPr/>
            </p:nvSpPr>
            <p:spPr>
              <a:xfrm>
                <a:off x="3935500" y="1599188"/>
                <a:ext cx="333100" cy="237550"/>
              </a:xfrm>
              <a:custGeom>
                <a:avLst/>
                <a:gdLst/>
                <a:ahLst/>
                <a:cxnLst/>
                <a:rect l="l" t="t" r="r" b="b"/>
                <a:pathLst>
                  <a:path w="13324" h="9502" extrusionOk="0">
                    <a:moveTo>
                      <a:pt x="6656" y="1"/>
                    </a:moveTo>
                    <a:cubicBezTo>
                      <a:pt x="6656" y="1"/>
                      <a:pt x="0" y="9502"/>
                      <a:pt x="6656" y="9502"/>
                    </a:cubicBezTo>
                    <a:cubicBezTo>
                      <a:pt x="13324" y="9502"/>
                      <a:pt x="6656" y="1"/>
                      <a:pt x="66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g358fe18d560_3_1204"/>
              <p:cNvSpPr/>
              <p:nvPr/>
            </p:nvSpPr>
            <p:spPr>
              <a:xfrm>
                <a:off x="4007525" y="1676388"/>
                <a:ext cx="7652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6772" extrusionOk="0">
                    <a:moveTo>
                      <a:pt x="1926" y="1"/>
                    </a:moveTo>
                    <a:cubicBezTo>
                      <a:pt x="1681" y="1"/>
                      <a:pt x="1394" y="170"/>
                      <a:pt x="1108" y="508"/>
                    </a:cubicBezTo>
                    <a:cubicBezTo>
                      <a:pt x="477" y="1235"/>
                      <a:pt x="1" y="3913"/>
                      <a:pt x="239" y="5354"/>
                    </a:cubicBezTo>
                    <a:cubicBezTo>
                      <a:pt x="389" y="6308"/>
                      <a:pt x="1024" y="6771"/>
                      <a:pt x="1620" y="6771"/>
                    </a:cubicBezTo>
                    <a:cubicBezTo>
                      <a:pt x="1923" y="6771"/>
                      <a:pt x="2217" y="6651"/>
                      <a:pt x="2430" y="6414"/>
                    </a:cubicBezTo>
                    <a:cubicBezTo>
                      <a:pt x="3061" y="5699"/>
                      <a:pt x="2096" y="4378"/>
                      <a:pt x="2430" y="2925"/>
                    </a:cubicBezTo>
                    <a:cubicBezTo>
                      <a:pt x="2876" y="981"/>
                      <a:pt x="2519" y="1"/>
                      <a:pt x="19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3" name="Google Shape;1303;g358fe18d560_3_1204"/>
            <p:cNvGrpSpPr/>
            <p:nvPr/>
          </p:nvGrpSpPr>
          <p:grpSpPr>
            <a:xfrm>
              <a:off x="7625210" y="4002370"/>
              <a:ext cx="1241622" cy="804213"/>
              <a:chOff x="739075" y="2367100"/>
              <a:chExt cx="1367275" cy="885600"/>
            </a:xfrm>
          </p:grpSpPr>
          <p:sp>
            <p:nvSpPr>
              <p:cNvPr id="1304" name="Google Shape;1304;g358fe18d560_3_1204"/>
              <p:cNvSpPr/>
              <p:nvPr/>
            </p:nvSpPr>
            <p:spPr>
              <a:xfrm>
                <a:off x="955475" y="2647675"/>
                <a:ext cx="1150875" cy="272625"/>
              </a:xfrm>
              <a:custGeom>
                <a:avLst/>
                <a:gdLst/>
                <a:ahLst/>
                <a:cxnLst/>
                <a:rect l="l" t="t" r="r" b="b"/>
                <a:pathLst>
                  <a:path w="46035" h="10905" extrusionOk="0">
                    <a:moveTo>
                      <a:pt x="38744" y="0"/>
                    </a:moveTo>
                    <a:cubicBezTo>
                      <a:pt x="38629" y="0"/>
                      <a:pt x="38564" y="5"/>
                      <a:pt x="38564" y="5"/>
                    </a:cubicBezTo>
                    <a:cubicBezTo>
                      <a:pt x="42482" y="100"/>
                      <a:pt x="44839" y="4934"/>
                      <a:pt x="40565" y="6791"/>
                    </a:cubicBezTo>
                    <a:cubicBezTo>
                      <a:pt x="39635" y="7195"/>
                      <a:pt x="38652" y="7362"/>
                      <a:pt x="37593" y="7362"/>
                    </a:cubicBezTo>
                    <a:cubicBezTo>
                      <a:pt x="32905" y="7362"/>
                      <a:pt x="26722" y="4077"/>
                      <a:pt x="16990" y="3445"/>
                    </a:cubicBezTo>
                    <a:cubicBezTo>
                      <a:pt x="16355" y="3404"/>
                      <a:pt x="15740" y="3385"/>
                      <a:pt x="15143" y="3385"/>
                    </a:cubicBezTo>
                    <a:cubicBezTo>
                      <a:pt x="4536" y="3385"/>
                      <a:pt x="0" y="9553"/>
                      <a:pt x="0" y="9553"/>
                    </a:cubicBezTo>
                    <a:cubicBezTo>
                      <a:pt x="0" y="9553"/>
                      <a:pt x="5542" y="5455"/>
                      <a:pt x="14113" y="5455"/>
                    </a:cubicBezTo>
                    <a:cubicBezTo>
                      <a:pt x="14246" y="5455"/>
                      <a:pt x="14380" y="5456"/>
                      <a:pt x="14514" y="5458"/>
                    </a:cubicBezTo>
                    <a:cubicBezTo>
                      <a:pt x="23301" y="5589"/>
                      <a:pt x="31587" y="10601"/>
                      <a:pt x="36767" y="10887"/>
                    </a:cubicBezTo>
                    <a:cubicBezTo>
                      <a:pt x="36980" y="10899"/>
                      <a:pt x="37191" y="10904"/>
                      <a:pt x="37401" y="10904"/>
                    </a:cubicBezTo>
                    <a:cubicBezTo>
                      <a:pt x="42278" y="10904"/>
                      <a:pt x="46034" y="7765"/>
                      <a:pt x="44482" y="3826"/>
                    </a:cubicBezTo>
                    <a:cubicBezTo>
                      <a:pt x="43060" y="221"/>
                      <a:pt x="39574" y="0"/>
                      <a:pt x="387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g358fe18d560_3_1204"/>
              <p:cNvSpPr/>
              <p:nvPr/>
            </p:nvSpPr>
            <p:spPr>
              <a:xfrm>
                <a:off x="802775" y="2367100"/>
                <a:ext cx="1110900" cy="481325"/>
              </a:xfrm>
              <a:custGeom>
                <a:avLst/>
                <a:gdLst/>
                <a:ahLst/>
                <a:cxnLst/>
                <a:rect l="l" t="t" r="r" b="b"/>
                <a:pathLst>
                  <a:path w="44436" h="19253" extrusionOk="0">
                    <a:moveTo>
                      <a:pt x="39417" y="1"/>
                    </a:moveTo>
                    <a:cubicBezTo>
                      <a:pt x="38914" y="1"/>
                      <a:pt x="38401" y="81"/>
                      <a:pt x="37898" y="250"/>
                    </a:cubicBezTo>
                    <a:cubicBezTo>
                      <a:pt x="34755" y="1298"/>
                      <a:pt x="35707" y="3965"/>
                      <a:pt x="35707" y="3965"/>
                    </a:cubicBezTo>
                    <a:cubicBezTo>
                      <a:pt x="35707" y="3965"/>
                      <a:pt x="34933" y="1679"/>
                      <a:pt x="38088" y="1012"/>
                    </a:cubicBezTo>
                    <a:cubicBezTo>
                      <a:pt x="38359" y="955"/>
                      <a:pt x="38626" y="928"/>
                      <a:pt x="38886" y="928"/>
                    </a:cubicBezTo>
                    <a:cubicBezTo>
                      <a:pt x="41652" y="928"/>
                      <a:pt x="43566" y="3987"/>
                      <a:pt x="39898" y="6132"/>
                    </a:cubicBezTo>
                    <a:cubicBezTo>
                      <a:pt x="35898" y="8477"/>
                      <a:pt x="24837" y="6548"/>
                      <a:pt x="17848" y="8299"/>
                    </a:cubicBezTo>
                    <a:cubicBezTo>
                      <a:pt x="6108" y="11216"/>
                      <a:pt x="0" y="19252"/>
                      <a:pt x="0" y="19252"/>
                    </a:cubicBezTo>
                    <a:cubicBezTo>
                      <a:pt x="5001" y="13823"/>
                      <a:pt x="14160" y="9583"/>
                      <a:pt x="25507" y="9583"/>
                    </a:cubicBezTo>
                    <a:cubicBezTo>
                      <a:pt x="26751" y="9583"/>
                      <a:pt x="28020" y="9633"/>
                      <a:pt x="29313" y="9739"/>
                    </a:cubicBezTo>
                    <a:cubicBezTo>
                      <a:pt x="30925" y="9872"/>
                      <a:pt x="32382" y="9941"/>
                      <a:pt x="33694" y="9941"/>
                    </a:cubicBezTo>
                    <a:cubicBezTo>
                      <a:pt x="39450" y="9941"/>
                      <a:pt x="42415" y="8621"/>
                      <a:pt x="43375" y="5596"/>
                    </a:cubicBezTo>
                    <a:cubicBezTo>
                      <a:pt x="44436" y="2243"/>
                      <a:pt x="42072" y="1"/>
                      <a:pt x="39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g358fe18d560_3_1204"/>
              <p:cNvSpPr/>
              <p:nvPr/>
            </p:nvSpPr>
            <p:spPr>
              <a:xfrm>
                <a:off x="739075" y="2939625"/>
                <a:ext cx="961350" cy="218775"/>
              </a:xfrm>
              <a:custGeom>
                <a:avLst/>
                <a:gdLst/>
                <a:ahLst/>
                <a:cxnLst/>
                <a:rect l="l" t="t" r="r" b="b"/>
                <a:pathLst>
                  <a:path w="38454" h="8751" extrusionOk="0">
                    <a:moveTo>
                      <a:pt x="31697" y="0"/>
                    </a:moveTo>
                    <a:cubicBezTo>
                      <a:pt x="29164" y="0"/>
                      <a:pt x="25793" y="987"/>
                      <a:pt x="21562" y="2662"/>
                    </a:cubicBezTo>
                    <a:cubicBezTo>
                      <a:pt x="17215" y="4383"/>
                      <a:pt x="13133" y="5362"/>
                      <a:pt x="9127" y="5362"/>
                    </a:cubicBezTo>
                    <a:cubicBezTo>
                      <a:pt x="6067" y="5362"/>
                      <a:pt x="3053" y="4791"/>
                      <a:pt x="0" y="3543"/>
                    </a:cubicBezTo>
                    <a:lnTo>
                      <a:pt x="0" y="3543"/>
                    </a:lnTo>
                    <a:cubicBezTo>
                      <a:pt x="0" y="3543"/>
                      <a:pt x="3715" y="6222"/>
                      <a:pt x="10906" y="6412"/>
                    </a:cubicBezTo>
                    <a:cubicBezTo>
                      <a:pt x="11035" y="6416"/>
                      <a:pt x="11165" y="6417"/>
                      <a:pt x="11296" y="6417"/>
                    </a:cubicBezTo>
                    <a:cubicBezTo>
                      <a:pt x="17730" y="6417"/>
                      <a:pt x="26309" y="2370"/>
                      <a:pt x="31198" y="2370"/>
                    </a:cubicBezTo>
                    <a:cubicBezTo>
                      <a:pt x="31761" y="2370"/>
                      <a:pt x="32275" y="2423"/>
                      <a:pt x="32731" y="2543"/>
                    </a:cubicBezTo>
                    <a:cubicBezTo>
                      <a:pt x="37219" y="3721"/>
                      <a:pt x="35576" y="7746"/>
                      <a:pt x="32361" y="7960"/>
                    </a:cubicBezTo>
                    <a:cubicBezTo>
                      <a:pt x="32232" y="7968"/>
                      <a:pt x="32107" y="7972"/>
                      <a:pt x="31988" y="7972"/>
                    </a:cubicBezTo>
                    <a:cubicBezTo>
                      <a:pt x="29157" y="7972"/>
                      <a:pt x="29266" y="5758"/>
                      <a:pt x="29266" y="5757"/>
                    </a:cubicBezTo>
                    <a:lnTo>
                      <a:pt x="29266" y="5757"/>
                    </a:lnTo>
                    <a:cubicBezTo>
                      <a:pt x="29266" y="5758"/>
                      <a:pt x="29064" y="8591"/>
                      <a:pt x="32385" y="8746"/>
                    </a:cubicBezTo>
                    <a:cubicBezTo>
                      <a:pt x="32460" y="8749"/>
                      <a:pt x="32535" y="8751"/>
                      <a:pt x="32610" y="8751"/>
                    </a:cubicBezTo>
                    <a:cubicBezTo>
                      <a:pt x="35820" y="8751"/>
                      <a:pt x="38453" y="5535"/>
                      <a:pt x="36219" y="2114"/>
                    </a:cubicBezTo>
                    <a:cubicBezTo>
                      <a:pt x="35258" y="651"/>
                      <a:pt x="33754" y="0"/>
                      <a:pt x="31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g358fe18d560_3_1204"/>
              <p:cNvSpPr/>
              <p:nvPr/>
            </p:nvSpPr>
            <p:spPr>
              <a:xfrm>
                <a:off x="1369000" y="2406075"/>
                <a:ext cx="47550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629" extrusionOk="0">
                    <a:moveTo>
                      <a:pt x="1113" y="0"/>
                    </a:moveTo>
                    <a:cubicBezTo>
                      <a:pt x="1106" y="0"/>
                      <a:pt x="1099" y="1"/>
                      <a:pt x="1092" y="1"/>
                    </a:cubicBezTo>
                    <a:cubicBezTo>
                      <a:pt x="1087" y="1"/>
                      <a:pt x="1083" y="1"/>
                      <a:pt x="1078" y="1"/>
                    </a:cubicBezTo>
                    <a:cubicBezTo>
                      <a:pt x="361" y="1"/>
                      <a:pt x="0" y="873"/>
                      <a:pt x="509" y="1382"/>
                    </a:cubicBezTo>
                    <a:cubicBezTo>
                      <a:pt x="675" y="1552"/>
                      <a:pt x="881" y="1628"/>
                      <a:pt x="1082" y="1628"/>
                    </a:cubicBezTo>
                    <a:cubicBezTo>
                      <a:pt x="1500" y="1628"/>
                      <a:pt x="1902" y="1301"/>
                      <a:pt x="1902" y="810"/>
                    </a:cubicBezTo>
                    <a:cubicBezTo>
                      <a:pt x="1902" y="365"/>
                      <a:pt x="1556" y="0"/>
                      <a:pt x="1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g358fe18d560_3_1204"/>
              <p:cNvSpPr/>
              <p:nvPr/>
            </p:nvSpPr>
            <p:spPr>
              <a:xfrm>
                <a:off x="1813600" y="2693625"/>
                <a:ext cx="47650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632" extrusionOk="0">
                    <a:moveTo>
                      <a:pt x="1084" y="0"/>
                    </a:moveTo>
                    <a:cubicBezTo>
                      <a:pt x="358" y="0"/>
                      <a:pt x="1" y="869"/>
                      <a:pt x="513" y="1393"/>
                    </a:cubicBezTo>
                    <a:cubicBezTo>
                      <a:pt x="677" y="1558"/>
                      <a:pt x="880" y="1631"/>
                      <a:pt x="1079" y="1631"/>
                    </a:cubicBezTo>
                    <a:cubicBezTo>
                      <a:pt x="1500" y="1631"/>
                      <a:pt x="1906" y="1303"/>
                      <a:pt x="1906" y="810"/>
                    </a:cubicBezTo>
                    <a:cubicBezTo>
                      <a:pt x="1906" y="357"/>
                      <a:pt x="1537" y="0"/>
                      <a:pt x="10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g358fe18d560_3_1204"/>
              <p:cNvSpPr/>
              <p:nvPr/>
            </p:nvSpPr>
            <p:spPr>
              <a:xfrm>
                <a:off x="1793075" y="3073425"/>
                <a:ext cx="47650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632" extrusionOk="0">
                    <a:moveTo>
                      <a:pt x="1096" y="0"/>
                    </a:moveTo>
                    <a:cubicBezTo>
                      <a:pt x="369" y="0"/>
                      <a:pt x="0" y="882"/>
                      <a:pt x="512" y="1393"/>
                    </a:cubicBezTo>
                    <a:cubicBezTo>
                      <a:pt x="680" y="1558"/>
                      <a:pt x="884" y="1631"/>
                      <a:pt x="1084" y="1631"/>
                    </a:cubicBezTo>
                    <a:cubicBezTo>
                      <a:pt x="1505" y="1631"/>
                      <a:pt x="1905" y="1303"/>
                      <a:pt x="1905" y="810"/>
                    </a:cubicBezTo>
                    <a:cubicBezTo>
                      <a:pt x="1905" y="358"/>
                      <a:pt x="1548" y="0"/>
                      <a:pt x="10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g358fe18d560_3_1204"/>
              <p:cNvSpPr/>
              <p:nvPr/>
            </p:nvSpPr>
            <p:spPr>
              <a:xfrm>
                <a:off x="924200" y="2526625"/>
                <a:ext cx="47650" cy="4087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635" extrusionOk="0">
                    <a:moveTo>
                      <a:pt x="1084" y="1"/>
                    </a:moveTo>
                    <a:cubicBezTo>
                      <a:pt x="358" y="1"/>
                      <a:pt x="1" y="882"/>
                      <a:pt x="513" y="1394"/>
                    </a:cubicBezTo>
                    <a:cubicBezTo>
                      <a:pt x="679" y="1560"/>
                      <a:pt x="884" y="1635"/>
                      <a:pt x="1086" y="1635"/>
                    </a:cubicBezTo>
                    <a:cubicBezTo>
                      <a:pt x="1504" y="1635"/>
                      <a:pt x="1906" y="1313"/>
                      <a:pt x="1906" y="822"/>
                    </a:cubicBezTo>
                    <a:cubicBezTo>
                      <a:pt x="1906" y="370"/>
                      <a:pt x="1537" y="1"/>
                      <a:pt x="10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g358fe18d560_3_1204"/>
              <p:cNvSpPr/>
              <p:nvPr/>
            </p:nvSpPr>
            <p:spPr>
              <a:xfrm>
                <a:off x="1216200" y="3211825"/>
                <a:ext cx="47650" cy="4087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635" extrusionOk="0">
                    <a:moveTo>
                      <a:pt x="1084" y="1"/>
                    </a:moveTo>
                    <a:cubicBezTo>
                      <a:pt x="358" y="1"/>
                      <a:pt x="1" y="882"/>
                      <a:pt x="513" y="1394"/>
                    </a:cubicBezTo>
                    <a:cubicBezTo>
                      <a:pt x="679" y="1560"/>
                      <a:pt x="885" y="1635"/>
                      <a:pt x="1086" y="1635"/>
                    </a:cubicBezTo>
                    <a:cubicBezTo>
                      <a:pt x="1504" y="1635"/>
                      <a:pt x="1906" y="1313"/>
                      <a:pt x="1906" y="822"/>
                    </a:cubicBezTo>
                    <a:cubicBezTo>
                      <a:pt x="1906" y="370"/>
                      <a:pt x="1537" y="1"/>
                      <a:pt x="10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2" name="Google Shape;1312;g358fe18d560_3_1204"/>
            <p:cNvGrpSpPr/>
            <p:nvPr/>
          </p:nvGrpSpPr>
          <p:grpSpPr>
            <a:xfrm>
              <a:off x="602075" y="1421425"/>
              <a:ext cx="834036" cy="1205872"/>
              <a:chOff x="602075" y="1421425"/>
              <a:chExt cx="834036" cy="1205872"/>
            </a:xfrm>
          </p:grpSpPr>
          <p:sp>
            <p:nvSpPr>
              <p:cNvPr id="1313" name="Google Shape;1313;g358fe18d560_3_1204"/>
              <p:cNvSpPr/>
              <p:nvPr/>
            </p:nvSpPr>
            <p:spPr>
              <a:xfrm>
                <a:off x="835909" y="2523973"/>
                <a:ext cx="232407" cy="103324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3642" extrusionOk="0">
                    <a:moveTo>
                      <a:pt x="0" y="0"/>
                    </a:moveTo>
                    <a:cubicBezTo>
                      <a:pt x="465" y="214"/>
                      <a:pt x="2120" y="1500"/>
                      <a:pt x="2572" y="2227"/>
                    </a:cubicBezTo>
                    <a:cubicBezTo>
                      <a:pt x="2786" y="2596"/>
                      <a:pt x="2989" y="2858"/>
                      <a:pt x="3239" y="3012"/>
                    </a:cubicBezTo>
                    <a:cubicBezTo>
                      <a:pt x="3167" y="3096"/>
                      <a:pt x="3084" y="3155"/>
                      <a:pt x="2977" y="3191"/>
                    </a:cubicBezTo>
                    <a:cubicBezTo>
                      <a:pt x="3104" y="3480"/>
                      <a:pt x="3389" y="3641"/>
                      <a:pt x="3731" y="3641"/>
                    </a:cubicBezTo>
                    <a:cubicBezTo>
                      <a:pt x="3869" y="3641"/>
                      <a:pt x="4017" y="3615"/>
                      <a:pt x="4167" y="3560"/>
                    </a:cubicBezTo>
                    <a:cubicBezTo>
                      <a:pt x="4096" y="3441"/>
                      <a:pt x="4036" y="3310"/>
                      <a:pt x="3989" y="3179"/>
                    </a:cubicBezTo>
                    <a:cubicBezTo>
                      <a:pt x="4298" y="3143"/>
                      <a:pt x="4596" y="3084"/>
                      <a:pt x="4882" y="2989"/>
                    </a:cubicBezTo>
                    <a:cubicBezTo>
                      <a:pt x="5080" y="2936"/>
                      <a:pt x="5367" y="2915"/>
                      <a:pt x="5691" y="2915"/>
                    </a:cubicBezTo>
                    <a:cubicBezTo>
                      <a:pt x="6748" y="2915"/>
                      <a:pt x="8192" y="3132"/>
                      <a:pt x="8192" y="3132"/>
                    </a:cubicBezTo>
                    <a:cubicBezTo>
                      <a:pt x="7389" y="2619"/>
                      <a:pt x="6159" y="2221"/>
                      <a:pt x="5361" y="2221"/>
                    </a:cubicBezTo>
                    <a:cubicBezTo>
                      <a:pt x="5306" y="2221"/>
                      <a:pt x="5254" y="2223"/>
                      <a:pt x="5203" y="2227"/>
                    </a:cubicBezTo>
                    <a:cubicBezTo>
                      <a:pt x="4975" y="2245"/>
                      <a:pt x="4769" y="2267"/>
                      <a:pt x="4568" y="2267"/>
                    </a:cubicBezTo>
                    <a:cubicBezTo>
                      <a:pt x="4382" y="2267"/>
                      <a:pt x="4202" y="2248"/>
                      <a:pt x="4013" y="2191"/>
                    </a:cubicBezTo>
                    <a:cubicBezTo>
                      <a:pt x="4156" y="1667"/>
                      <a:pt x="4346" y="1072"/>
                      <a:pt x="3941" y="881"/>
                    </a:cubicBezTo>
                    <a:cubicBezTo>
                      <a:pt x="3908" y="866"/>
                      <a:pt x="3875" y="858"/>
                      <a:pt x="3842" y="858"/>
                    </a:cubicBezTo>
                    <a:cubicBezTo>
                      <a:pt x="3669" y="858"/>
                      <a:pt x="3506" y="1063"/>
                      <a:pt x="3536" y="1453"/>
                    </a:cubicBezTo>
                    <a:cubicBezTo>
                      <a:pt x="3548" y="1631"/>
                      <a:pt x="3572" y="1810"/>
                      <a:pt x="3572" y="1989"/>
                    </a:cubicBezTo>
                    <a:cubicBezTo>
                      <a:pt x="3346" y="1846"/>
                      <a:pt x="3132" y="1679"/>
                      <a:pt x="2941" y="1488"/>
                    </a:cubicBezTo>
                    <a:cubicBezTo>
                      <a:pt x="1977" y="572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g358fe18d560_3_1204"/>
              <p:cNvSpPr/>
              <p:nvPr/>
            </p:nvSpPr>
            <p:spPr>
              <a:xfrm>
                <a:off x="602075" y="1421425"/>
                <a:ext cx="216094" cy="210874"/>
              </a:xfrm>
              <a:custGeom>
                <a:avLst/>
                <a:gdLst/>
                <a:ahLst/>
                <a:cxnLst/>
                <a:rect l="l" t="t" r="r" b="b"/>
                <a:pathLst>
                  <a:path w="7617" h="7433" extrusionOk="0">
                    <a:moveTo>
                      <a:pt x="7528" y="0"/>
                    </a:moveTo>
                    <a:cubicBezTo>
                      <a:pt x="7528" y="0"/>
                      <a:pt x="7528" y="0"/>
                      <a:pt x="7528" y="0"/>
                    </a:cubicBezTo>
                    <a:cubicBezTo>
                      <a:pt x="7421" y="12"/>
                      <a:pt x="5540" y="1369"/>
                      <a:pt x="4992" y="1870"/>
                    </a:cubicBezTo>
                    <a:cubicBezTo>
                      <a:pt x="4516" y="2310"/>
                      <a:pt x="3325" y="3667"/>
                      <a:pt x="3039" y="4001"/>
                    </a:cubicBezTo>
                    <a:cubicBezTo>
                      <a:pt x="2956" y="4016"/>
                      <a:pt x="2871" y="4025"/>
                      <a:pt x="2784" y="4025"/>
                    </a:cubicBezTo>
                    <a:cubicBezTo>
                      <a:pt x="2672" y="4025"/>
                      <a:pt x="2558" y="4010"/>
                      <a:pt x="2444" y="3977"/>
                    </a:cubicBezTo>
                    <a:cubicBezTo>
                      <a:pt x="2185" y="3848"/>
                      <a:pt x="2122" y="3611"/>
                      <a:pt x="1813" y="3611"/>
                    </a:cubicBezTo>
                    <a:cubicBezTo>
                      <a:pt x="1780" y="3611"/>
                      <a:pt x="1744" y="3614"/>
                      <a:pt x="1706" y="3620"/>
                    </a:cubicBezTo>
                    <a:cubicBezTo>
                      <a:pt x="1289" y="3679"/>
                      <a:pt x="1360" y="3953"/>
                      <a:pt x="956" y="3989"/>
                    </a:cubicBezTo>
                    <a:cubicBezTo>
                      <a:pt x="658" y="4013"/>
                      <a:pt x="741" y="4084"/>
                      <a:pt x="956" y="4203"/>
                    </a:cubicBezTo>
                    <a:cubicBezTo>
                      <a:pt x="1115" y="4252"/>
                      <a:pt x="1279" y="4276"/>
                      <a:pt x="1442" y="4276"/>
                    </a:cubicBezTo>
                    <a:cubicBezTo>
                      <a:pt x="1559" y="4276"/>
                      <a:pt x="1675" y="4264"/>
                      <a:pt x="1789" y="4239"/>
                    </a:cubicBezTo>
                    <a:cubicBezTo>
                      <a:pt x="1909" y="4222"/>
                      <a:pt x="2001" y="4213"/>
                      <a:pt x="2077" y="4213"/>
                    </a:cubicBezTo>
                    <a:cubicBezTo>
                      <a:pt x="2267" y="4213"/>
                      <a:pt x="2361" y="4270"/>
                      <a:pt x="2539" y="4406"/>
                    </a:cubicBezTo>
                    <a:cubicBezTo>
                      <a:pt x="2563" y="4429"/>
                      <a:pt x="2587" y="4453"/>
                      <a:pt x="2611" y="4477"/>
                    </a:cubicBezTo>
                    <a:cubicBezTo>
                      <a:pt x="1801" y="5346"/>
                      <a:pt x="15" y="7156"/>
                      <a:pt x="3" y="7346"/>
                    </a:cubicBezTo>
                    <a:cubicBezTo>
                      <a:pt x="0" y="7408"/>
                      <a:pt x="45" y="7432"/>
                      <a:pt x="117" y="7432"/>
                    </a:cubicBezTo>
                    <a:cubicBezTo>
                      <a:pt x="327" y="7432"/>
                      <a:pt x="770" y="7232"/>
                      <a:pt x="991" y="7144"/>
                    </a:cubicBezTo>
                    <a:cubicBezTo>
                      <a:pt x="1194" y="7073"/>
                      <a:pt x="2718" y="6061"/>
                      <a:pt x="3908" y="5144"/>
                    </a:cubicBezTo>
                    <a:cubicBezTo>
                      <a:pt x="3968" y="5144"/>
                      <a:pt x="4016" y="5156"/>
                      <a:pt x="4075" y="5156"/>
                    </a:cubicBezTo>
                    <a:cubicBezTo>
                      <a:pt x="4243" y="5162"/>
                      <a:pt x="4390" y="5164"/>
                      <a:pt x="4519" y="5164"/>
                    </a:cubicBezTo>
                    <a:cubicBezTo>
                      <a:pt x="4783" y="5164"/>
                      <a:pt x="4973" y="5155"/>
                      <a:pt x="5121" y="5155"/>
                    </a:cubicBezTo>
                    <a:cubicBezTo>
                      <a:pt x="5299" y="5155"/>
                      <a:pt x="5416" y="5168"/>
                      <a:pt x="5528" y="5227"/>
                    </a:cubicBezTo>
                    <a:cubicBezTo>
                      <a:pt x="5740" y="5312"/>
                      <a:pt x="5965" y="5355"/>
                      <a:pt x="6193" y="5355"/>
                    </a:cubicBezTo>
                    <a:cubicBezTo>
                      <a:pt x="6284" y="5355"/>
                      <a:pt x="6376" y="5348"/>
                      <a:pt x="6468" y="5334"/>
                    </a:cubicBezTo>
                    <a:cubicBezTo>
                      <a:pt x="6587" y="5275"/>
                      <a:pt x="6790" y="4286"/>
                      <a:pt x="6659" y="4084"/>
                    </a:cubicBezTo>
                    <a:cubicBezTo>
                      <a:pt x="6627" y="4035"/>
                      <a:pt x="6585" y="4016"/>
                      <a:pt x="6532" y="4016"/>
                    </a:cubicBezTo>
                    <a:cubicBezTo>
                      <a:pt x="6366" y="4016"/>
                      <a:pt x="6100" y="4206"/>
                      <a:pt x="5766" y="4251"/>
                    </a:cubicBezTo>
                    <a:cubicBezTo>
                      <a:pt x="5551" y="4251"/>
                      <a:pt x="5337" y="4203"/>
                      <a:pt x="5147" y="4120"/>
                    </a:cubicBezTo>
                    <a:cubicBezTo>
                      <a:pt x="5194" y="4072"/>
                      <a:pt x="5230" y="4025"/>
                      <a:pt x="5266" y="3989"/>
                    </a:cubicBezTo>
                    <a:cubicBezTo>
                      <a:pt x="6002" y="3145"/>
                      <a:pt x="7617" y="0"/>
                      <a:pt x="75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g358fe18d560_3_1204"/>
              <p:cNvSpPr/>
              <p:nvPr/>
            </p:nvSpPr>
            <p:spPr>
              <a:xfrm>
                <a:off x="1031810" y="2060847"/>
                <a:ext cx="404301" cy="130786"/>
              </a:xfrm>
              <a:custGeom>
                <a:avLst/>
                <a:gdLst/>
                <a:ahLst/>
                <a:cxnLst/>
                <a:rect l="l" t="t" r="r" b="b"/>
                <a:pathLst>
                  <a:path w="14251" h="4610" extrusionOk="0">
                    <a:moveTo>
                      <a:pt x="13921" y="0"/>
                    </a:moveTo>
                    <a:cubicBezTo>
                      <a:pt x="13917" y="0"/>
                      <a:pt x="13912" y="0"/>
                      <a:pt x="13907" y="1"/>
                    </a:cubicBezTo>
                    <a:cubicBezTo>
                      <a:pt x="13526" y="25"/>
                      <a:pt x="10931" y="429"/>
                      <a:pt x="9657" y="751"/>
                    </a:cubicBezTo>
                    <a:cubicBezTo>
                      <a:pt x="8395" y="1060"/>
                      <a:pt x="7061" y="2811"/>
                      <a:pt x="6764" y="2882"/>
                    </a:cubicBezTo>
                    <a:cubicBezTo>
                      <a:pt x="6714" y="2893"/>
                      <a:pt x="6635" y="2898"/>
                      <a:pt x="6531" y="2898"/>
                    </a:cubicBezTo>
                    <a:cubicBezTo>
                      <a:pt x="5987" y="2898"/>
                      <a:pt x="4774" y="2760"/>
                      <a:pt x="3704" y="2680"/>
                    </a:cubicBezTo>
                    <a:cubicBezTo>
                      <a:pt x="3657" y="2676"/>
                      <a:pt x="3609" y="2674"/>
                      <a:pt x="3560" y="2674"/>
                    </a:cubicBezTo>
                    <a:cubicBezTo>
                      <a:pt x="2266" y="2674"/>
                      <a:pt x="1" y="3977"/>
                      <a:pt x="1" y="3977"/>
                    </a:cubicBezTo>
                    <a:cubicBezTo>
                      <a:pt x="1" y="4108"/>
                      <a:pt x="148" y="4158"/>
                      <a:pt x="382" y="4158"/>
                    </a:cubicBezTo>
                    <a:cubicBezTo>
                      <a:pt x="1109" y="4158"/>
                      <a:pt x="2675" y="3680"/>
                      <a:pt x="3323" y="3644"/>
                    </a:cubicBezTo>
                    <a:cubicBezTo>
                      <a:pt x="3390" y="3640"/>
                      <a:pt x="3460" y="3639"/>
                      <a:pt x="3533" y="3639"/>
                    </a:cubicBezTo>
                    <a:cubicBezTo>
                      <a:pt x="4394" y="3639"/>
                      <a:pt x="5559" y="3888"/>
                      <a:pt x="5823" y="4096"/>
                    </a:cubicBezTo>
                    <a:cubicBezTo>
                      <a:pt x="6086" y="4326"/>
                      <a:pt x="6592" y="4610"/>
                      <a:pt x="7033" y="4610"/>
                    </a:cubicBezTo>
                    <a:cubicBezTo>
                      <a:pt x="7051" y="4610"/>
                      <a:pt x="7068" y="4609"/>
                      <a:pt x="7085" y="4608"/>
                    </a:cubicBezTo>
                    <a:cubicBezTo>
                      <a:pt x="7549" y="4585"/>
                      <a:pt x="8847" y="3668"/>
                      <a:pt x="8966" y="3489"/>
                    </a:cubicBezTo>
                    <a:cubicBezTo>
                      <a:pt x="9097" y="3311"/>
                      <a:pt x="8442" y="3239"/>
                      <a:pt x="8442" y="3239"/>
                    </a:cubicBezTo>
                    <a:lnTo>
                      <a:pt x="9050" y="2477"/>
                    </a:lnTo>
                    <a:cubicBezTo>
                      <a:pt x="9657" y="1715"/>
                      <a:pt x="11002" y="1358"/>
                      <a:pt x="11895" y="1132"/>
                    </a:cubicBezTo>
                    <a:cubicBezTo>
                      <a:pt x="12777" y="897"/>
                      <a:pt x="14250" y="0"/>
                      <a:pt x="139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g358fe18d560_3_1204"/>
              <p:cNvSpPr/>
              <p:nvPr/>
            </p:nvSpPr>
            <p:spPr>
              <a:xfrm>
                <a:off x="738625" y="1856492"/>
                <a:ext cx="301658" cy="83238"/>
              </a:xfrm>
              <a:custGeom>
                <a:avLst/>
                <a:gdLst/>
                <a:ahLst/>
                <a:cxnLst/>
                <a:rect l="l" t="t" r="r" b="b"/>
                <a:pathLst>
                  <a:path w="10633" h="2934" extrusionOk="0">
                    <a:moveTo>
                      <a:pt x="10633" y="0"/>
                    </a:moveTo>
                    <a:cubicBezTo>
                      <a:pt x="10132" y="393"/>
                      <a:pt x="7442" y="965"/>
                      <a:pt x="6001" y="1358"/>
                    </a:cubicBezTo>
                    <a:lnTo>
                      <a:pt x="5810" y="1417"/>
                    </a:lnTo>
                    <a:cubicBezTo>
                      <a:pt x="5681" y="1353"/>
                      <a:pt x="5502" y="1260"/>
                      <a:pt x="5340" y="1260"/>
                    </a:cubicBezTo>
                    <a:cubicBezTo>
                      <a:pt x="5292" y="1260"/>
                      <a:pt x="5246" y="1268"/>
                      <a:pt x="5203" y="1286"/>
                    </a:cubicBezTo>
                    <a:cubicBezTo>
                      <a:pt x="5096" y="1334"/>
                      <a:pt x="5084" y="1501"/>
                      <a:pt x="5096" y="1632"/>
                    </a:cubicBezTo>
                    <a:cubicBezTo>
                      <a:pt x="4096" y="1953"/>
                      <a:pt x="3251" y="2251"/>
                      <a:pt x="2274" y="2548"/>
                    </a:cubicBezTo>
                    <a:cubicBezTo>
                      <a:pt x="1738" y="2705"/>
                      <a:pt x="1293" y="2750"/>
                      <a:pt x="957" y="2750"/>
                    </a:cubicBezTo>
                    <a:cubicBezTo>
                      <a:pt x="503" y="2750"/>
                      <a:pt x="250" y="2667"/>
                      <a:pt x="250" y="2667"/>
                    </a:cubicBezTo>
                    <a:lnTo>
                      <a:pt x="250" y="2667"/>
                    </a:lnTo>
                    <a:cubicBezTo>
                      <a:pt x="250" y="2667"/>
                      <a:pt x="0" y="2763"/>
                      <a:pt x="1298" y="2917"/>
                    </a:cubicBezTo>
                    <a:cubicBezTo>
                      <a:pt x="1396" y="2928"/>
                      <a:pt x="1498" y="2933"/>
                      <a:pt x="1605" y="2933"/>
                    </a:cubicBezTo>
                    <a:cubicBezTo>
                      <a:pt x="2907" y="2933"/>
                      <a:pt x="4814" y="2189"/>
                      <a:pt x="5144" y="2167"/>
                    </a:cubicBezTo>
                    <a:cubicBezTo>
                      <a:pt x="5156" y="2167"/>
                      <a:pt x="5168" y="2166"/>
                      <a:pt x="5180" y="2166"/>
                    </a:cubicBezTo>
                    <a:cubicBezTo>
                      <a:pt x="5503" y="2166"/>
                      <a:pt x="5694" y="2467"/>
                      <a:pt x="6096" y="2525"/>
                    </a:cubicBezTo>
                    <a:cubicBezTo>
                      <a:pt x="6130" y="2528"/>
                      <a:pt x="6163" y="2530"/>
                      <a:pt x="6196" y="2530"/>
                    </a:cubicBezTo>
                    <a:cubicBezTo>
                      <a:pt x="6582" y="2530"/>
                      <a:pt x="6902" y="2288"/>
                      <a:pt x="6858" y="2167"/>
                    </a:cubicBezTo>
                    <a:cubicBezTo>
                      <a:pt x="6811" y="2036"/>
                      <a:pt x="6703" y="1429"/>
                      <a:pt x="8406" y="1132"/>
                    </a:cubicBezTo>
                    <a:cubicBezTo>
                      <a:pt x="10097" y="834"/>
                      <a:pt x="10632" y="1"/>
                      <a:pt x="106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17" name="Google Shape;1317;g358fe18d560_3_1204"/>
          <p:cNvSpPr txBox="1">
            <a:spLocks noGrp="1"/>
          </p:cNvSpPr>
          <p:nvPr>
            <p:ph type="title"/>
          </p:nvPr>
        </p:nvSpPr>
        <p:spPr>
          <a:xfrm>
            <a:off x="4013850" y="5667900"/>
            <a:ext cx="122622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18" name="Google Shape;1318;g358fe18d560_3_1204"/>
          <p:cNvSpPr txBox="1">
            <a:spLocks noGrp="1"/>
          </p:cNvSpPr>
          <p:nvPr>
            <p:ph type="subTitle" idx="1"/>
          </p:nvPr>
        </p:nvSpPr>
        <p:spPr>
          <a:xfrm>
            <a:off x="4013850" y="2588700"/>
            <a:ext cx="12262200" cy="30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0" name="Google Shape;1320;g358fe18d560_3_1318"/>
          <p:cNvGrpSpPr/>
          <p:nvPr/>
        </p:nvGrpSpPr>
        <p:grpSpPr>
          <a:xfrm>
            <a:off x="182" y="-237971"/>
            <a:ext cx="18287835" cy="11048589"/>
            <a:chOff x="91" y="-118986"/>
            <a:chExt cx="9143918" cy="5524295"/>
          </a:xfrm>
        </p:grpSpPr>
        <p:grpSp>
          <p:nvGrpSpPr>
            <p:cNvPr id="1321" name="Google Shape;1321;g358fe18d560_3_1318"/>
            <p:cNvGrpSpPr/>
            <p:nvPr/>
          </p:nvGrpSpPr>
          <p:grpSpPr>
            <a:xfrm flipH="1">
              <a:off x="5408253" y="3965566"/>
              <a:ext cx="3735756" cy="1175806"/>
              <a:chOff x="6399850" y="1440950"/>
              <a:chExt cx="1637125" cy="515275"/>
            </a:xfrm>
          </p:grpSpPr>
          <p:sp>
            <p:nvSpPr>
              <p:cNvPr id="1322" name="Google Shape;1322;g358fe18d560_3_1318"/>
              <p:cNvSpPr/>
              <p:nvPr/>
            </p:nvSpPr>
            <p:spPr>
              <a:xfrm>
                <a:off x="6399850" y="1440950"/>
                <a:ext cx="1637125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65485" h="20611" extrusionOk="0">
                    <a:moveTo>
                      <a:pt x="19574" y="1"/>
                    </a:moveTo>
                    <a:cubicBezTo>
                      <a:pt x="14776" y="1"/>
                      <a:pt x="10620" y="2918"/>
                      <a:pt x="8561" y="7192"/>
                    </a:cubicBezTo>
                    <a:cubicBezTo>
                      <a:pt x="6703" y="5359"/>
                      <a:pt x="4203" y="4323"/>
                      <a:pt x="1584" y="4311"/>
                    </a:cubicBezTo>
                    <a:cubicBezTo>
                      <a:pt x="1060" y="4311"/>
                      <a:pt x="524" y="4358"/>
                      <a:pt x="0" y="4442"/>
                    </a:cubicBezTo>
                    <a:lnTo>
                      <a:pt x="0" y="20610"/>
                    </a:lnTo>
                    <a:lnTo>
                      <a:pt x="65484" y="20610"/>
                    </a:lnTo>
                    <a:cubicBezTo>
                      <a:pt x="65342" y="17562"/>
                      <a:pt x="63008" y="15134"/>
                      <a:pt x="60127" y="15134"/>
                    </a:cubicBezTo>
                    <a:cubicBezTo>
                      <a:pt x="59257" y="15134"/>
                      <a:pt x="58400" y="15360"/>
                      <a:pt x="57638" y="15788"/>
                    </a:cubicBezTo>
                    <a:cubicBezTo>
                      <a:pt x="57138" y="10883"/>
                      <a:pt x="53269" y="7073"/>
                      <a:pt x="48566" y="7073"/>
                    </a:cubicBezTo>
                    <a:cubicBezTo>
                      <a:pt x="44946" y="7073"/>
                      <a:pt x="41803" y="9347"/>
                      <a:pt x="40338" y="12633"/>
                    </a:cubicBezTo>
                    <a:cubicBezTo>
                      <a:pt x="38898" y="10859"/>
                      <a:pt x="36767" y="9740"/>
                      <a:pt x="34409" y="9740"/>
                    </a:cubicBezTo>
                    <a:cubicBezTo>
                      <a:pt x="33457" y="9740"/>
                      <a:pt x="32528" y="9919"/>
                      <a:pt x="31647" y="10276"/>
                    </a:cubicBezTo>
                    <a:cubicBezTo>
                      <a:pt x="30361" y="4394"/>
                      <a:pt x="25444" y="1"/>
                      <a:pt x="19574" y="1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g358fe18d560_3_1318"/>
              <p:cNvSpPr/>
              <p:nvPr/>
            </p:nvSpPr>
            <p:spPr>
              <a:xfrm>
                <a:off x="6611775" y="1618075"/>
                <a:ext cx="87525" cy="13722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5489" extrusionOk="0">
                    <a:moveTo>
                      <a:pt x="155" y="0"/>
                    </a:moveTo>
                    <a:lnTo>
                      <a:pt x="0" y="226"/>
                    </a:lnTo>
                    <a:cubicBezTo>
                      <a:pt x="24" y="238"/>
                      <a:pt x="2393" y="2250"/>
                      <a:pt x="3251" y="5489"/>
                    </a:cubicBezTo>
                    <a:lnTo>
                      <a:pt x="3501" y="5417"/>
                    </a:lnTo>
                    <a:cubicBezTo>
                      <a:pt x="2620" y="2084"/>
                      <a:pt x="179" y="24"/>
                      <a:pt x="1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g358fe18d560_3_1318"/>
              <p:cNvSpPr/>
              <p:nvPr/>
            </p:nvSpPr>
            <p:spPr>
              <a:xfrm>
                <a:off x="6614450" y="1738400"/>
                <a:ext cx="197075" cy="81800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3272" extrusionOk="0">
                    <a:moveTo>
                      <a:pt x="5807" y="1"/>
                    </a:moveTo>
                    <a:cubicBezTo>
                      <a:pt x="3510" y="1"/>
                      <a:pt x="1204" y="1175"/>
                      <a:pt x="0" y="3117"/>
                    </a:cubicBezTo>
                    <a:lnTo>
                      <a:pt x="227" y="3271"/>
                    </a:lnTo>
                    <a:cubicBezTo>
                      <a:pt x="1375" y="1403"/>
                      <a:pt x="3597" y="275"/>
                      <a:pt x="5804" y="275"/>
                    </a:cubicBezTo>
                    <a:cubicBezTo>
                      <a:pt x="6481" y="275"/>
                      <a:pt x="7156" y="381"/>
                      <a:pt x="7799" y="604"/>
                    </a:cubicBezTo>
                    <a:lnTo>
                      <a:pt x="7882" y="342"/>
                    </a:lnTo>
                    <a:cubicBezTo>
                      <a:pt x="7213" y="111"/>
                      <a:pt x="6510" y="1"/>
                      <a:pt x="58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g358fe18d560_3_1318"/>
              <p:cNvSpPr/>
              <p:nvPr/>
            </p:nvSpPr>
            <p:spPr>
              <a:xfrm>
                <a:off x="7377650" y="1755275"/>
                <a:ext cx="336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4371" extrusionOk="0">
                    <a:moveTo>
                      <a:pt x="1107" y="1"/>
                    </a:moveTo>
                    <a:cubicBezTo>
                      <a:pt x="1095" y="25"/>
                      <a:pt x="143" y="2120"/>
                      <a:pt x="0" y="4358"/>
                    </a:cubicBezTo>
                    <a:lnTo>
                      <a:pt x="262" y="4370"/>
                    </a:lnTo>
                    <a:cubicBezTo>
                      <a:pt x="405" y="2192"/>
                      <a:pt x="1334" y="144"/>
                      <a:pt x="1345" y="132"/>
                    </a:cubicBez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g358fe18d560_3_1318"/>
              <p:cNvSpPr/>
              <p:nvPr/>
            </p:nvSpPr>
            <p:spPr>
              <a:xfrm>
                <a:off x="7338050" y="1863025"/>
                <a:ext cx="86050" cy="2772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09" extrusionOk="0">
                    <a:moveTo>
                      <a:pt x="1597" y="1"/>
                    </a:moveTo>
                    <a:cubicBezTo>
                      <a:pt x="955" y="1"/>
                      <a:pt x="363" y="320"/>
                      <a:pt x="1" y="834"/>
                    </a:cubicBezTo>
                    <a:lnTo>
                      <a:pt x="203" y="1013"/>
                    </a:lnTo>
                    <a:cubicBezTo>
                      <a:pt x="529" y="558"/>
                      <a:pt x="1050" y="286"/>
                      <a:pt x="1608" y="286"/>
                    </a:cubicBezTo>
                    <a:cubicBezTo>
                      <a:pt x="1620" y="286"/>
                      <a:pt x="1632" y="286"/>
                      <a:pt x="1644" y="287"/>
                    </a:cubicBezTo>
                    <a:cubicBezTo>
                      <a:pt x="1655" y="286"/>
                      <a:pt x="1667" y="286"/>
                      <a:pt x="1679" y="286"/>
                    </a:cubicBezTo>
                    <a:cubicBezTo>
                      <a:pt x="2297" y="286"/>
                      <a:pt x="2877" y="594"/>
                      <a:pt x="3239" y="1108"/>
                    </a:cubicBezTo>
                    <a:lnTo>
                      <a:pt x="3441" y="930"/>
                    </a:lnTo>
                    <a:cubicBezTo>
                      <a:pt x="3025" y="346"/>
                      <a:pt x="2346" y="1"/>
                      <a:pt x="1632" y="1"/>
                    </a:cubicBezTo>
                    <a:cubicBezTo>
                      <a:pt x="1620" y="1"/>
                      <a:pt x="1608" y="1"/>
                      <a:pt x="15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g358fe18d560_3_1318"/>
              <p:cNvSpPr/>
              <p:nvPr/>
            </p:nvSpPr>
            <p:spPr>
              <a:xfrm>
                <a:off x="7095750" y="1694550"/>
                <a:ext cx="964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299" extrusionOk="0">
                    <a:moveTo>
                      <a:pt x="3775" y="1"/>
                    </a:moveTo>
                    <a:cubicBezTo>
                      <a:pt x="3680" y="25"/>
                      <a:pt x="1334" y="858"/>
                      <a:pt x="1" y="3156"/>
                    </a:cubicBezTo>
                    <a:lnTo>
                      <a:pt x="227" y="3299"/>
                    </a:lnTo>
                    <a:cubicBezTo>
                      <a:pt x="1501" y="1096"/>
                      <a:pt x="3835" y="275"/>
                      <a:pt x="3858" y="263"/>
                    </a:cubicBezTo>
                    <a:lnTo>
                      <a:pt x="3775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g358fe18d560_3_1318"/>
              <p:cNvSpPr/>
              <p:nvPr/>
            </p:nvSpPr>
            <p:spPr>
              <a:xfrm>
                <a:off x="7779175" y="1832675"/>
                <a:ext cx="63125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3120" extrusionOk="0">
                    <a:moveTo>
                      <a:pt x="2418" y="0"/>
                    </a:moveTo>
                    <a:cubicBezTo>
                      <a:pt x="1263" y="679"/>
                      <a:pt x="405" y="1751"/>
                      <a:pt x="1" y="3025"/>
                    </a:cubicBezTo>
                    <a:lnTo>
                      <a:pt x="251" y="3120"/>
                    </a:lnTo>
                    <a:cubicBezTo>
                      <a:pt x="632" y="1917"/>
                      <a:pt x="1441" y="905"/>
                      <a:pt x="2525" y="250"/>
                    </a:cubicBezTo>
                    <a:lnTo>
                      <a:pt x="2418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9" name="Google Shape;1329;g358fe18d560_3_1318"/>
            <p:cNvGrpSpPr/>
            <p:nvPr/>
          </p:nvGrpSpPr>
          <p:grpSpPr>
            <a:xfrm>
              <a:off x="7257616" y="4479889"/>
              <a:ext cx="1774449" cy="664693"/>
              <a:chOff x="6139625" y="939075"/>
              <a:chExt cx="1818642" cy="681247"/>
            </a:xfrm>
          </p:grpSpPr>
          <p:sp>
            <p:nvSpPr>
              <p:cNvPr id="1330" name="Google Shape;1330;g358fe18d560_3_1318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g358fe18d560_3_1318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g358fe18d560_3_1318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g358fe18d560_3_1318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4" name="Google Shape;1334;g358fe18d560_3_1318"/>
            <p:cNvGrpSpPr/>
            <p:nvPr/>
          </p:nvGrpSpPr>
          <p:grpSpPr>
            <a:xfrm>
              <a:off x="6039319" y="4795712"/>
              <a:ext cx="879493" cy="364228"/>
              <a:chOff x="5525375" y="1545600"/>
              <a:chExt cx="289650" cy="119950"/>
            </a:xfrm>
          </p:grpSpPr>
          <p:sp>
            <p:nvSpPr>
              <p:cNvPr id="1335" name="Google Shape;1335;g358fe18d560_3_1318"/>
              <p:cNvSpPr/>
              <p:nvPr/>
            </p:nvSpPr>
            <p:spPr>
              <a:xfrm>
                <a:off x="5525375" y="1545600"/>
                <a:ext cx="2896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4798" extrusionOk="0">
                    <a:moveTo>
                      <a:pt x="4148" y="1"/>
                    </a:moveTo>
                    <a:cubicBezTo>
                      <a:pt x="3896" y="1"/>
                      <a:pt x="3639" y="27"/>
                      <a:pt x="3382" y="82"/>
                    </a:cubicBezTo>
                    <a:cubicBezTo>
                      <a:pt x="1263" y="535"/>
                      <a:pt x="1" y="2737"/>
                      <a:pt x="667" y="4797"/>
                    </a:cubicBezTo>
                    <a:lnTo>
                      <a:pt x="11586" y="4797"/>
                    </a:lnTo>
                    <a:cubicBezTo>
                      <a:pt x="11478" y="3618"/>
                      <a:pt x="10478" y="2713"/>
                      <a:pt x="9288" y="2713"/>
                    </a:cubicBezTo>
                    <a:cubicBezTo>
                      <a:pt x="8740" y="2713"/>
                      <a:pt x="8204" y="2916"/>
                      <a:pt x="7787" y="3273"/>
                    </a:cubicBezTo>
                    <a:cubicBezTo>
                      <a:pt x="7589" y="1380"/>
                      <a:pt x="5975" y="1"/>
                      <a:pt x="4148" y="1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g358fe18d560_3_1318"/>
              <p:cNvSpPr/>
              <p:nvPr/>
            </p:nvSpPr>
            <p:spPr>
              <a:xfrm>
                <a:off x="5700100" y="1625025"/>
                <a:ext cx="223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168" extrusionOk="0">
                    <a:moveTo>
                      <a:pt x="703" y="1"/>
                    </a:moveTo>
                    <a:cubicBezTo>
                      <a:pt x="382" y="287"/>
                      <a:pt x="132" y="668"/>
                      <a:pt x="1" y="1084"/>
                    </a:cubicBezTo>
                    <a:lnTo>
                      <a:pt x="275" y="1168"/>
                    </a:lnTo>
                    <a:cubicBezTo>
                      <a:pt x="394" y="798"/>
                      <a:pt x="608" y="465"/>
                      <a:pt x="894" y="215"/>
                    </a:cubicBez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7" name="Google Shape;1337;g358fe18d560_3_1318"/>
            <p:cNvGrpSpPr/>
            <p:nvPr/>
          </p:nvGrpSpPr>
          <p:grpSpPr>
            <a:xfrm>
              <a:off x="91" y="4290964"/>
              <a:ext cx="2275667" cy="852445"/>
              <a:chOff x="6139625" y="939075"/>
              <a:chExt cx="1818642" cy="681247"/>
            </a:xfrm>
          </p:grpSpPr>
          <p:sp>
            <p:nvSpPr>
              <p:cNvPr id="1338" name="Google Shape;1338;g358fe18d560_3_1318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g358fe18d560_3_1318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g358fe18d560_3_1318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g358fe18d560_3_1318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2" name="Google Shape;1342;g358fe18d560_3_1318"/>
            <p:cNvGrpSpPr/>
            <p:nvPr/>
          </p:nvGrpSpPr>
          <p:grpSpPr>
            <a:xfrm>
              <a:off x="1336716" y="4552864"/>
              <a:ext cx="2275667" cy="852445"/>
              <a:chOff x="6139625" y="939075"/>
              <a:chExt cx="1818642" cy="681247"/>
            </a:xfrm>
          </p:grpSpPr>
          <p:sp>
            <p:nvSpPr>
              <p:cNvPr id="1343" name="Google Shape;1343;g358fe18d560_3_1318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g358fe18d560_3_1318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g358fe18d560_3_1318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g358fe18d560_3_1318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7" name="Google Shape;1347;g358fe18d560_3_1318"/>
            <p:cNvGrpSpPr/>
            <p:nvPr/>
          </p:nvGrpSpPr>
          <p:grpSpPr>
            <a:xfrm>
              <a:off x="4964641" y="-118986"/>
              <a:ext cx="2275667" cy="852445"/>
              <a:chOff x="6139625" y="939075"/>
              <a:chExt cx="1818642" cy="681247"/>
            </a:xfrm>
          </p:grpSpPr>
          <p:sp>
            <p:nvSpPr>
              <p:cNvPr id="1348" name="Google Shape;1348;g358fe18d560_3_1318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g358fe18d560_3_1318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g358fe18d560_3_1318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g358fe18d560_3_1318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2" name="Google Shape;1352;g358fe18d560_3_1318"/>
            <p:cNvGrpSpPr/>
            <p:nvPr/>
          </p:nvGrpSpPr>
          <p:grpSpPr>
            <a:xfrm>
              <a:off x="6047366" y="54814"/>
              <a:ext cx="2275667" cy="852445"/>
              <a:chOff x="6139625" y="939075"/>
              <a:chExt cx="1818642" cy="681247"/>
            </a:xfrm>
          </p:grpSpPr>
          <p:sp>
            <p:nvSpPr>
              <p:cNvPr id="1353" name="Google Shape;1353;g358fe18d560_3_1318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g358fe18d560_3_1318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g358fe18d560_3_1318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g358fe18d560_3_1318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57" name="Google Shape;1357;g358fe18d560_3_1318"/>
          <p:cNvGrpSpPr/>
          <p:nvPr/>
        </p:nvGrpSpPr>
        <p:grpSpPr>
          <a:xfrm>
            <a:off x="15210037" y="7511575"/>
            <a:ext cx="2326458" cy="2351724"/>
            <a:chOff x="1340725" y="2300600"/>
            <a:chExt cx="1261500" cy="1275200"/>
          </a:xfrm>
        </p:grpSpPr>
        <p:sp>
          <p:nvSpPr>
            <p:cNvPr id="1358" name="Google Shape;1358;g358fe18d560_3_1318"/>
            <p:cNvSpPr/>
            <p:nvPr/>
          </p:nvSpPr>
          <p:spPr>
            <a:xfrm>
              <a:off x="1569025" y="2538425"/>
              <a:ext cx="814425" cy="814425"/>
            </a:xfrm>
            <a:custGeom>
              <a:avLst/>
              <a:gdLst/>
              <a:ahLst/>
              <a:cxnLst/>
              <a:rect l="l" t="t" r="r" b="b"/>
              <a:pathLst>
                <a:path w="32577" h="32577" extrusionOk="0">
                  <a:moveTo>
                    <a:pt x="16289" y="1"/>
                  </a:moveTo>
                  <a:cubicBezTo>
                    <a:pt x="7287" y="1"/>
                    <a:pt x="1" y="7299"/>
                    <a:pt x="1" y="16289"/>
                  </a:cubicBezTo>
                  <a:cubicBezTo>
                    <a:pt x="1" y="25290"/>
                    <a:pt x="7287" y="32576"/>
                    <a:pt x="16289" y="32576"/>
                  </a:cubicBezTo>
                  <a:cubicBezTo>
                    <a:pt x="25278" y="32576"/>
                    <a:pt x="32576" y="25290"/>
                    <a:pt x="32576" y="16289"/>
                  </a:cubicBezTo>
                  <a:cubicBezTo>
                    <a:pt x="32576" y="7299"/>
                    <a:pt x="25278" y="1"/>
                    <a:pt x="162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g358fe18d560_3_1318"/>
            <p:cNvSpPr/>
            <p:nvPr/>
          </p:nvSpPr>
          <p:spPr>
            <a:xfrm>
              <a:off x="1650000" y="2619400"/>
              <a:ext cx="652475" cy="652775"/>
            </a:xfrm>
            <a:custGeom>
              <a:avLst/>
              <a:gdLst/>
              <a:ahLst/>
              <a:cxnLst/>
              <a:rect l="l" t="t" r="r" b="b"/>
              <a:pathLst>
                <a:path w="26099" h="26111" extrusionOk="0">
                  <a:moveTo>
                    <a:pt x="13050" y="0"/>
                  </a:moveTo>
                  <a:cubicBezTo>
                    <a:pt x="5834" y="0"/>
                    <a:pt x="0" y="5846"/>
                    <a:pt x="0" y="13050"/>
                  </a:cubicBezTo>
                  <a:cubicBezTo>
                    <a:pt x="0" y="20265"/>
                    <a:pt x="5834" y="26111"/>
                    <a:pt x="13050" y="26111"/>
                  </a:cubicBezTo>
                  <a:cubicBezTo>
                    <a:pt x="20253" y="26111"/>
                    <a:pt x="26099" y="20265"/>
                    <a:pt x="26099" y="13050"/>
                  </a:cubicBezTo>
                  <a:cubicBezTo>
                    <a:pt x="26099" y="5846"/>
                    <a:pt x="20253" y="0"/>
                    <a:pt x="130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g358fe18d560_3_1318"/>
            <p:cNvSpPr/>
            <p:nvPr/>
          </p:nvSpPr>
          <p:spPr>
            <a:xfrm>
              <a:off x="2011950" y="2300600"/>
              <a:ext cx="125025" cy="172075"/>
            </a:xfrm>
            <a:custGeom>
              <a:avLst/>
              <a:gdLst/>
              <a:ahLst/>
              <a:cxnLst/>
              <a:rect l="l" t="t" r="r" b="b"/>
              <a:pathLst>
                <a:path w="5001" h="6883" extrusionOk="0">
                  <a:moveTo>
                    <a:pt x="3489" y="1"/>
                  </a:moveTo>
                  <a:lnTo>
                    <a:pt x="0" y="5883"/>
                  </a:lnTo>
                  <a:cubicBezTo>
                    <a:pt x="1703" y="6002"/>
                    <a:pt x="3382" y="6335"/>
                    <a:pt x="5001" y="6883"/>
                  </a:cubicBezTo>
                  <a:lnTo>
                    <a:pt x="34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g358fe18d560_3_1318"/>
            <p:cNvSpPr/>
            <p:nvPr/>
          </p:nvSpPr>
          <p:spPr>
            <a:xfrm>
              <a:off x="2410800" y="3060525"/>
              <a:ext cx="191425" cy="133075"/>
            </a:xfrm>
            <a:custGeom>
              <a:avLst/>
              <a:gdLst/>
              <a:ahLst/>
              <a:cxnLst/>
              <a:rect l="l" t="t" r="r" b="b"/>
              <a:pathLst>
                <a:path w="7657" h="5323" extrusionOk="0">
                  <a:moveTo>
                    <a:pt x="2060" y="0"/>
                  </a:moveTo>
                  <a:cubicBezTo>
                    <a:pt x="1632" y="1834"/>
                    <a:pt x="941" y="3608"/>
                    <a:pt x="1" y="5251"/>
                  </a:cubicBezTo>
                  <a:lnTo>
                    <a:pt x="7656" y="5323"/>
                  </a:lnTo>
                  <a:lnTo>
                    <a:pt x="7656" y="5323"/>
                  </a:lnTo>
                  <a:lnTo>
                    <a:pt x="20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g358fe18d560_3_1318"/>
            <p:cNvSpPr/>
            <p:nvPr/>
          </p:nvSpPr>
          <p:spPr>
            <a:xfrm>
              <a:off x="1554150" y="2462525"/>
              <a:ext cx="141700" cy="144700"/>
            </a:xfrm>
            <a:custGeom>
              <a:avLst/>
              <a:gdLst/>
              <a:ahLst/>
              <a:cxnLst/>
              <a:rect l="l" t="t" r="r" b="b"/>
              <a:pathLst>
                <a:path w="5668" h="5788" extrusionOk="0">
                  <a:moveTo>
                    <a:pt x="0" y="1"/>
                  </a:moveTo>
                  <a:lnTo>
                    <a:pt x="2191" y="5787"/>
                  </a:lnTo>
                  <a:cubicBezTo>
                    <a:pt x="3227" y="4656"/>
                    <a:pt x="4394" y="3656"/>
                    <a:pt x="5668" y="278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g358fe18d560_3_1318"/>
            <p:cNvSpPr/>
            <p:nvPr/>
          </p:nvSpPr>
          <p:spPr>
            <a:xfrm>
              <a:off x="2379850" y="2625950"/>
              <a:ext cx="185750" cy="148250"/>
            </a:xfrm>
            <a:custGeom>
              <a:avLst/>
              <a:gdLst/>
              <a:ahLst/>
              <a:cxnLst/>
              <a:rect l="l" t="t" r="r" b="b"/>
              <a:pathLst>
                <a:path w="7430" h="5930" extrusionOk="0">
                  <a:moveTo>
                    <a:pt x="7430" y="0"/>
                  </a:moveTo>
                  <a:lnTo>
                    <a:pt x="0" y="1024"/>
                  </a:lnTo>
                  <a:cubicBezTo>
                    <a:pt x="1108" y="2525"/>
                    <a:pt x="1989" y="4179"/>
                    <a:pt x="2632" y="5930"/>
                  </a:cubicBezTo>
                  <a:lnTo>
                    <a:pt x="74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g358fe18d560_3_1318"/>
            <p:cNvSpPr/>
            <p:nvPr/>
          </p:nvSpPr>
          <p:spPr>
            <a:xfrm>
              <a:off x="2071775" y="3393600"/>
              <a:ext cx="125625" cy="182200"/>
            </a:xfrm>
            <a:custGeom>
              <a:avLst/>
              <a:gdLst/>
              <a:ahLst/>
              <a:cxnLst/>
              <a:rect l="l" t="t" r="r" b="b"/>
              <a:pathLst>
                <a:path w="5025" h="7288" extrusionOk="0">
                  <a:moveTo>
                    <a:pt x="5025" y="1"/>
                  </a:moveTo>
                  <a:lnTo>
                    <a:pt x="5025" y="1"/>
                  </a:lnTo>
                  <a:cubicBezTo>
                    <a:pt x="3429" y="786"/>
                    <a:pt x="1739" y="1358"/>
                    <a:pt x="0" y="1703"/>
                  </a:cubicBezTo>
                  <a:lnTo>
                    <a:pt x="4382" y="7287"/>
                  </a:lnTo>
                  <a:lnTo>
                    <a:pt x="50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g358fe18d560_3_1318"/>
            <p:cNvSpPr/>
            <p:nvPr/>
          </p:nvSpPr>
          <p:spPr>
            <a:xfrm>
              <a:off x="1340725" y="2925675"/>
              <a:ext cx="144400" cy="110775"/>
            </a:xfrm>
            <a:custGeom>
              <a:avLst/>
              <a:gdLst/>
              <a:ahLst/>
              <a:cxnLst/>
              <a:rect l="l" t="t" r="r" b="b"/>
              <a:pathLst>
                <a:path w="5776" h="4431" extrusionOk="0">
                  <a:moveTo>
                    <a:pt x="5454" y="1"/>
                  </a:moveTo>
                  <a:lnTo>
                    <a:pt x="1" y="2561"/>
                  </a:lnTo>
                  <a:lnTo>
                    <a:pt x="5775" y="4430"/>
                  </a:lnTo>
                  <a:cubicBezTo>
                    <a:pt x="5549" y="3228"/>
                    <a:pt x="5442" y="2013"/>
                    <a:pt x="5442" y="799"/>
                  </a:cubicBezTo>
                  <a:cubicBezTo>
                    <a:pt x="5442" y="537"/>
                    <a:pt x="5442" y="263"/>
                    <a:pt x="54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g358fe18d560_3_1318"/>
            <p:cNvSpPr/>
            <p:nvPr/>
          </p:nvSpPr>
          <p:spPr>
            <a:xfrm>
              <a:off x="1619925" y="3329900"/>
              <a:ext cx="136650" cy="155400"/>
            </a:xfrm>
            <a:custGeom>
              <a:avLst/>
              <a:gdLst/>
              <a:ahLst/>
              <a:cxnLst/>
              <a:rect l="l" t="t" r="r" b="b"/>
              <a:pathLst>
                <a:path w="5466" h="6216" extrusionOk="0">
                  <a:moveTo>
                    <a:pt x="1477" y="1"/>
                  </a:moveTo>
                  <a:lnTo>
                    <a:pt x="1" y="6216"/>
                  </a:lnTo>
                  <a:lnTo>
                    <a:pt x="5466" y="2584"/>
                  </a:lnTo>
                  <a:cubicBezTo>
                    <a:pt x="4037" y="1882"/>
                    <a:pt x="2703" y="1013"/>
                    <a:pt x="1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7" name="Google Shape;1367;g358fe18d560_3_1318"/>
          <p:cNvSpPr txBox="1">
            <a:spLocks noGrp="1"/>
          </p:cNvSpPr>
          <p:nvPr>
            <p:ph type="title"/>
          </p:nvPr>
        </p:nvSpPr>
        <p:spPr>
          <a:xfrm>
            <a:off x="2340850" y="4730800"/>
            <a:ext cx="9227400" cy="21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368" name="Google Shape;1368;g358fe18d560_3_1318"/>
          <p:cNvSpPr txBox="1">
            <a:spLocks noGrp="1"/>
          </p:cNvSpPr>
          <p:nvPr>
            <p:ph type="title" idx="2"/>
          </p:nvPr>
        </p:nvSpPr>
        <p:spPr>
          <a:xfrm>
            <a:off x="2340850" y="3127700"/>
            <a:ext cx="3304200" cy="18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4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9" name="Google Shape;1369;g358fe18d560_3_1318"/>
          <p:cNvSpPr txBox="1">
            <a:spLocks noGrp="1"/>
          </p:cNvSpPr>
          <p:nvPr>
            <p:ph type="subTitle" idx="1"/>
          </p:nvPr>
        </p:nvSpPr>
        <p:spPr>
          <a:xfrm>
            <a:off x="2340850" y="6966850"/>
            <a:ext cx="8462400" cy="951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358fe18d560_3_1369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9pPr>
          </a:lstStyle>
          <a:p>
            <a:endParaRPr/>
          </a:p>
        </p:txBody>
      </p:sp>
      <p:grpSp>
        <p:nvGrpSpPr>
          <p:cNvPr id="1372" name="Google Shape;1372;g358fe18d560_3_1369"/>
          <p:cNvGrpSpPr/>
          <p:nvPr/>
        </p:nvGrpSpPr>
        <p:grpSpPr>
          <a:xfrm flipH="1">
            <a:off x="15714351" y="-3194263"/>
            <a:ext cx="6495786" cy="9090957"/>
            <a:chOff x="1084375" y="253631"/>
            <a:chExt cx="3247893" cy="4545478"/>
          </a:xfrm>
        </p:grpSpPr>
        <p:sp>
          <p:nvSpPr>
            <p:cNvPr id="1373" name="Google Shape;1373;g358fe18d560_3_1369"/>
            <p:cNvSpPr/>
            <p:nvPr/>
          </p:nvSpPr>
          <p:spPr>
            <a:xfrm>
              <a:off x="2591002" y="882624"/>
              <a:ext cx="836680" cy="2371887"/>
            </a:xfrm>
            <a:custGeom>
              <a:avLst/>
              <a:gdLst/>
              <a:ahLst/>
              <a:cxnLst/>
              <a:rect l="l" t="t" r="r" b="b"/>
              <a:pathLst>
                <a:path w="24679" h="69962" extrusionOk="0">
                  <a:moveTo>
                    <a:pt x="24678" y="0"/>
                  </a:moveTo>
                  <a:cubicBezTo>
                    <a:pt x="24678" y="0"/>
                    <a:pt x="24678" y="0"/>
                    <a:pt x="24677" y="1"/>
                  </a:cubicBezTo>
                  <a:lnTo>
                    <a:pt x="24679" y="1"/>
                  </a:lnTo>
                  <a:cubicBezTo>
                    <a:pt x="24679" y="0"/>
                    <a:pt x="24678" y="0"/>
                    <a:pt x="24678" y="0"/>
                  </a:cubicBezTo>
                  <a:close/>
                  <a:moveTo>
                    <a:pt x="24667" y="1"/>
                  </a:moveTo>
                  <a:lnTo>
                    <a:pt x="24631" y="103"/>
                  </a:lnTo>
                  <a:lnTo>
                    <a:pt x="24631" y="103"/>
                  </a:lnTo>
                  <a:cubicBezTo>
                    <a:pt x="24657" y="40"/>
                    <a:pt x="24672" y="5"/>
                    <a:pt x="24677" y="1"/>
                  </a:cubicBezTo>
                  <a:close/>
                  <a:moveTo>
                    <a:pt x="24631" y="103"/>
                  </a:moveTo>
                  <a:cubicBezTo>
                    <a:pt x="23428" y="3089"/>
                    <a:pt x="95" y="69807"/>
                    <a:pt x="45" y="69807"/>
                  </a:cubicBezTo>
                  <a:cubicBezTo>
                    <a:pt x="45" y="69807"/>
                    <a:pt x="45" y="69807"/>
                    <a:pt x="45" y="69807"/>
                  </a:cubicBezTo>
                  <a:lnTo>
                    <a:pt x="45" y="69807"/>
                  </a:lnTo>
                  <a:cubicBezTo>
                    <a:pt x="0" y="69896"/>
                    <a:pt x="71" y="69961"/>
                    <a:pt x="139" y="69961"/>
                  </a:cubicBezTo>
                  <a:cubicBezTo>
                    <a:pt x="181" y="69961"/>
                    <a:pt x="222" y="69937"/>
                    <a:pt x="235" y="69878"/>
                  </a:cubicBezTo>
                  <a:lnTo>
                    <a:pt x="24631" y="10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g358fe18d560_3_1369"/>
            <p:cNvSpPr/>
            <p:nvPr/>
          </p:nvSpPr>
          <p:spPr>
            <a:xfrm>
              <a:off x="1296367" y="253733"/>
              <a:ext cx="835595" cy="2371344"/>
            </a:xfrm>
            <a:custGeom>
              <a:avLst/>
              <a:gdLst/>
              <a:ahLst/>
              <a:cxnLst/>
              <a:rect l="l" t="t" r="r" b="b"/>
              <a:pathLst>
                <a:path w="24647" h="69946" extrusionOk="0">
                  <a:moveTo>
                    <a:pt x="24646" y="0"/>
                  </a:moveTo>
                  <a:cubicBezTo>
                    <a:pt x="24477" y="0"/>
                    <a:pt x="76" y="69807"/>
                    <a:pt x="13" y="69807"/>
                  </a:cubicBezTo>
                  <a:cubicBezTo>
                    <a:pt x="13" y="69807"/>
                    <a:pt x="13" y="69807"/>
                    <a:pt x="13" y="69807"/>
                  </a:cubicBezTo>
                  <a:lnTo>
                    <a:pt x="13" y="69807"/>
                  </a:lnTo>
                  <a:cubicBezTo>
                    <a:pt x="1" y="69855"/>
                    <a:pt x="25" y="69914"/>
                    <a:pt x="84" y="69938"/>
                  </a:cubicBezTo>
                  <a:cubicBezTo>
                    <a:pt x="95" y="69943"/>
                    <a:pt x="106" y="69945"/>
                    <a:pt x="117" y="69945"/>
                  </a:cubicBezTo>
                  <a:cubicBezTo>
                    <a:pt x="156" y="69945"/>
                    <a:pt x="196" y="69916"/>
                    <a:pt x="215" y="69878"/>
                  </a:cubicBezTo>
                  <a:lnTo>
                    <a:pt x="24647" y="1"/>
                  </a:lnTo>
                  <a:cubicBezTo>
                    <a:pt x="24647" y="0"/>
                    <a:pt x="24646" y="0"/>
                    <a:pt x="246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g358fe18d560_3_1369"/>
            <p:cNvSpPr/>
            <p:nvPr/>
          </p:nvSpPr>
          <p:spPr>
            <a:xfrm>
              <a:off x="3038888" y="253733"/>
              <a:ext cx="836442" cy="2371717"/>
            </a:xfrm>
            <a:custGeom>
              <a:avLst/>
              <a:gdLst/>
              <a:ahLst/>
              <a:cxnLst/>
              <a:rect l="l" t="t" r="r" b="b"/>
              <a:pathLst>
                <a:path w="24672" h="69957" extrusionOk="0">
                  <a:moveTo>
                    <a:pt x="24671" y="0"/>
                  </a:moveTo>
                  <a:cubicBezTo>
                    <a:pt x="24502" y="0"/>
                    <a:pt x="101" y="69807"/>
                    <a:pt x="38" y="69807"/>
                  </a:cubicBezTo>
                  <a:cubicBezTo>
                    <a:pt x="38" y="69807"/>
                    <a:pt x="38" y="69807"/>
                    <a:pt x="38" y="69807"/>
                  </a:cubicBezTo>
                  <a:lnTo>
                    <a:pt x="38" y="69807"/>
                  </a:lnTo>
                  <a:cubicBezTo>
                    <a:pt x="1" y="69895"/>
                    <a:pt x="73" y="69956"/>
                    <a:pt x="142" y="69956"/>
                  </a:cubicBezTo>
                  <a:cubicBezTo>
                    <a:pt x="185" y="69956"/>
                    <a:pt x="227" y="69933"/>
                    <a:pt x="240" y="69878"/>
                  </a:cubicBezTo>
                  <a:lnTo>
                    <a:pt x="24672" y="1"/>
                  </a:lnTo>
                  <a:cubicBezTo>
                    <a:pt x="24672" y="0"/>
                    <a:pt x="24671" y="0"/>
                    <a:pt x="246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g358fe18d560_3_1369"/>
            <p:cNvSpPr/>
            <p:nvPr/>
          </p:nvSpPr>
          <p:spPr>
            <a:xfrm>
              <a:off x="2282557" y="814819"/>
              <a:ext cx="835934" cy="2371243"/>
            </a:xfrm>
            <a:custGeom>
              <a:avLst/>
              <a:gdLst/>
              <a:ahLst/>
              <a:cxnLst/>
              <a:rect l="l" t="t" r="r" b="b"/>
              <a:pathLst>
                <a:path w="24657" h="69943" extrusionOk="0">
                  <a:moveTo>
                    <a:pt x="24657" y="0"/>
                  </a:moveTo>
                  <a:lnTo>
                    <a:pt x="24650" y="20"/>
                  </a:lnTo>
                  <a:lnTo>
                    <a:pt x="24650" y="20"/>
                  </a:lnTo>
                  <a:cubicBezTo>
                    <a:pt x="24653" y="15"/>
                    <a:pt x="24655" y="12"/>
                    <a:pt x="24656" y="12"/>
                  </a:cubicBezTo>
                  <a:cubicBezTo>
                    <a:pt x="24656" y="12"/>
                    <a:pt x="24656" y="12"/>
                    <a:pt x="24657" y="12"/>
                  </a:cubicBezTo>
                  <a:lnTo>
                    <a:pt x="24657" y="0"/>
                  </a:lnTo>
                  <a:close/>
                  <a:moveTo>
                    <a:pt x="24650" y="20"/>
                  </a:moveTo>
                  <a:cubicBezTo>
                    <a:pt x="24170" y="906"/>
                    <a:pt x="78" y="69807"/>
                    <a:pt x="23" y="69807"/>
                  </a:cubicBezTo>
                  <a:cubicBezTo>
                    <a:pt x="23" y="69807"/>
                    <a:pt x="23" y="69807"/>
                    <a:pt x="23" y="69807"/>
                  </a:cubicBezTo>
                  <a:lnTo>
                    <a:pt x="23" y="69807"/>
                  </a:lnTo>
                  <a:cubicBezTo>
                    <a:pt x="0" y="69888"/>
                    <a:pt x="61" y="69942"/>
                    <a:pt x="125" y="69942"/>
                  </a:cubicBezTo>
                  <a:cubicBezTo>
                    <a:pt x="163" y="69942"/>
                    <a:pt x="203" y="69923"/>
                    <a:pt x="225" y="69878"/>
                  </a:cubicBezTo>
                  <a:lnTo>
                    <a:pt x="24650" y="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g358fe18d560_3_1369"/>
            <p:cNvSpPr/>
            <p:nvPr/>
          </p:nvSpPr>
          <p:spPr>
            <a:xfrm>
              <a:off x="1508902" y="1928889"/>
              <a:ext cx="836205" cy="2371107"/>
            </a:xfrm>
            <a:custGeom>
              <a:avLst/>
              <a:gdLst/>
              <a:ahLst/>
              <a:cxnLst/>
              <a:rect l="l" t="t" r="r" b="b"/>
              <a:pathLst>
                <a:path w="24665" h="69939" extrusionOk="0">
                  <a:moveTo>
                    <a:pt x="24664" y="0"/>
                  </a:moveTo>
                  <a:cubicBezTo>
                    <a:pt x="24490" y="0"/>
                    <a:pt x="98" y="69795"/>
                    <a:pt x="30" y="69795"/>
                  </a:cubicBezTo>
                  <a:cubicBezTo>
                    <a:pt x="30" y="69795"/>
                    <a:pt x="30" y="69795"/>
                    <a:pt x="30" y="69795"/>
                  </a:cubicBezTo>
                  <a:lnTo>
                    <a:pt x="30" y="69795"/>
                  </a:lnTo>
                  <a:cubicBezTo>
                    <a:pt x="1" y="69883"/>
                    <a:pt x="66" y="69939"/>
                    <a:pt x="132" y="69939"/>
                  </a:cubicBezTo>
                  <a:cubicBezTo>
                    <a:pt x="173" y="69939"/>
                    <a:pt x="214" y="69917"/>
                    <a:pt x="233" y="69866"/>
                  </a:cubicBezTo>
                  <a:lnTo>
                    <a:pt x="24664" y="1"/>
                  </a:lnTo>
                  <a:cubicBezTo>
                    <a:pt x="24664" y="0"/>
                    <a:pt x="24664" y="0"/>
                    <a:pt x="246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g358fe18d560_3_1369"/>
            <p:cNvSpPr/>
            <p:nvPr/>
          </p:nvSpPr>
          <p:spPr>
            <a:xfrm>
              <a:off x="3205451" y="1755309"/>
              <a:ext cx="835798" cy="2371412"/>
            </a:xfrm>
            <a:custGeom>
              <a:avLst/>
              <a:gdLst/>
              <a:ahLst/>
              <a:cxnLst/>
              <a:rect l="l" t="t" r="r" b="b"/>
              <a:pathLst>
                <a:path w="24653" h="69948" extrusionOk="0">
                  <a:moveTo>
                    <a:pt x="24652" y="0"/>
                  </a:moveTo>
                  <a:cubicBezTo>
                    <a:pt x="24494" y="0"/>
                    <a:pt x="82" y="69807"/>
                    <a:pt x="30" y="69807"/>
                  </a:cubicBezTo>
                  <a:cubicBezTo>
                    <a:pt x="30" y="69807"/>
                    <a:pt x="30" y="69807"/>
                    <a:pt x="30" y="69807"/>
                  </a:cubicBezTo>
                  <a:lnTo>
                    <a:pt x="30" y="69807"/>
                  </a:lnTo>
                  <a:cubicBezTo>
                    <a:pt x="0" y="69889"/>
                    <a:pt x="64" y="69948"/>
                    <a:pt x="128" y="69948"/>
                  </a:cubicBezTo>
                  <a:cubicBezTo>
                    <a:pt x="165" y="69948"/>
                    <a:pt x="203" y="69927"/>
                    <a:pt x="221" y="69879"/>
                  </a:cubicBezTo>
                  <a:lnTo>
                    <a:pt x="24652" y="1"/>
                  </a:lnTo>
                  <a:cubicBezTo>
                    <a:pt x="24652" y="1"/>
                    <a:pt x="24652" y="0"/>
                    <a:pt x="246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g358fe18d560_3_1369"/>
            <p:cNvSpPr/>
            <p:nvPr/>
          </p:nvSpPr>
          <p:spPr>
            <a:xfrm>
              <a:off x="2155355" y="2399931"/>
              <a:ext cx="646283" cy="1830871"/>
            </a:xfrm>
            <a:custGeom>
              <a:avLst/>
              <a:gdLst/>
              <a:ahLst/>
              <a:cxnLst/>
              <a:rect l="l" t="t" r="r" b="b"/>
              <a:pathLst>
                <a:path w="19063" h="54004" extrusionOk="0">
                  <a:moveTo>
                    <a:pt x="19049" y="0"/>
                  </a:moveTo>
                  <a:cubicBezTo>
                    <a:pt x="18880" y="0"/>
                    <a:pt x="76" y="53865"/>
                    <a:pt x="12" y="53865"/>
                  </a:cubicBezTo>
                  <a:cubicBezTo>
                    <a:pt x="12" y="53865"/>
                    <a:pt x="12" y="53865"/>
                    <a:pt x="12" y="53865"/>
                  </a:cubicBezTo>
                  <a:lnTo>
                    <a:pt x="12" y="53865"/>
                  </a:lnTo>
                  <a:cubicBezTo>
                    <a:pt x="0" y="53913"/>
                    <a:pt x="24" y="53972"/>
                    <a:pt x="84" y="53996"/>
                  </a:cubicBezTo>
                  <a:cubicBezTo>
                    <a:pt x="94" y="54001"/>
                    <a:pt x="105" y="54003"/>
                    <a:pt x="116" y="54003"/>
                  </a:cubicBezTo>
                  <a:cubicBezTo>
                    <a:pt x="156" y="54003"/>
                    <a:pt x="196" y="53974"/>
                    <a:pt x="215" y="53936"/>
                  </a:cubicBezTo>
                  <a:lnTo>
                    <a:pt x="19062" y="1"/>
                  </a:lnTo>
                  <a:lnTo>
                    <a:pt x="19050" y="1"/>
                  </a:lnTo>
                  <a:cubicBezTo>
                    <a:pt x="19050" y="1"/>
                    <a:pt x="19050" y="0"/>
                    <a:pt x="190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g358fe18d560_3_1369"/>
            <p:cNvSpPr/>
            <p:nvPr/>
          </p:nvSpPr>
          <p:spPr>
            <a:xfrm>
              <a:off x="3785116" y="253699"/>
              <a:ext cx="313056" cy="880651"/>
            </a:xfrm>
            <a:custGeom>
              <a:avLst/>
              <a:gdLst/>
              <a:ahLst/>
              <a:cxnLst/>
              <a:rect l="l" t="t" r="r" b="b"/>
              <a:pathLst>
                <a:path w="9234" h="25976" extrusionOk="0">
                  <a:moveTo>
                    <a:pt x="9232" y="0"/>
                  </a:moveTo>
                  <a:cubicBezTo>
                    <a:pt x="9076" y="0"/>
                    <a:pt x="93" y="25826"/>
                    <a:pt x="30" y="25826"/>
                  </a:cubicBezTo>
                  <a:cubicBezTo>
                    <a:pt x="30" y="25826"/>
                    <a:pt x="30" y="25826"/>
                    <a:pt x="30" y="25826"/>
                  </a:cubicBezTo>
                  <a:lnTo>
                    <a:pt x="30" y="25826"/>
                  </a:lnTo>
                  <a:cubicBezTo>
                    <a:pt x="0" y="25915"/>
                    <a:pt x="71" y="25976"/>
                    <a:pt x="137" y="25976"/>
                  </a:cubicBezTo>
                  <a:cubicBezTo>
                    <a:pt x="179" y="25976"/>
                    <a:pt x="218" y="25952"/>
                    <a:pt x="232" y="25898"/>
                  </a:cubicBezTo>
                  <a:lnTo>
                    <a:pt x="9233" y="2"/>
                  </a:lnTo>
                  <a:cubicBezTo>
                    <a:pt x="9233" y="1"/>
                    <a:pt x="9232" y="0"/>
                    <a:pt x="9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g358fe18d560_3_1369"/>
            <p:cNvSpPr/>
            <p:nvPr/>
          </p:nvSpPr>
          <p:spPr>
            <a:xfrm>
              <a:off x="3046245" y="443824"/>
              <a:ext cx="312818" cy="880482"/>
            </a:xfrm>
            <a:custGeom>
              <a:avLst/>
              <a:gdLst/>
              <a:ahLst/>
              <a:cxnLst/>
              <a:rect l="l" t="t" r="r" b="b"/>
              <a:pathLst>
                <a:path w="9227" h="25971" extrusionOk="0">
                  <a:moveTo>
                    <a:pt x="9225" y="0"/>
                  </a:moveTo>
                  <a:cubicBezTo>
                    <a:pt x="9057" y="0"/>
                    <a:pt x="75" y="25838"/>
                    <a:pt x="23" y="25838"/>
                  </a:cubicBezTo>
                  <a:cubicBezTo>
                    <a:pt x="23" y="25838"/>
                    <a:pt x="23" y="25838"/>
                    <a:pt x="23" y="25838"/>
                  </a:cubicBezTo>
                  <a:lnTo>
                    <a:pt x="23" y="25838"/>
                  </a:lnTo>
                  <a:cubicBezTo>
                    <a:pt x="0" y="25914"/>
                    <a:pt x="65" y="25971"/>
                    <a:pt x="127" y="25971"/>
                  </a:cubicBezTo>
                  <a:cubicBezTo>
                    <a:pt x="162" y="25971"/>
                    <a:pt x="196" y="25953"/>
                    <a:pt x="214" y="25910"/>
                  </a:cubicBezTo>
                  <a:lnTo>
                    <a:pt x="9227" y="13"/>
                  </a:lnTo>
                  <a:lnTo>
                    <a:pt x="9227" y="2"/>
                  </a:lnTo>
                  <a:cubicBezTo>
                    <a:pt x="9226" y="1"/>
                    <a:pt x="9226" y="0"/>
                    <a:pt x="9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g358fe18d560_3_1369"/>
            <p:cNvSpPr/>
            <p:nvPr/>
          </p:nvSpPr>
          <p:spPr>
            <a:xfrm>
              <a:off x="1142586" y="443824"/>
              <a:ext cx="312445" cy="880685"/>
            </a:xfrm>
            <a:custGeom>
              <a:avLst/>
              <a:gdLst/>
              <a:ahLst/>
              <a:cxnLst/>
              <a:rect l="l" t="t" r="r" b="b"/>
              <a:pathLst>
                <a:path w="9216" h="25977" extrusionOk="0">
                  <a:moveTo>
                    <a:pt x="9214" y="0"/>
                  </a:moveTo>
                  <a:cubicBezTo>
                    <a:pt x="9047" y="0"/>
                    <a:pt x="76" y="25838"/>
                    <a:pt x="12" y="25838"/>
                  </a:cubicBezTo>
                  <a:cubicBezTo>
                    <a:pt x="12" y="25838"/>
                    <a:pt x="12" y="25838"/>
                    <a:pt x="12" y="25838"/>
                  </a:cubicBezTo>
                  <a:lnTo>
                    <a:pt x="12" y="25838"/>
                  </a:lnTo>
                  <a:cubicBezTo>
                    <a:pt x="0" y="25886"/>
                    <a:pt x="24" y="25945"/>
                    <a:pt x="84" y="25969"/>
                  </a:cubicBezTo>
                  <a:cubicBezTo>
                    <a:pt x="94" y="25974"/>
                    <a:pt x="105" y="25977"/>
                    <a:pt x="116" y="25977"/>
                  </a:cubicBezTo>
                  <a:cubicBezTo>
                    <a:pt x="156" y="25977"/>
                    <a:pt x="196" y="25947"/>
                    <a:pt x="215" y="25910"/>
                  </a:cubicBezTo>
                  <a:lnTo>
                    <a:pt x="9216" y="13"/>
                  </a:lnTo>
                  <a:lnTo>
                    <a:pt x="9216" y="2"/>
                  </a:lnTo>
                  <a:cubicBezTo>
                    <a:pt x="9216" y="1"/>
                    <a:pt x="9215" y="0"/>
                    <a:pt x="9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g358fe18d560_3_1369"/>
            <p:cNvSpPr/>
            <p:nvPr/>
          </p:nvSpPr>
          <p:spPr>
            <a:xfrm>
              <a:off x="2642365" y="3000141"/>
              <a:ext cx="313056" cy="880380"/>
            </a:xfrm>
            <a:custGeom>
              <a:avLst/>
              <a:gdLst/>
              <a:ahLst/>
              <a:cxnLst/>
              <a:rect l="l" t="t" r="r" b="b"/>
              <a:pathLst>
                <a:path w="9234" h="25968" extrusionOk="0">
                  <a:moveTo>
                    <a:pt x="9232" y="0"/>
                  </a:moveTo>
                  <a:cubicBezTo>
                    <a:pt x="9064" y="0"/>
                    <a:pt x="93" y="25826"/>
                    <a:pt x="30" y="25826"/>
                  </a:cubicBezTo>
                  <a:cubicBezTo>
                    <a:pt x="30" y="25826"/>
                    <a:pt x="30" y="25826"/>
                    <a:pt x="30" y="25826"/>
                  </a:cubicBezTo>
                  <a:lnTo>
                    <a:pt x="30" y="25826"/>
                  </a:lnTo>
                  <a:cubicBezTo>
                    <a:pt x="0" y="25908"/>
                    <a:pt x="69" y="25967"/>
                    <a:pt x="136" y="25967"/>
                  </a:cubicBezTo>
                  <a:cubicBezTo>
                    <a:pt x="175" y="25967"/>
                    <a:pt x="215" y="25947"/>
                    <a:pt x="232" y="25898"/>
                  </a:cubicBezTo>
                  <a:lnTo>
                    <a:pt x="9233" y="2"/>
                  </a:lnTo>
                  <a:cubicBezTo>
                    <a:pt x="9233" y="1"/>
                    <a:pt x="9233" y="0"/>
                    <a:pt x="9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g358fe18d560_3_1369"/>
            <p:cNvSpPr/>
            <p:nvPr/>
          </p:nvSpPr>
          <p:spPr>
            <a:xfrm>
              <a:off x="1142586" y="1309626"/>
              <a:ext cx="241013" cy="677135"/>
            </a:xfrm>
            <a:custGeom>
              <a:avLst/>
              <a:gdLst/>
              <a:ahLst/>
              <a:cxnLst/>
              <a:rect l="l" t="t" r="r" b="b"/>
              <a:pathLst>
                <a:path w="7109" h="19973" extrusionOk="0">
                  <a:moveTo>
                    <a:pt x="7107" y="1"/>
                  </a:moveTo>
                  <a:cubicBezTo>
                    <a:pt x="6952" y="1"/>
                    <a:pt x="76" y="19838"/>
                    <a:pt x="12" y="19838"/>
                  </a:cubicBezTo>
                  <a:cubicBezTo>
                    <a:pt x="12" y="19838"/>
                    <a:pt x="12" y="19838"/>
                    <a:pt x="12" y="19838"/>
                  </a:cubicBezTo>
                  <a:lnTo>
                    <a:pt x="12" y="19838"/>
                  </a:lnTo>
                  <a:cubicBezTo>
                    <a:pt x="0" y="19886"/>
                    <a:pt x="24" y="19945"/>
                    <a:pt x="84" y="19969"/>
                  </a:cubicBezTo>
                  <a:cubicBezTo>
                    <a:pt x="92" y="19971"/>
                    <a:pt x="100" y="19972"/>
                    <a:pt x="108" y="19972"/>
                  </a:cubicBezTo>
                  <a:cubicBezTo>
                    <a:pt x="150" y="19972"/>
                    <a:pt x="195" y="19947"/>
                    <a:pt x="215" y="19898"/>
                  </a:cubicBezTo>
                  <a:lnTo>
                    <a:pt x="7109" y="2"/>
                  </a:lnTo>
                  <a:cubicBezTo>
                    <a:pt x="7108" y="1"/>
                    <a:pt x="7107" y="1"/>
                    <a:pt x="7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g358fe18d560_3_1369"/>
            <p:cNvSpPr/>
            <p:nvPr/>
          </p:nvSpPr>
          <p:spPr>
            <a:xfrm>
              <a:off x="1484459" y="692058"/>
              <a:ext cx="313293" cy="880855"/>
            </a:xfrm>
            <a:custGeom>
              <a:avLst/>
              <a:gdLst/>
              <a:ahLst/>
              <a:cxnLst/>
              <a:rect l="l" t="t" r="r" b="b"/>
              <a:pathLst>
                <a:path w="9241" h="25982" extrusionOk="0">
                  <a:moveTo>
                    <a:pt x="9239" y="1"/>
                  </a:moveTo>
                  <a:cubicBezTo>
                    <a:pt x="9071" y="1"/>
                    <a:pt x="88" y="25838"/>
                    <a:pt x="37" y="25838"/>
                  </a:cubicBezTo>
                  <a:cubicBezTo>
                    <a:pt x="37" y="25838"/>
                    <a:pt x="37" y="25838"/>
                    <a:pt x="37" y="25838"/>
                  </a:cubicBezTo>
                  <a:lnTo>
                    <a:pt x="37" y="25838"/>
                  </a:lnTo>
                  <a:cubicBezTo>
                    <a:pt x="0" y="25919"/>
                    <a:pt x="72" y="25982"/>
                    <a:pt x="141" y="25982"/>
                  </a:cubicBezTo>
                  <a:cubicBezTo>
                    <a:pt x="184" y="25982"/>
                    <a:pt x="225" y="25957"/>
                    <a:pt x="239" y="25898"/>
                  </a:cubicBezTo>
                  <a:lnTo>
                    <a:pt x="9240" y="2"/>
                  </a:lnTo>
                  <a:cubicBezTo>
                    <a:pt x="9240" y="1"/>
                    <a:pt x="9239" y="1"/>
                    <a:pt x="9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g358fe18d560_3_1369"/>
            <p:cNvSpPr/>
            <p:nvPr/>
          </p:nvSpPr>
          <p:spPr>
            <a:xfrm>
              <a:off x="2264792" y="499526"/>
              <a:ext cx="312818" cy="880177"/>
            </a:xfrm>
            <a:custGeom>
              <a:avLst/>
              <a:gdLst/>
              <a:ahLst/>
              <a:cxnLst/>
              <a:rect l="l" t="t" r="r" b="b"/>
              <a:pathLst>
                <a:path w="9227" h="25962" extrusionOk="0">
                  <a:moveTo>
                    <a:pt x="9225" y="0"/>
                  </a:moveTo>
                  <a:cubicBezTo>
                    <a:pt x="9057" y="0"/>
                    <a:pt x="74" y="25826"/>
                    <a:pt x="23" y="25826"/>
                  </a:cubicBezTo>
                  <a:cubicBezTo>
                    <a:pt x="23" y="25826"/>
                    <a:pt x="23" y="25826"/>
                    <a:pt x="23" y="25826"/>
                  </a:cubicBezTo>
                  <a:lnTo>
                    <a:pt x="23" y="25826"/>
                  </a:lnTo>
                  <a:cubicBezTo>
                    <a:pt x="0" y="25908"/>
                    <a:pt x="62" y="25962"/>
                    <a:pt x="125" y="25962"/>
                  </a:cubicBezTo>
                  <a:cubicBezTo>
                    <a:pt x="164" y="25962"/>
                    <a:pt x="203" y="25942"/>
                    <a:pt x="225" y="25898"/>
                  </a:cubicBezTo>
                  <a:lnTo>
                    <a:pt x="9226" y="2"/>
                  </a:lnTo>
                  <a:cubicBezTo>
                    <a:pt x="9226" y="1"/>
                    <a:pt x="9225" y="0"/>
                    <a:pt x="9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g358fe18d560_3_1369"/>
            <p:cNvSpPr/>
            <p:nvPr/>
          </p:nvSpPr>
          <p:spPr>
            <a:xfrm>
              <a:off x="1812228" y="1509041"/>
              <a:ext cx="312479" cy="880346"/>
            </a:xfrm>
            <a:custGeom>
              <a:avLst/>
              <a:gdLst/>
              <a:ahLst/>
              <a:cxnLst/>
              <a:rect l="l" t="t" r="r" b="b"/>
              <a:pathLst>
                <a:path w="9217" h="25967" extrusionOk="0">
                  <a:moveTo>
                    <a:pt x="9215" y="1"/>
                  </a:moveTo>
                  <a:cubicBezTo>
                    <a:pt x="9047" y="1"/>
                    <a:pt x="76" y="25827"/>
                    <a:pt x="13" y="25827"/>
                  </a:cubicBezTo>
                  <a:cubicBezTo>
                    <a:pt x="13" y="25827"/>
                    <a:pt x="13" y="25827"/>
                    <a:pt x="13" y="25827"/>
                  </a:cubicBezTo>
                  <a:lnTo>
                    <a:pt x="13" y="25827"/>
                  </a:lnTo>
                  <a:cubicBezTo>
                    <a:pt x="1" y="25886"/>
                    <a:pt x="25" y="25946"/>
                    <a:pt x="84" y="25958"/>
                  </a:cubicBezTo>
                  <a:cubicBezTo>
                    <a:pt x="97" y="25964"/>
                    <a:pt x="110" y="25967"/>
                    <a:pt x="123" y="25967"/>
                  </a:cubicBezTo>
                  <a:cubicBezTo>
                    <a:pt x="160" y="25967"/>
                    <a:pt x="198" y="25942"/>
                    <a:pt x="215" y="25898"/>
                  </a:cubicBezTo>
                  <a:lnTo>
                    <a:pt x="9216" y="2"/>
                  </a:lnTo>
                  <a:cubicBezTo>
                    <a:pt x="9216" y="1"/>
                    <a:pt x="9215" y="1"/>
                    <a:pt x="9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g358fe18d560_3_1369"/>
            <p:cNvSpPr/>
            <p:nvPr/>
          </p:nvSpPr>
          <p:spPr>
            <a:xfrm>
              <a:off x="1361969" y="2550899"/>
              <a:ext cx="486636" cy="1374001"/>
            </a:xfrm>
            <a:custGeom>
              <a:avLst/>
              <a:gdLst/>
              <a:ahLst/>
              <a:cxnLst/>
              <a:rect l="l" t="t" r="r" b="b"/>
              <a:pathLst>
                <a:path w="14354" h="40528" extrusionOk="0">
                  <a:moveTo>
                    <a:pt x="14352" y="0"/>
                  </a:moveTo>
                  <a:cubicBezTo>
                    <a:pt x="14184" y="0"/>
                    <a:pt x="98" y="40387"/>
                    <a:pt x="30" y="40387"/>
                  </a:cubicBezTo>
                  <a:cubicBezTo>
                    <a:pt x="30" y="40387"/>
                    <a:pt x="30" y="40387"/>
                    <a:pt x="30" y="40387"/>
                  </a:cubicBezTo>
                  <a:lnTo>
                    <a:pt x="30" y="40387"/>
                  </a:lnTo>
                  <a:cubicBezTo>
                    <a:pt x="0" y="40469"/>
                    <a:pt x="69" y="40528"/>
                    <a:pt x="136" y="40528"/>
                  </a:cubicBezTo>
                  <a:cubicBezTo>
                    <a:pt x="176" y="40528"/>
                    <a:pt x="215" y="40507"/>
                    <a:pt x="233" y="40458"/>
                  </a:cubicBezTo>
                  <a:lnTo>
                    <a:pt x="14354" y="1"/>
                  </a:lnTo>
                  <a:cubicBezTo>
                    <a:pt x="14353" y="0"/>
                    <a:pt x="14353" y="0"/>
                    <a:pt x="14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g358fe18d560_3_1369"/>
            <p:cNvSpPr/>
            <p:nvPr/>
          </p:nvSpPr>
          <p:spPr>
            <a:xfrm>
              <a:off x="1557349" y="253665"/>
              <a:ext cx="168156" cy="467210"/>
            </a:xfrm>
            <a:custGeom>
              <a:avLst/>
              <a:gdLst/>
              <a:ahLst/>
              <a:cxnLst/>
              <a:rect l="l" t="t" r="r" b="b"/>
              <a:pathLst>
                <a:path w="4960" h="13781" extrusionOk="0">
                  <a:moveTo>
                    <a:pt x="4956" y="1"/>
                  </a:moveTo>
                  <a:cubicBezTo>
                    <a:pt x="4795" y="1"/>
                    <a:pt x="77" y="13647"/>
                    <a:pt x="30" y="13647"/>
                  </a:cubicBezTo>
                  <a:cubicBezTo>
                    <a:pt x="1" y="13727"/>
                    <a:pt x="64" y="13780"/>
                    <a:pt x="127" y="13780"/>
                  </a:cubicBezTo>
                  <a:cubicBezTo>
                    <a:pt x="167" y="13780"/>
                    <a:pt x="206" y="13758"/>
                    <a:pt x="220" y="13707"/>
                  </a:cubicBezTo>
                  <a:lnTo>
                    <a:pt x="4959" y="3"/>
                  </a:lnTo>
                  <a:cubicBezTo>
                    <a:pt x="4958" y="1"/>
                    <a:pt x="4957" y="1"/>
                    <a:pt x="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g358fe18d560_3_1369"/>
            <p:cNvSpPr/>
            <p:nvPr/>
          </p:nvSpPr>
          <p:spPr>
            <a:xfrm>
              <a:off x="3165751" y="253631"/>
              <a:ext cx="120659" cy="332923"/>
            </a:xfrm>
            <a:custGeom>
              <a:avLst/>
              <a:gdLst/>
              <a:ahLst/>
              <a:cxnLst/>
              <a:rect l="l" t="t" r="r" b="b"/>
              <a:pathLst>
                <a:path w="3559" h="9820" extrusionOk="0">
                  <a:moveTo>
                    <a:pt x="3555" y="1"/>
                  </a:moveTo>
                  <a:cubicBezTo>
                    <a:pt x="3395" y="1"/>
                    <a:pt x="70" y="9695"/>
                    <a:pt x="22" y="9695"/>
                  </a:cubicBezTo>
                  <a:cubicBezTo>
                    <a:pt x="0" y="9769"/>
                    <a:pt x="60" y="9820"/>
                    <a:pt x="123" y="9820"/>
                  </a:cubicBezTo>
                  <a:cubicBezTo>
                    <a:pt x="162" y="9820"/>
                    <a:pt x="202" y="9800"/>
                    <a:pt x="225" y="9755"/>
                  </a:cubicBezTo>
                  <a:lnTo>
                    <a:pt x="3559" y="4"/>
                  </a:lnTo>
                  <a:cubicBezTo>
                    <a:pt x="3558" y="2"/>
                    <a:pt x="3556" y="1"/>
                    <a:pt x="3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g358fe18d560_3_1369"/>
            <p:cNvSpPr/>
            <p:nvPr/>
          </p:nvSpPr>
          <p:spPr>
            <a:xfrm>
              <a:off x="1884135" y="1181678"/>
              <a:ext cx="167919" cy="467278"/>
            </a:xfrm>
            <a:custGeom>
              <a:avLst/>
              <a:gdLst/>
              <a:ahLst/>
              <a:cxnLst/>
              <a:rect l="l" t="t" r="r" b="b"/>
              <a:pathLst>
                <a:path w="4953" h="13783" extrusionOk="0">
                  <a:moveTo>
                    <a:pt x="4950" y="0"/>
                  </a:moveTo>
                  <a:cubicBezTo>
                    <a:pt x="4792" y="0"/>
                    <a:pt x="86" y="13647"/>
                    <a:pt x="23" y="13647"/>
                  </a:cubicBezTo>
                  <a:cubicBezTo>
                    <a:pt x="23" y="13647"/>
                    <a:pt x="23" y="13647"/>
                    <a:pt x="23" y="13647"/>
                  </a:cubicBezTo>
                  <a:lnTo>
                    <a:pt x="23" y="13647"/>
                  </a:lnTo>
                  <a:cubicBezTo>
                    <a:pt x="1" y="13728"/>
                    <a:pt x="67" y="13782"/>
                    <a:pt x="131" y="13782"/>
                  </a:cubicBezTo>
                  <a:cubicBezTo>
                    <a:pt x="170" y="13782"/>
                    <a:pt x="208" y="13763"/>
                    <a:pt x="225" y="13718"/>
                  </a:cubicBezTo>
                  <a:lnTo>
                    <a:pt x="4952" y="2"/>
                  </a:lnTo>
                  <a:cubicBezTo>
                    <a:pt x="4952" y="1"/>
                    <a:pt x="4951" y="0"/>
                    <a:pt x="4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g358fe18d560_3_1369"/>
            <p:cNvSpPr/>
            <p:nvPr/>
          </p:nvSpPr>
          <p:spPr>
            <a:xfrm>
              <a:off x="4164349" y="1089226"/>
              <a:ext cx="167919" cy="467176"/>
            </a:xfrm>
            <a:custGeom>
              <a:avLst/>
              <a:gdLst/>
              <a:ahLst/>
              <a:cxnLst/>
              <a:rect l="l" t="t" r="r" b="b"/>
              <a:pathLst>
                <a:path w="4953" h="13780" extrusionOk="0">
                  <a:moveTo>
                    <a:pt x="4938" y="0"/>
                  </a:moveTo>
                  <a:cubicBezTo>
                    <a:pt x="4788" y="0"/>
                    <a:pt x="75" y="13647"/>
                    <a:pt x="24" y="13647"/>
                  </a:cubicBezTo>
                  <a:cubicBezTo>
                    <a:pt x="24" y="13647"/>
                    <a:pt x="23" y="13647"/>
                    <a:pt x="23" y="13647"/>
                  </a:cubicBezTo>
                  <a:lnTo>
                    <a:pt x="23" y="13647"/>
                  </a:lnTo>
                  <a:cubicBezTo>
                    <a:pt x="1" y="13723"/>
                    <a:pt x="65" y="13780"/>
                    <a:pt x="127" y="13780"/>
                  </a:cubicBezTo>
                  <a:cubicBezTo>
                    <a:pt x="162" y="13780"/>
                    <a:pt x="197" y="13762"/>
                    <a:pt x="214" y="13719"/>
                  </a:cubicBezTo>
                  <a:lnTo>
                    <a:pt x="4953" y="3"/>
                  </a:lnTo>
                  <a:lnTo>
                    <a:pt x="4941" y="3"/>
                  </a:lnTo>
                  <a:cubicBezTo>
                    <a:pt x="4940" y="1"/>
                    <a:pt x="4939" y="0"/>
                    <a:pt x="49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g358fe18d560_3_1369"/>
            <p:cNvSpPr/>
            <p:nvPr/>
          </p:nvSpPr>
          <p:spPr>
            <a:xfrm>
              <a:off x="3308176" y="3561227"/>
              <a:ext cx="298749" cy="839968"/>
            </a:xfrm>
            <a:custGeom>
              <a:avLst/>
              <a:gdLst/>
              <a:ahLst/>
              <a:cxnLst/>
              <a:rect l="l" t="t" r="r" b="b"/>
              <a:pathLst>
                <a:path w="8812" h="24776" extrusionOk="0">
                  <a:moveTo>
                    <a:pt x="8810" y="0"/>
                  </a:moveTo>
                  <a:cubicBezTo>
                    <a:pt x="8646" y="0"/>
                    <a:pt x="76" y="24635"/>
                    <a:pt x="24" y="24635"/>
                  </a:cubicBezTo>
                  <a:cubicBezTo>
                    <a:pt x="24" y="24635"/>
                    <a:pt x="24" y="24635"/>
                    <a:pt x="24" y="24635"/>
                  </a:cubicBezTo>
                  <a:lnTo>
                    <a:pt x="24" y="24635"/>
                  </a:lnTo>
                  <a:cubicBezTo>
                    <a:pt x="1" y="24695"/>
                    <a:pt x="36" y="24754"/>
                    <a:pt x="84" y="24766"/>
                  </a:cubicBezTo>
                  <a:cubicBezTo>
                    <a:pt x="99" y="24772"/>
                    <a:pt x="115" y="24775"/>
                    <a:pt x="129" y="24775"/>
                  </a:cubicBezTo>
                  <a:cubicBezTo>
                    <a:pt x="172" y="24775"/>
                    <a:pt x="209" y="24751"/>
                    <a:pt x="227" y="24707"/>
                  </a:cubicBezTo>
                  <a:lnTo>
                    <a:pt x="8811" y="1"/>
                  </a:lnTo>
                  <a:cubicBezTo>
                    <a:pt x="8811" y="1"/>
                    <a:pt x="8810" y="0"/>
                    <a:pt x="8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g358fe18d560_3_1369"/>
            <p:cNvSpPr/>
            <p:nvPr/>
          </p:nvSpPr>
          <p:spPr>
            <a:xfrm>
              <a:off x="3454906" y="2184752"/>
              <a:ext cx="200838" cy="561086"/>
            </a:xfrm>
            <a:custGeom>
              <a:avLst/>
              <a:gdLst/>
              <a:ahLst/>
              <a:cxnLst/>
              <a:rect l="l" t="t" r="r" b="b"/>
              <a:pathLst>
                <a:path w="5924" h="16550" extrusionOk="0">
                  <a:moveTo>
                    <a:pt x="5921" y="0"/>
                  </a:moveTo>
                  <a:cubicBezTo>
                    <a:pt x="5755" y="0"/>
                    <a:pt x="82" y="16409"/>
                    <a:pt x="30" y="16409"/>
                  </a:cubicBezTo>
                  <a:cubicBezTo>
                    <a:pt x="30" y="16409"/>
                    <a:pt x="30" y="16409"/>
                    <a:pt x="30" y="16409"/>
                  </a:cubicBezTo>
                  <a:lnTo>
                    <a:pt x="30" y="16409"/>
                  </a:lnTo>
                  <a:cubicBezTo>
                    <a:pt x="0" y="16491"/>
                    <a:pt x="64" y="16550"/>
                    <a:pt x="128" y="16550"/>
                  </a:cubicBezTo>
                  <a:cubicBezTo>
                    <a:pt x="165" y="16550"/>
                    <a:pt x="203" y="16529"/>
                    <a:pt x="221" y="16480"/>
                  </a:cubicBezTo>
                  <a:lnTo>
                    <a:pt x="5924" y="2"/>
                  </a:lnTo>
                  <a:cubicBezTo>
                    <a:pt x="5923" y="1"/>
                    <a:pt x="5922" y="0"/>
                    <a:pt x="5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g358fe18d560_3_1369"/>
            <p:cNvSpPr/>
            <p:nvPr/>
          </p:nvSpPr>
          <p:spPr>
            <a:xfrm>
              <a:off x="2076294" y="2774892"/>
              <a:ext cx="200601" cy="560917"/>
            </a:xfrm>
            <a:custGeom>
              <a:avLst/>
              <a:gdLst/>
              <a:ahLst/>
              <a:cxnLst/>
              <a:rect l="l" t="t" r="r" b="b"/>
              <a:pathLst>
                <a:path w="5917" h="16545" extrusionOk="0">
                  <a:moveTo>
                    <a:pt x="5914" y="0"/>
                  </a:moveTo>
                  <a:cubicBezTo>
                    <a:pt x="5763" y="0"/>
                    <a:pt x="86" y="16409"/>
                    <a:pt x="23" y="16409"/>
                  </a:cubicBezTo>
                  <a:cubicBezTo>
                    <a:pt x="22" y="16409"/>
                    <a:pt x="22" y="16409"/>
                    <a:pt x="22" y="16409"/>
                  </a:cubicBezTo>
                  <a:lnTo>
                    <a:pt x="22" y="16409"/>
                  </a:lnTo>
                  <a:cubicBezTo>
                    <a:pt x="0" y="16491"/>
                    <a:pt x="66" y="16544"/>
                    <a:pt x="130" y="16544"/>
                  </a:cubicBezTo>
                  <a:cubicBezTo>
                    <a:pt x="169" y="16544"/>
                    <a:pt x="207" y="16525"/>
                    <a:pt x="225" y="16480"/>
                  </a:cubicBezTo>
                  <a:lnTo>
                    <a:pt x="5916" y="14"/>
                  </a:lnTo>
                  <a:lnTo>
                    <a:pt x="5916" y="2"/>
                  </a:lnTo>
                  <a:cubicBezTo>
                    <a:pt x="5916" y="1"/>
                    <a:pt x="5915" y="0"/>
                    <a:pt x="5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g358fe18d560_3_1369"/>
            <p:cNvSpPr/>
            <p:nvPr/>
          </p:nvSpPr>
          <p:spPr>
            <a:xfrm>
              <a:off x="3522982" y="1387534"/>
              <a:ext cx="200974" cy="561120"/>
            </a:xfrm>
            <a:custGeom>
              <a:avLst/>
              <a:gdLst/>
              <a:ahLst/>
              <a:cxnLst/>
              <a:rect l="l" t="t" r="r" b="b"/>
              <a:pathLst>
                <a:path w="5928" h="16551" extrusionOk="0">
                  <a:moveTo>
                    <a:pt x="5926" y="0"/>
                  </a:moveTo>
                  <a:cubicBezTo>
                    <a:pt x="5763" y="0"/>
                    <a:pt x="86" y="16409"/>
                    <a:pt x="23" y="16409"/>
                  </a:cubicBezTo>
                  <a:cubicBezTo>
                    <a:pt x="22" y="16409"/>
                    <a:pt x="22" y="16409"/>
                    <a:pt x="22" y="16409"/>
                  </a:cubicBezTo>
                  <a:lnTo>
                    <a:pt x="22" y="16409"/>
                  </a:lnTo>
                  <a:cubicBezTo>
                    <a:pt x="0" y="16491"/>
                    <a:pt x="67" y="16550"/>
                    <a:pt x="131" y="16550"/>
                  </a:cubicBezTo>
                  <a:cubicBezTo>
                    <a:pt x="170" y="16550"/>
                    <a:pt x="207" y="16529"/>
                    <a:pt x="225" y="16481"/>
                  </a:cubicBezTo>
                  <a:lnTo>
                    <a:pt x="5928" y="2"/>
                  </a:lnTo>
                  <a:cubicBezTo>
                    <a:pt x="5927" y="1"/>
                    <a:pt x="5927" y="0"/>
                    <a:pt x="5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g358fe18d560_3_1369"/>
            <p:cNvSpPr/>
            <p:nvPr/>
          </p:nvSpPr>
          <p:spPr>
            <a:xfrm>
              <a:off x="2474683" y="4238124"/>
              <a:ext cx="200601" cy="560815"/>
            </a:xfrm>
            <a:custGeom>
              <a:avLst/>
              <a:gdLst/>
              <a:ahLst/>
              <a:cxnLst/>
              <a:rect l="l" t="t" r="r" b="b"/>
              <a:pathLst>
                <a:path w="5917" h="16542" extrusionOk="0">
                  <a:moveTo>
                    <a:pt x="5914" y="0"/>
                  </a:moveTo>
                  <a:cubicBezTo>
                    <a:pt x="5760" y="0"/>
                    <a:pt x="86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0" y="16485"/>
                    <a:pt x="65" y="16541"/>
                    <a:pt x="130" y="16541"/>
                  </a:cubicBezTo>
                  <a:cubicBezTo>
                    <a:pt x="167" y="16541"/>
                    <a:pt x="204" y="16523"/>
                    <a:pt x="225" y="16480"/>
                  </a:cubicBezTo>
                  <a:lnTo>
                    <a:pt x="5917" y="2"/>
                  </a:lnTo>
                  <a:cubicBezTo>
                    <a:pt x="5916" y="1"/>
                    <a:pt x="5915" y="0"/>
                    <a:pt x="5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g358fe18d560_3_1369"/>
            <p:cNvSpPr/>
            <p:nvPr/>
          </p:nvSpPr>
          <p:spPr>
            <a:xfrm>
              <a:off x="2779839" y="3868384"/>
              <a:ext cx="200601" cy="560917"/>
            </a:xfrm>
            <a:custGeom>
              <a:avLst/>
              <a:gdLst/>
              <a:ahLst/>
              <a:cxnLst/>
              <a:rect l="l" t="t" r="r" b="b"/>
              <a:pathLst>
                <a:path w="5917" h="16545" extrusionOk="0">
                  <a:moveTo>
                    <a:pt x="5914" y="0"/>
                  </a:moveTo>
                  <a:cubicBezTo>
                    <a:pt x="5752" y="0"/>
                    <a:pt x="74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1" y="16491"/>
                    <a:pt x="62" y="16544"/>
                    <a:pt x="123" y="16544"/>
                  </a:cubicBezTo>
                  <a:cubicBezTo>
                    <a:pt x="159" y="16544"/>
                    <a:pt x="196" y="16525"/>
                    <a:pt x="214" y="16480"/>
                  </a:cubicBezTo>
                  <a:lnTo>
                    <a:pt x="5917" y="2"/>
                  </a:lnTo>
                  <a:cubicBezTo>
                    <a:pt x="5916" y="1"/>
                    <a:pt x="5915" y="0"/>
                    <a:pt x="5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g358fe18d560_3_1369"/>
            <p:cNvSpPr/>
            <p:nvPr/>
          </p:nvSpPr>
          <p:spPr>
            <a:xfrm>
              <a:off x="1270602" y="4105701"/>
              <a:ext cx="201008" cy="560951"/>
            </a:xfrm>
            <a:custGeom>
              <a:avLst/>
              <a:gdLst/>
              <a:ahLst/>
              <a:cxnLst/>
              <a:rect l="l" t="t" r="r" b="b"/>
              <a:pathLst>
                <a:path w="5929" h="16546" extrusionOk="0">
                  <a:moveTo>
                    <a:pt x="5926" y="1"/>
                  </a:moveTo>
                  <a:cubicBezTo>
                    <a:pt x="5763" y="1"/>
                    <a:pt x="86" y="16410"/>
                    <a:pt x="23" y="16410"/>
                  </a:cubicBezTo>
                  <a:cubicBezTo>
                    <a:pt x="23" y="16410"/>
                    <a:pt x="23" y="16410"/>
                    <a:pt x="23" y="16410"/>
                  </a:cubicBezTo>
                  <a:lnTo>
                    <a:pt x="23" y="16410"/>
                  </a:lnTo>
                  <a:cubicBezTo>
                    <a:pt x="0" y="16491"/>
                    <a:pt x="66" y="16545"/>
                    <a:pt x="130" y="16545"/>
                  </a:cubicBezTo>
                  <a:cubicBezTo>
                    <a:pt x="169" y="16545"/>
                    <a:pt x="207" y="16526"/>
                    <a:pt x="225" y="16481"/>
                  </a:cubicBezTo>
                  <a:lnTo>
                    <a:pt x="5928" y="3"/>
                  </a:lnTo>
                  <a:cubicBezTo>
                    <a:pt x="5927" y="2"/>
                    <a:pt x="5927" y="1"/>
                    <a:pt x="59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g358fe18d560_3_1369"/>
            <p:cNvSpPr/>
            <p:nvPr/>
          </p:nvSpPr>
          <p:spPr>
            <a:xfrm>
              <a:off x="1719776" y="3396529"/>
              <a:ext cx="496570" cy="1402580"/>
            </a:xfrm>
            <a:custGeom>
              <a:avLst/>
              <a:gdLst/>
              <a:ahLst/>
              <a:cxnLst/>
              <a:rect l="l" t="t" r="r" b="b"/>
              <a:pathLst>
                <a:path w="14647" h="41371" extrusionOk="0">
                  <a:moveTo>
                    <a:pt x="14645" y="1"/>
                  </a:moveTo>
                  <a:cubicBezTo>
                    <a:pt x="14476" y="1"/>
                    <a:pt x="89" y="41233"/>
                    <a:pt x="37" y="41233"/>
                  </a:cubicBezTo>
                  <a:cubicBezTo>
                    <a:pt x="37" y="41233"/>
                    <a:pt x="37" y="41233"/>
                    <a:pt x="37" y="41233"/>
                  </a:cubicBezTo>
                  <a:lnTo>
                    <a:pt x="37" y="41233"/>
                  </a:lnTo>
                  <a:cubicBezTo>
                    <a:pt x="1" y="41313"/>
                    <a:pt x="67" y="41371"/>
                    <a:pt x="135" y="41371"/>
                  </a:cubicBezTo>
                  <a:cubicBezTo>
                    <a:pt x="178" y="41371"/>
                    <a:pt x="221" y="41348"/>
                    <a:pt x="240" y="41292"/>
                  </a:cubicBezTo>
                  <a:lnTo>
                    <a:pt x="14646" y="2"/>
                  </a:lnTo>
                  <a:cubicBezTo>
                    <a:pt x="14646" y="1"/>
                    <a:pt x="14646" y="1"/>
                    <a:pt x="14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g358fe18d560_3_1369"/>
            <p:cNvSpPr/>
            <p:nvPr/>
          </p:nvSpPr>
          <p:spPr>
            <a:xfrm>
              <a:off x="1147637" y="2184785"/>
              <a:ext cx="496333" cy="1402275"/>
            </a:xfrm>
            <a:custGeom>
              <a:avLst/>
              <a:gdLst/>
              <a:ahLst/>
              <a:cxnLst/>
              <a:rect l="l" t="t" r="r" b="b"/>
              <a:pathLst>
                <a:path w="14640" h="41362" extrusionOk="0">
                  <a:moveTo>
                    <a:pt x="14638" y="0"/>
                  </a:moveTo>
                  <a:cubicBezTo>
                    <a:pt x="14469" y="0"/>
                    <a:pt x="98" y="41220"/>
                    <a:pt x="30" y="41220"/>
                  </a:cubicBezTo>
                  <a:cubicBezTo>
                    <a:pt x="30" y="41220"/>
                    <a:pt x="30" y="41220"/>
                    <a:pt x="30" y="41220"/>
                  </a:cubicBezTo>
                  <a:lnTo>
                    <a:pt x="30" y="41220"/>
                  </a:lnTo>
                  <a:cubicBezTo>
                    <a:pt x="0" y="41303"/>
                    <a:pt x="69" y="41361"/>
                    <a:pt x="136" y="41361"/>
                  </a:cubicBezTo>
                  <a:cubicBezTo>
                    <a:pt x="176" y="41361"/>
                    <a:pt x="215" y="41341"/>
                    <a:pt x="232" y="41292"/>
                  </a:cubicBezTo>
                  <a:lnTo>
                    <a:pt x="14639" y="1"/>
                  </a:lnTo>
                  <a:cubicBezTo>
                    <a:pt x="14639" y="1"/>
                    <a:pt x="14638" y="0"/>
                    <a:pt x="14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g358fe18d560_3_1369"/>
            <p:cNvSpPr/>
            <p:nvPr/>
          </p:nvSpPr>
          <p:spPr>
            <a:xfrm>
              <a:off x="2424982" y="253699"/>
              <a:ext cx="495722" cy="1402445"/>
            </a:xfrm>
            <a:custGeom>
              <a:avLst/>
              <a:gdLst/>
              <a:ahLst/>
              <a:cxnLst/>
              <a:rect l="l" t="t" r="r" b="b"/>
              <a:pathLst>
                <a:path w="14622" h="41367" extrusionOk="0">
                  <a:moveTo>
                    <a:pt x="14621" y="1"/>
                  </a:moveTo>
                  <a:cubicBezTo>
                    <a:pt x="14464" y="1"/>
                    <a:pt x="80" y="41221"/>
                    <a:pt x="24" y="41221"/>
                  </a:cubicBezTo>
                  <a:cubicBezTo>
                    <a:pt x="24" y="41221"/>
                    <a:pt x="24" y="41221"/>
                    <a:pt x="24" y="41221"/>
                  </a:cubicBezTo>
                  <a:lnTo>
                    <a:pt x="24" y="41221"/>
                  </a:lnTo>
                  <a:cubicBezTo>
                    <a:pt x="1" y="41281"/>
                    <a:pt x="36" y="41340"/>
                    <a:pt x="84" y="41364"/>
                  </a:cubicBezTo>
                  <a:cubicBezTo>
                    <a:pt x="94" y="41366"/>
                    <a:pt x="104" y="41367"/>
                    <a:pt x="114" y="41367"/>
                  </a:cubicBezTo>
                  <a:cubicBezTo>
                    <a:pt x="162" y="41367"/>
                    <a:pt x="207" y="41342"/>
                    <a:pt x="227" y="41293"/>
                  </a:cubicBezTo>
                  <a:lnTo>
                    <a:pt x="14622" y="2"/>
                  </a:lnTo>
                  <a:cubicBezTo>
                    <a:pt x="14621" y="1"/>
                    <a:pt x="14621" y="1"/>
                    <a:pt x="14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g358fe18d560_3_1369"/>
            <p:cNvSpPr/>
            <p:nvPr/>
          </p:nvSpPr>
          <p:spPr>
            <a:xfrm>
              <a:off x="2844356" y="2813643"/>
              <a:ext cx="408152" cy="1149905"/>
            </a:xfrm>
            <a:custGeom>
              <a:avLst/>
              <a:gdLst/>
              <a:ahLst/>
              <a:cxnLst/>
              <a:rect l="l" t="t" r="r" b="b"/>
              <a:pathLst>
                <a:path w="12039" h="33918" extrusionOk="0">
                  <a:moveTo>
                    <a:pt x="12025" y="1"/>
                  </a:moveTo>
                  <a:cubicBezTo>
                    <a:pt x="11869" y="1"/>
                    <a:pt x="105" y="33768"/>
                    <a:pt x="37" y="33768"/>
                  </a:cubicBezTo>
                  <a:cubicBezTo>
                    <a:pt x="37" y="33768"/>
                    <a:pt x="37" y="33768"/>
                    <a:pt x="37" y="33768"/>
                  </a:cubicBezTo>
                  <a:lnTo>
                    <a:pt x="37" y="33768"/>
                  </a:lnTo>
                  <a:cubicBezTo>
                    <a:pt x="0" y="33856"/>
                    <a:pt x="73" y="33917"/>
                    <a:pt x="142" y="33917"/>
                  </a:cubicBezTo>
                  <a:cubicBezTo>
                    <a:pt x="184" y="33917"/>
                    <a:pt x="226" y="33894"/>
                    <a:pt x="239" y="33839"/>
                  </a:cubicBezTo>
                  <a:lnTo>
                    <a:pt x="12038" y="2"/>
                  </a:lnTo>
                  <a:lnTo>
                    <a:pt x="12027" y="2"/>
                  </a:lnTo>
                  <a:cubicBezTo>
                    <a:pt x="12026" y="1"/>
                    <a:pt x="12026" y="1"/>
                    <a:pt x="12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g358fe18d560_3_1369"/>
            <p:cNvSpPr/>
            <p:nvPr/>
          </p:nvSpPr>
          <p:spPr>
            <a:xfrm>
              <a:off x="2837880" y="3532545"/>
              <a:ext cx="407779" cy="1150108"/>
            </a:xfrm>
            <a:custGeom>
              <a:avLst/>
              <a:gdLst/>
              <a:ahLst/>
              <a:cxnLst/>
              <a:rect l="l" t="t" r="r" b="b"/>
              <a:pathLst>
                <a:path w="12028" h="33924" extrusionOk="0">
                  <a:moveTo>
                    <a:pt x="12026" y="1"/>
                  </a:moveTo>
                  <a:cubicBezTo>
                    <a:pt x="11858" y="1"/>
                    <a:pt x="101" y="33780"/>
                    <a:pt x="37" y="33780"/>
                  </a:cubicBezTo>
                  <a:cubicBezTo>
                    <a:pt x="37" y="33780"/>
                    <a:pt x="37" y="33780"/>
                    <a:pt x="37" y="33780"/>
                  </a:cubicBezTo>
                  <a:lnTo>
                    <a:pt x="37" y="33780"/>
                  </a:lnTo>
                  <a:cubicBezTo>
                    <a:pt x="1" y="33861"/>
                    <a:pt x="73" y="33923"/>
                    <a:pt x="141" y="33923"/>
                  </a:cubicBezTo>
                  <a:cubicBezTo>
                    <a:pt x="184" y="33923"/>
                    <a:pt x="226" y="33899"/>
                    <a:pt x="240" y="33839"/>
                  </a:cubicBezTo>
                  <a:lnTo>
                    <a:pt x="12027" y="2"/>
                  </a:lnTo>
                  <a:cubicBezTo>
                    <a:pt x="12027" y="1"/>
                    <a:pt x="12026" y="1"/>
                    <a:pt x="12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g358fe18d560_3_1369"/>
            <p:cNvSpPr/>
            <p:nvPr/>
          </p:nvSpPr>
          <p:spPr>
            <a:xfrm>
              <a:off x="1084375" y="1863017"/>
              <a:ext cx="200737" cy="560578"/>
            </a:xfrm>
            <a:custGeom>
              <a:avLst/>
              <a:gdLst/>
              <a:ahLst/>
              <a:cxnLst/>
              <a:rect l="l" t="t" r="r" b="b"/>
              <a:pathLst>
                <a:path w="5921" h="16535" extrusionOk="0">
                  <a:moveTo>
                    <a:pt x="5918" y="1"/>
                  </a:moveTo>
                  <a:cubicBezTo>
                    <a:pt x="5917" y="1"/>
                    <a:pt x="5915" y="1"/>
                    <a:pt x="5914" y="3"/>
                  </a:cubicBezTo>
                  <a:lnTo>
                    <a:pt x="5920" y="3"/>
                  </a:lnTo>
                  <a:cubicBezTo>
                    <a:pt x="5920" y="1"/>
                    <a:pt x="5919" y="1"/>
                    <a:pt x="5918" y="1"/>
                  </a:cubicBezTo>
                  <a:close/>
                  <a:moveTo>
                    <a:pt x="5908" y="3"/>
                  </a:moveTo>
                  <a:lnTo>
                    <a:pt x="5904" y="16"/>
                  </a:lnTo>
                  <a:lnTo>
                    <a:pt x="5904" y="16"/>
                  </a:lnTo>
                  <a:cubicBezTo>
                    <a:pt x="5908" y="10"/>
                    <a:pt x="5911" y="5"/>
                    <a:pt x="5914" y="3"/>
                  </a:cubicBezTo>
                  <a:close/>
                  <a:moveTo>
                    <a:pt x="5904" y="16"/>
                  </a:moveTo>
                  <a:lnTo>
                    <a:pt x="5904" y="16"/>
                  </a:lnTo>
                  <a:cubicBezTo>
                    <a:pt x="5552" y="577"/>
                    <a:pt x="77" y="16410"/>
                    <a:pt x="15" y="16410"/>
                  </a:cubicBezTo>
                  <a:cubicBezTo>
                    <a:pt x="15" y="16410"/>
                    <a:pt x="15" y="16410"/>
                    <a:pt x="15" y="16410"/>
                  </a:cubicBezTo>
                  <a:lnTo>
                    <a:pt x="15" y="16410"/>
                  </a:lnTo>
                  <a:cubicBezTo>
                    <a:pt x="0" y="16483"/>
                    <a:pt x="58" y="16534"/>
                    <a:pt x="119" y="16534"/>
                  </a:cubicBezTo>
                  <a:cubicBezTo>
                    <a:pt x="156" y="16534"/>
                    <a:pt x="195" y="16515"/>
                    <a:pt x="217" y="16469"/>
                  </a:cubicBezTo>
                  <a:lnTo>
                    <a:pt x="5904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6" name="Google Shape;1406;g358fe18d560_3_1369"/>
          <p:cNvGrpSpPr/>
          <p:nvPr/>
        </p:nvGrpSpPr>
        <p:grpSpPr>
          <a:xfrm flipH="1">
            <a:off x="10816502" y="7931132"/>
            <a:ext cx="7471511" cy="2351612"/>
            <a:chOff x="6399850" y="1440950"/>
            <a:chExt cx="1637125" cy="515275"/>
          </a:xfrm>
        </p:grpSpPr>
        <p:sp>
          <p:nvSpPr>
            <p:cNvPr id="1407" name="Google Shape;1407;g358fe18d560_3_1369"/>
            <p:cNvSpPr/>
            <p:nvPr/>
          </p:nvSpPr>
          <p:spPr>
            <a:xfrm>
              <a:off x="6399850" y="1440950"/>
              <a:ext cx="1637125" cy="515275"/>
            </a:xfrm>
            <a:custGeom>
              <a:avLst/>
              <a:gdLst/>
              <a:ahLst/>
              <a:cxnLst/>
              <a:rect l="l" t="t" r="r" b="b"/>
              <a:pathLst>
                <a:path w="65485" h="20611" extrusionOk="0">
                  <a:moveTo>
                    <a:pt x="19574" y="1"/>
                  </a:moveTo>
                  <a:cubicBezTo>
                    <a:pt x="14776" y="1"/>
                    <a:pt x="10620" y="2918"/>
                    <a:pt x="8561" y="7192"/>
                  </a:cubicBezTo>
                  <a:cubicBezTo>
                    <a:pt x="6703" y="5359"/>
                    <a:pt x="4203" y="4323"/>
                    <a:pt x="1584" y="4311"/>
                  </a:cubicBezTo>
                  <a:cubicBezTo>
                    <a:pt x="1060" y="4311"/>
                    <a:pt x="524" y="4358"/>
                    <a:pt x="0" y="4442"/>
                  </a:cubicBezTo>
                  <a:lnTo>
                    <a:pt x="0" y="20610"/>
                  </a:lnTo>
                  <a:lnTo>
                    <a:pt x="65484" y="20610"/>
                  </a:lnTo>
                  <a:cubicBezTo>
                    <a:pt x="65342" y="17562"/>
                    <a:pt x="63008" y="15134"/>
                    <a:pt x="60127" y="15134"/>
                  </a:cubicBezTo>
                  <a:cubicBezTo>
                    <a:pt x="59257" y="15134"/>
                    <a:pt x="58400" y="15360"/>
                    <a:pt x="57638" y="15788"/>
                  </a:cubicBezTo>
                  <a:cubicBezTo>
                    <a:pt x="57138" y="10883"/>
                    <a:pt x="53269" y="7073"/>
                    <a:pt x="48566" y="7073"/>
                  </a:cubicBezTo>
                  <a:cubicBezTo>
                    <a:pt x="44946" y="7073"/>
                    <a:pt x="41803" y="9347"/>
                    <a:pt x="40338" y="12633"/>
                  </a:cubicBezTo>
                  <a:cubicBezTo>
                    <a:pt x="38898" y="10859"/>
                    <a:pt x="36767" y="9740"/>
                    <a:pt x="34409" y="9740"/>
                  </a:cubicBezTo>
                  <a:cubicBezTo>
                    <a:pt x="33457" y="9740"/>
                    <a:pt x="32528" y="9919"/>
                    <a:pt x="31647" y="10276"/>
                  </a:cubicBezTo>
                  <a:cubicBezTo>
                    <a:pt x="30361" y="4394"/>
                    <a:pt x="25444" y="1"/>
                    <a:pt x="19574" y="1"/>
                  </a:cubicBezTo>
                  <a:close/>
                </a:path>
              </a:pathLst>
            </a:custGeom>
            <a:solidFill>
              <a:srgbClr val="FFFFFF">
                <a:alpha val="43137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g358fe18d560_3_1369"/>
            <p:cNvSpPr/>
            <p:nvPr/>
          </p:nvSpPr>
          <p:spPr>
            <a:xfrm>
              <a:off x="6611775" y="1618075"/>
              <a:ext cx="87525" cy="137225"/>
            </a:xfrm>
            <a:custGeom>
              <a:avLst/>
              <a:gdLst/>
              <a:ahLst/>
              <a:cxnLst/>
              <a:rect l="l" t="t" r="r" b="b"/>
              <a:pathLst>
                <a:path w="3501" h="5489" extrusionOk="0">
                  <a:moveTo>
                    <a:pt x="155" y="0"/>
                  </a:moveTo>
                  <a:lnTo>
                    <a:pt x="0" y="226"/>
                  </a:lnTo>
                  <a:cubicBezTo>
                    <a:pt x="24" y="238"/>
                    <a:pt x="2393" y="2250"/>
                    <a:pt x="3251" y="5489"/>
                  </a:cubicBezTo>
                  <a:lnTo>
                    <a:pt x="3501" y="5417"/>
                  </a:lnTo>
                  <a:cubicBezTo>
                    <a:pt x="2620" y="2084"/>
                    <a:pt x="179" y="24"/>
                    <a:pt x="155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g358fe18d560_3_1369"/>
            <p:cNvSpPr/>
            <p:nvPr/>
          </p:nvSpPr>
          <p:spPr>
            <a:xfrm>
              <a:off x="6614450" y="1738400"/>
              <a:ext cx="197075" cy="81800"/>
            </a:xfrm>
            <a:custGeom>
              <a:avLst/>
              <a:gdLst/>
              <a:ahLst/>
              <a:cxnLst/>
              <a:rect l="l" t="t" r="r" b="b"/>
              <a:pathLst>
                <a:path w="7883" h="3272" extrusionOk="0">
                  <a:moveTo>
                    <a:pt x="5807" y="1"/>
                  </a:moveTo>
                  <a:cubicBezTo>
                    <a:pt x="3510" y="1"/>
                    <a:pt x="1204" y="1175"/>
                    <a:pt x="0" y="3117"/>
                  </a:cubicBezTo>
                  <a:lnTo>
                    <a:pt x="227" y="3271"/>
                  </a:lnTo>
                  <a:cubicBezTo>
                    <a:pt x="1375" y="1403"/>
                    <a:pt x="3597" y="275"/>
                    <a:pt x="5804" y="275"/>
                  </a:cubicBezTo>
                  <a:cubicBezTo>
                    <a:pt x="6481" y="275"/>
                    <a:pt x="7156" y="381"/>
                    <a:pt x="7799" y="604"/>
                  </a:cubicBezTo>
                  <a:lnTo>
                    <a:pt x="7882" y="342"/>
                  </a:lnTo>
                  <a:cubicBezTo>
                    <a:pt x="7213" y="111"/>
                    <a:pt x="6510" y="1"/>
                    <a:pt x="580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g358fe18d560_3_1369"/>
            <p:cNvSpPr/>
            <p:nvPr/>
          </p:nvSpPr>
          <p:spPr>
            <a:xfrm>
              <a:off x="7377650" y="1755275"/>
              <a:ext cx="33650" cy="109275"/>
            </a:xfrm>
            <a:custGeom>
              <a:avLst/>
              <a:gdLst/>
              <a:ahLst/>
              <a:cxnLst/>
              <a:rect l="l" t="t" r="r" b="b"/>
              <a:pathLst>
                <a:path w="1346" h="4371" extrusionOk="0">
                  <a:moveTo>
                    <a:pt x="1107" y="1"/>
                  </a:moveTo>
                  <a:cubicBezTo>
                    <a:pt x="1095" y="25"/>
                    <a:pt x="143" y="2120"/>
                    <a:pt x="0" y="4358"/>
                  </a:cubicBezTo>
                  <a:lnTo>
                    <a:pt x="262" y="4370"/>
                  </a:lnTo>
                  <a:cubicBezTo>
                    <a:pt x="405" y="2192"/>
                    <a:pt x="1334" y="144"/>
                    <a:pt x="1345" y="132"/>
                  </a:cubicBezTo>
                  <a:lnTo>
                    <a:pt x="1107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g358fe18d560_3_1369"/>
            <p:cNvSpPr/>
            <p:nvPr/>
          </p:nvSpPr>
          <p:spPr>
            <a:xfrm>
              <a:off x="7338050" y="1863025"/>
              <a:ext cx="86050" cy="27725"/>
            </a:xfrm>
            <a:custGeom>
              <a:avLst/>
              <a:gdLst/>
              <a:ahLst/>
              <a:cxnLst/>
              <a:rect l="l" t="t" r="r" b="b"/>
              <a:pathLst>
                <a:path w="3442" h="1109" extrusionOk="0">
                  <a:moveTo>
                    <a:pt x="1597" y="1"/>
                  </a:moveTo>
                  <a:cubicBezTo>
                    <a:pt x="955" y="1"/>
                    <a:pt x="363" y="320"/>
                    <a:pt x="1" y="834"/>
                  </a:cubicBezTo>
                  <a:lnTo>
                    <a:pt x="203" y="1013"/>
                  </a:lnTo>
                  <a:cubicBezTo>
                    <a:pt x="529" y="558"/>
                    <a:pt x="1050" y="286"/>
                    <a:pt x="1608" y="286"/>
                  </a:cubicBezTo>
                  <a:cubicBezTo>
                    <a:pt x="1620" y="286"/>
                    <a:pt x="1632" y="286"/>
                    <a:pt x="1644" y="287"/>
                  </a:cubicBezTo>
                  <a:cubicBezTo>
                    <a:pt x="1655" y="286"/>
                    <a:pt x="1667" y="286"/>
                    <a:pt x="1679" y="286"/>
                  </a:cubicBezTo>
                  <a:cubicBezTo>
                    <a:pt x="2297" y="286"/>
                    <a:pt x="2877" y="594"/>
                    <a:pt x="3239" y="1108"/>
                  </a:cubicBezTo>
                  <a:lnTo>
                    <a:pt x="3441" y="930"/>
                  </a:lnTo>
                  <a:cubicBezTo>
                    <a:pt x="3025" y="346"/>
                    <a:pt x="2346" y="1"/>
                    <a:pt x="1632" y="1"/>
                  </a:cubicBezTo>
                  <a:cubicBezTo>
                    <a:pt x="1620" y="1"/>
                    <a:pt x="1608" y="1"/>
                    <a:pt x="159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g358fe18d560_3_1369"/>
            <p:cNvSpPr/>
            <p:nvPr/>
          </p:nvSpPr>
          <p:spPr>
            <a:xfrm>
              <a:off x="7095750" y="1694550"/>
              <a:ext cx="96475" cy="82475"/>
            </a:xfrm>
            <a:custGeom>
              <a:avLst/>
              <a:gdLst/>
              <a:ahLst/>
              <a:cxnLst/>
              <a:rect l="l" t="t" r="r" b="b"/>
              <a:pathLst>
                <a:path w="3859" h="3299" extrusionOk="0">
                  <a:moveTo>
                    <a:pt x="3775" y="1"/>
                  </a:moveTo>
                  <a:cubicBezTo>
                    <a:pt x="3680" y="25"/>
                    <a:pt x="1334" y="858"/>
                    <a:pt x="1" y="3156"/>
                  </a:cubicBezTo>
                  <a:lnTo>
                    <a:pt x="227" y="3299"/>
                  </a:lnTo>
                  <a:cubicBezTo>
                    <a:pt x="1501" y="1096"/>
                    <a:pt x="3835" y="275"/>
                    <a:pt x="3858" y="263"/>
                  </a:cubicBezTo>
                  <a:lnTo>
                    <a:pt x="377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g358fe18d560_3_1369"/>
            <p:cNvSpPr/>
            <p:nvPr/>
          </p:nvSpPr>
          <p:spPr>
            <a:xfrm>
              <a:off x="7779175" y="1832675"/>
              <a:ext cx="63125" cy="78000"/>
            </a:xfrm>
            <a:custGeom>
              <a:avLst/>
              <a:gdLst/>
              <a:ahLst/>
              <a:cxnLst/>
              <a:rect l="l" t="t" r="r" b="b"/>
              <a:pathLst>
                <a:path w="2525" h="3120" extrusionOk="0">
                  <a:moveTo>
                    <a:pt x="2418" y="0"/>
                  </a:moveTo>
                  <a:cubicBezTo>
                    <a:pt x="1263" y="679"/>
                    <a:pt x="405" y="1751"/>
                    <a:pt x="1" y="3025"/>
                  </a:cubicBezTo>
                  <a:lnTo>
                    <a:pt x="251" y="3120"/>
                  </a:lnTo>
                  <a:cubicBezTo>
                    <a:pt x="632" y="1917"/>
                    <a:pt x="1441" y="905"/>
                    <a:pt x="2525" y="250"/>
                  </a:cubicBezTo>
                  <a:lnTo>
                    <a:pt x="2418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4" name="Google Shape;1414;g358fe18d560_3_1369"/>
          <p:cNvGrpSpPr/>
          <p:nvPr/>
        </p:nvGrpSpPr>
        <p:grpSpPr>
          <a:xfrm>
            <a:off x="14515233" y="8959777"/>
            <a:ext cx="3548898" cy="1329386"/>
            <a:chOff x="6139625" y="939075"/>
            <a:chExt cx="1818642" cy="681247"/>
          </a:xfrm>
        </p:grpSpPr>
        <p:sp>
          <p:nvSpPr>
            <p:cNvPr id="1415" name="Google Shape;1415;g358fe18d560_3_1369"/>
            <p:cNvSpPr/>
            <p:nvPr/>
          </p:nvSpPr>
          <p:spPr>
            <a:xfrm>
              <a:off x="6139625" y="939075"/>
              <a:ext cx="1818642" cy="681247"/>
            </a:xfrm>
            <a:custGeom>
              <a:avLst/>
              <a:gdLst/>
              <a:ahLst/>
              <a:cxnLst/>
              <a:rect l="l" t="t" r="r" b="b"/>
              <a:pathLst>
                <a:path w="31493" h="11797" extrusionOk="0">
                  <a:moveTo>
                    <a:pt x="16096" y="0"/>
                  </a:moveTo>
                  <a:cubicBezTo>
                    <a:pt x="12444" y="0"/>
                    <a:pt x="9156" y="2409"/>
                    <a:pt x="8132" y="5998"/>
                  </a:cubicBezTo>
                  <a:cubicBezTo>
                    <a:pt x="7302" y="5576"/>
                    <a:pt x="6438" y="5383"/>
                    <a:pt x="5596" y="5383"/>
                  </a:cubicBezTo>
                  <a:cubicBezTo>
                    <a:pt x="2661" y="5383"/>
                    <a:pt x="0" y="7739"/>
                    <a:pt x="0" y="10987"/>
                  </a:cubicBezTo>
                  <a:cubicBezTo>
                    <a:pt x="12" y="11249"/>
                    <a:pt x="24" y="11523"/>
                    <a:pt x="72" y="11796"/>
                  </a:cubicBezTo>
                  <a:lnTo>
                    <a:pt x="31492" y="11796"/>
                  </a:lnTo>
                  <a:cubicBezTo>
                    <a:pt x="31323" y="9307"/>
                    <a:pt x="29241" y="7649"/>
                    <a:pt x="27037" y="7649"/>
                  </a:cubicBezTo>
                  <a:cubicBezTo>
                    <a:pt x="26132" y="7649"/>
                    <a:pt x="25206" y="7929"/>
                    <a:pt x="24384" y="8546"/>
                  </a:cubicBezTo>
                  <a:lnTo>
                    <a:pt x="24384" y="8284"/>
                  </a:lnTo>
                  <a:cubicBezTo>
                    <a:pt x="24384" y="4153"/>
                    <a:pt x="21336" y="652"/>
                    <a:pt x="17252" y="81"/>
                  </a:cubicBezTo>
                  <a:cubicBezTo>
                    <a:pt x="16864" y="27"/>
                    <a:pt x="16478" y="0"/>
                    <a:pt x="16096" y="0"/>
                  </a:cubicBezTo>
                  <a:close/>
                </a:path>
              </a:pathLst>
            </a:custGeom>
            <a:solidFill>
              <a:srgbClr val="9FCDDA">
                <a:alpha val="34117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g358fe18d560_3_1369"/>
            <p:cNvSpPr/>
            <p:nvPr/>
          </p:nvSpPr>
          <p:spPr>
            <a:xfrm>
              <a:off x="6605765" y="1278574"/>
              <a:ext cx="170586" cy="194609"/>
            </a:xfrm>
            <a:custGeom>
              <a:avLst/>
              <a:gdLst/>
              <a:ahLst/>
              <a:cxnLst/>
              <a:rect l="l" t="t" r="r" b="b"/>
              <a:pathLst>
                <a:path w="2954" h="3370" extrusionOk="0">
                  <a:moveTo>
                    <a:pt x="108" y="0"/>
                  </a:moveTo>
                  <a:lnTo>
                    <a:pt x="1" y="250"/>
                  </a:lnTo>
                  <a:cubicBezTo>
                    <a:pt x="1310" y="857"/>
                    <a:pt x="2287" y="2000"/>
                    <a:pt x="2703" y="3370"/>
                  </a:cubicBezTo>
                  <a:lnTo>
                    <a:pt x="2953" y="3298"/>
                  </a:lnTo>
                  <a:cubicBezTo>
                    <a:pt x="2525" y="1834"/>
                    <a:pt x="1477" y="643"/>
                    <a:pt x="108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g358fe18d560_3_1369"/>
            <p:cNvSpPr/>
            <p:nvPr/>
          </p:nvSpPr>
          <p:spPr>
            <a:xfrm>
              <a:off x="7459046" y="1427043"/>
              <a:ext cx="93551" cy="127968"/>
            </a:xfrm>
            <a:custGeom>
              <a:avLst/>
              <a:gdLst/>
              <a:ahLst/>
              <a:cxnLst/>
              <a:rect l="l" t="t" r="r" b="b"/>
              <a:pathLst>
                <a:path w="1620" h="2216" extrusionOk="0">
                  <a:moveTo>
                    <a:pt x="1441" y="1"/>
                  </a:moveTo>
                  <a:cubicBezTo>
                    <a:pt x="1405" y="37"/>
                    <a:pt x="441" y="941"/>
                    <a:pt x="0" y="2132"/>
                  </a:cubicBezTo>
                  <a:lnTo>
                    <a:pt x="250" y="2215"/>
                  </a:lnTo>
                  <a:cubicBezTo>
                    <a:pt x="655" y="1096"/>
                    <a:pt x="1620" y="203"/>
                    <a:pt x="1620" y="191"/>
                  </a:cubicBezTo>
                  <a:lnTo>
                    <a:pt x="1441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g358fe18d560_3_1369"/>
            <p:cNvSpPr/>
            <p:nvPr/>
          </p:nvSpPr>
          <p:spPr>
            <a:xfrm>
              <a:off x="6669692" y="1452857"/>
              <a:ext cx="246928" cy="97362"/>
            </a:xfrm>
            <a:custGeom>
              <a:avLst/>
              <a:gdLst/>
              <a:ahLst/>
              <a:cxnLst/>
              <a:rect l="l" t="t" r="r" b="b"/>
              <a:pathLst>
                <a:path w="4276" h="1686" extrusionOk="0">
                  <a:moveTo>
                    <a:pt x="3029" y="0"/>
                  </a:moveTo>
                  <a:cubicBezTo>
                    <a:pt x="1673" y="0"/>
                    <a:pt x="525" y="697"/>
                    <a:pt x="1" y="1542"/>
                  </a:cubicBezTo>
                  <a:lnTo>
                    <a:pt x="215" y="1685"/>
                  </a:lnTo>
                  <a:cubicBezTo>
                    <a:pt x="702" y="904"/>
                    <a:pt x="1770" y="265"/>
                    <a:pt x="3036" y="265"/>
                  </a:cubicBezTo>
                  <a:cubicBezTo>
                    <a:pt x="3411" y="265"/>
                    <a:pt x="3804" y="322"/>
                    <a:pt x="4204" y="447"/>
                  </a:cubicBezTo>
                  <a:lnTo>
                    <a:pt x="4275" y="197"/>
                  </a:lnTo>
                  <a:cubicBezTo>
                    <a:pt x="3849" y="61"/>
                    <a:pt x="3430" y="0"/>
                    <a:pt x="302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9" name="Google Shape;1419;g358fe18d560_3_1369"/>
          <p:cNvGrpSpPr/>
          <p:nvPr/>
        </p:nvGrpSpPr>
        <p:grpSpPr>
          <a:xfrm>
            <a:off x="12078619" y="9591424"/>
            <a:ext cx="1758987" cy="728456"/>
            <a:chOff x="5525375" y="1545600"/>
            <a:chExt cx="289650" cy="119950"/>
          </a:xfrm>
        </p:grpSpPr>
        <p:sp>
          <p:nvSpPr>
            <p:cNvPr id="1420" name="Google Shape;1420;g358fe18d560_3_1369"/>
            <p:cNvSpPr/>
            <p:nvPr/>
          </p:nvSpPr>
          <p:spPr>
            <a:xfrm>
              <a:off x="5525375" y="1545600"/>
              <a:ext cx="289650" cy="119950"/>
            </a:xfrm>
            <a:custGeom>
              <a:avLst/>
              <a:gdLst/>
              <a:ahLst/>
              <a:cxnLst/>
              <a:rect l="l" t="t" r="r" b="b"/>
              <a:pathLst>
                <a:path w="11586" h="4798" extrusionOk="0">
                  <a:moveTo>
                    <a:pt x="4148" y="1"/>
                  </a:moveTo>
                  <a:cubicBezTo>
                    <a:pt x="3896" y="1"/>
                    <a:pt x="3639" y="27"/>
                    <a:pt x="3382" y="82"/>
                  </a:cubicBezTo>
                  <a:cubicBezTo>
                    <a:pt x="1263" y="535"/>
                    <a:pt x="1" y="2737"/>
                    <a:pt x="667" y="4797"/>
                  </a:cubicBezTo>
                  <a:lnTo>
                    <a:pt x="11586" y="4797"/>
                  </a:lnTo>
                  <a:cubicBezTo>
                    <a:pt x="11478" y="3618"/>
                    <a:pt x="10478" y="2713"/>
                    <a:pt x="9288" y="2713"/>
                  </a:cubicBezTo>
                  <a:cubicBezTo>
                    <a:pt x="8740" y="2713"/>
                    <a:pt x="8204" y="2916"/>
                    <a:pt x="7787" y="3273"/>
                  </a:cubicBezTo>
                  <a:cubicBezTo>
                    <a:pt x="7589" y="1380"/>
                    <a:pt x="5975" y="1"/>
                    <a:pt x="4148" y="1"/>
                  </a:cubicBezTo>
                  <a:close/>
                </a:path>
              </a:pathLst>
            </a:custGeom>
            <a:solidFill>
              <a:srgbClr val="9FCDDA">
                <a:alpha val="34117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g358fe18d560_3_1369"/>
            <p:cNvSpPr/>
            <p:nvPr/>
          </p:nvSpPr>
          <p:spPr>
            <a:xfrm>
              <a:off x="5700100" y="1625025"/>
              <a:ext cx="22350" cy="29200"/>
            </a:xfrm>
            <a:custGeom>
              <a:avLst/>
              <a:gdLst/>
              <a:ahLst/>
              <a:cxnLst/>
              <a:rect l="l" t="t" r="r" b="b"/>
              <a:pathLst>
                <a:path w="894" h="1168" extrusionOk="0">
                  <a:moveTo>
                    <a:pt x="703" y="1"/>
                  </a:moveTo>
                  <a:cubicBezTo>
                    <a:pt x="382" y="287"/>
                    <a:pt x="132" y="668"/>
                    <a:pt x="1" y="1084"/>
                  </a:cubicBezTo>
                  <a:lnTo>
                    <a:pt x="275" y="1168"/>
                  </a:lnTo>
                  <a:cubicBezTo>
                    <a:pt x="394" y="798"/>
                    <a:pt x="608" y="465"/>
                    <a:pt x="894" y="215"/>
                  </a:cubicBezTo>
                  <a:lnTo>
                    <a:pt x="703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2" name="Google Shape;1422;g358fe18d560_3_1369"/>
          <p:cNvGrpSpPr/>
          <p:nvPr/>
        </p:nvGrpSpPr>
        <p:grpSpPr>
          <a:xfrm>
            <a:off x="182" y="8581931"/>
            <a:ext cx="4551334" cy="1704889"/>
            <a:chOff x="6139625" y="939075"/>
            <a:chExt cx="1818642" cy="681247"/>
          </a:xfrm>
        </p:grpSpPr>
        <p:sp>
          <p:nvSpPr>
            <p:cNvPr id="1423" name="Google Shape;1423;g358fe18d560_3_1369"/>
            <p:cNvSpPr/>
            <p:nvPr/>
          </p:nvSpPr>
          <p:spPr>
            <a:xfrm>
              <a:off x="6139625" y="939075"/>
              <a:ext cx="1818642" cy="681247"/>
            </a:xfrm>
            <a:custGeom>
              <a:avLst/>
              <a:gdLst/>
              <a:ahLst/>
              <a:cxnLst/>
              <a:rect l="l" t="t" r="r" b="b"/>
              <a:pathLst>
                <a:path w="31493" h="11797" extrusionOk="0">
                  <a:moveTo>
                    <a:pt x="16096" y="0"/>
                  </a:moveTo>
                  <a:cubicBezTo>
                    <a:pt x="12444" y="0"/>
                    <a:pt x="9156" y="2409"/>
                    <a:pt x="8132" y="5998"/>
                  </a:cubicBezTo>
                  <a:cubicBezTo>
                    <a:pt x="7302" y="5576"/>
                    <a:pt x="6438" y="5383"/>
                    <a:pt x="5596" y="5383"/>
                  </a:cubicBezTo>
                  <a:cubicBezTo>
                    <a:pt x="2661" y="5383"/>
                    <a:pt x="0" y="7739"/>
                    <a:pt x="0" y="10987"/>
                  </a:cubicBezTo>
                  <a:cubicBezTo>
                    <a:pt x="12" y="11249"/>
                    <a:pt x="24" y="11523"/>
                    <a:pt x="72" y="11796"/>
                  </a:cubicBezTo>
                  <a:lnTo>
                    <a:pt x="31492" y="11796"/>
                  </a:lnTo>
                  <a:cubicBezTo>
                    <a:pt x="31323" y="9307"/>
                    <a:pt x="29241" y="7649"/>
                    <a:pt x="27037" y="7649"/>
                  </a:cubicBezTo>
                  <a:cubicBezTo>
                    <a:pt x="26132" y="7649"/>
                    <a:pt x="25206" y="7929"/>
                    <a:pt x="24384" y="8546"/>
                  </a:cubicBezTo>
                  <a:lnTo>
                    <a:pt x="24384" y="8284"/>
                  </a:lnTo>
                  <a:cubicBezTo>
                    <a:pt x="24384" y="4153"/>
                    <a:pt x="21336" y="652"/>
                    <a:pt x="17252" y="81"/>
                  </a:cubicBezTo>
                  <a:cubicBezTo>
                    <a:pt x="16864" y="27"/>
                    <a:pt x="16478" y="0"/>
                    <a:pt x="16096" y="0"/>
                  </a:cubicBezTo>
                  <a:close/>
                </a:path>
              </a:pathLst>
            </a:custGeom>
            <a:solidFill>
              <a:srgbClr val="FFFFFF">
                <a:alpha val="43137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g358fe18d560_3_1369"/>
            <p:cNvSpPr/>
            <p:nvPr/>
          </p:nvSpPr>
          <p:spPr>
            <a:xfrm>
              <a:off x="6605765" y="1278574"/>
              <a:ext cx="170586" cy="194609"/>
            </a:xfrm>
            <a:custGeom>
              <a:avLst/>
              <a:gdLst/>
              <a:ahLst/>
              <a:cxnLst/>
              <a:rect l="l" t="t" r="r" b="b"/>
              <a:pathLst>
                <a:path w="2954" h="3370" extrusionOk="0">
                  <a:moveTo>
                    <a:pt x="108" y="0"/>
                  </a:moveTo>
                  <a:lnTo>
                    <a:pt x="1" y="250"/>
                  </a:lnTo>
                  <a:cubicBezTo>
                    <a:pt x="1310" y="857"/>
                    <a:pt x="2287" y="2000"/>
                    <a:pt x="2703" y="3370"/>
                  </a:cubicBezTo>
                  <a:lnTo>
                    <a:pt x="2953" y="3298"/>
                  </a:lnTo>
                  <a:cubicBezTo>
                    <a:pt x="2525" y="1834"/>
                    <a:pt x="1477" y="643"/>
                    <a:pt x="108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g358fe18d560_3_1369"/>
            <p:cNvSpPr/>
            <p:nvPr/>
          </p:nvSpPr>
          <p:spPr>
            <a:xfrm>
              <a:off x="7459046" y="1427043"/>
              <a:ext cx="93551" cy="127968"/>
            </a:xfrm>
            <a:custGeom>
              <a:avLst/>
              <a:gdLst/>
              <a:ahLst/>
              <a:cxnLst/>
              <a:rect l="l" t="t" r="r" b="b"/>
              <a:pathLst>
                <a:path w="1620" h="2216" extrusionOk="0">
                  <a:moveTo>
                    <a:pt x="1441" y="1"/>
                  </a:moveTo>
                  <a:cubicBezTo>
                    <a:pt x="1405" y="37"/>
                    <a:pt x="441" y="941"/>
                    <a:pt x="0" y="2132"/>
                  </a:cubicBezTo>
                  <a:lnTo>
                    <a:pt x="250" y="2215"/>
                  </a:lnTo>
                  <a:cubicBezTo>
                    <a:pt x="655" y="1096"/>
                    <a:pt x="1620" y="203"/>
                    <a:pt x="1620" y="191"/>
                  </a:cubicBezTo>
                  <a:lnTo>
                    <a:pt x="1441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g358fe18d560_3_1369"/>
            <p:cNvSpPr/>
            <p:nvPr/>
          </p:nvSpPr>
          <p:spPr>
            <a:xfrm>
              <a:off x="6669692" y="1452857"/>
              <a:ext cx="246928" cy="97362"/>
            </a:xfrm>
            <a:custGeom>
              <a:avLst/>
              <a:gdLst/>
              <a:ahLst/>
              <a:cxnLst/>
              <a:rect l="l" t="t" r="r" b="b"/>
              <a:pathLst>
                <a:path w="4276" h="1686" extrusionOk="0">
                  <a:moveTo>
                    <a:pt x="3029" y="0"/>
                  </a:moveTo>
                  <a:cubicBezTo>
                    <a:pt x="1673" y="0"/>
                    <a:pt x="525" y="697"/>
                    <a:pt x="1" y="1542"/>
                  </a:cubicBezTo>
                  <a:lnTo>
                    <a:pt x="215" y="1685"/>
                  </a:lnTo>
                  <a:cubicBezTo>
                    <a:pt x="702" y="904"/>
                    <a:pt x="1770" y="265"/>
                    <a:pt x="3036" y="265"/>
                  </a:cubicBezTo>
                  <a:cubicBezTo>
                    <a:pt x="3411" y="265"/>
                    <a:pt x="3804" y="322"/>
                    <a:pt x="4204" y="447"/>
                  </a:cubicBezTo>
                  <a:lnTo>
                    <a:pt x="4275" y="197"/>
                  </a:lnTo>
                  <a:cubicBezTo>
                    <a:pt x="3849" y="61"/>
                    <a:pt x="3430" y="0"/>
                    <a:pt x="302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7" name="Google Shape;1427;g358fe18d560_3_1369"/>
          <p:cNvGrpSpPr/>
          <p:nvPr/>
        </p:nvGrpSpPr>
        <p:grpSpPr>
          <a:xfrm>
            <a:off x="2673432" y="9105731"/>
            <a:ext cx="4551334" cy="1704889"/>
            <a:chOff x="6139625" y="939075"/>
            <a:chExt cx="1818642" cy="681247"/>
          </a:xfrm>
        </p:grpSpPr>
        <p:sp>
          <p:nvSpPr>
            <p:cNvPr id="1428" name="Google Shape;1428;g358fe18d560_3_1369"/>
            <p:cNvSpPr/>
            <p:nvPr/>
          </p:nvSpPr>
          <p:spPr>
            <a:xfrm>
              <a:off x="6139625" y="939075"/>
              <a:ext cx="1818642" cy="681247"/>
            </a:xfrm>
            <a:custGeom>
              <a:avLst/>
              <a:gdLst/>
              <a:ahLst/>
              <a:cxnLst/>
              <a:rect l="l" t="t" r="r" b="b"/>
              <a:pathLst>
                <a:path w="31493" h="11797" extrusionOk="0">
                  <a:moveTo>
                    <a:pt x="16096" y="0"/>
                  </a:moveTo>
                  <a:cubicBezTo>
                    <a:pt x="12444" y="0"/>
                    <a:pt x="9156" y="2409"/>
                    <a:pt x="8132" y="5998"/>
                  </a:cubicBezTo>
                  <a:cubicBezTo>
                    <a:pt x="7302" y="5576"/>
                    <a:pt x="6438" y="5383"/>
                    <a:pt x="5596" y="5383"/>
                  </a:cubicBezTo>
                  <a:cubicBezTo>
                    <a:pt x="2661" y="5383"/>
                    <a:pt x="0" y="7739"/>
                    <a:pt x="0" y="10987"/>
                  </a:cubicBezTo>
                  <a:cubicBezTo>
                    <a:pt x="12" y="11249"/>
                    <a:pt x="24" y="11523"/>
                    <a:pt x="72" y="11796"/>
                  </a:cubicBezTo>
                  <a:lnTo>
                    <a:pt x="31492" y="11796"/>
                  </a:lnTo>
                  <a:cubicBezTo>
                    <a:pt x="31323" y="9307"/>
                    <a:pt x="29241" y="7649"/>
                    <a:pt x="27037" y="7649"/>
                  </a:cubicBezTo>
                  <a:cubicBezTo>
                    <a:pt x="26132" y="7649"/>
                    <a:pt x="25206" y="7929"/>
                    <a:pt x="24384" y="8546"/>
                  </a:cubicBezTo>
                  <a:lnTo>
                    <a:pt x="24384" y="8284"/>
                  </a:lnTo>
                  <a:cubicBezTo>
                    <a:pt x="24384" y="4153"/>
                    <a:pt x="21336" y="652"/>
                    <a:pt x="17252" y="81"/>
                  </a:cubicBezTo>
                  <a:cubicBezTo>
                    <a:pt x="16864" y="27"/>
                    <a:pt x="16478" y="0"/>
                    <a:pt x="16096" y="0"/>
                  </a:cubicBezTo>
                  <a:close/>
                </a:path>
              </a:pathLst>
            </a:custGeom>
            <a:solidFill>
              <a:srgbClr val="FFFFFF">
                <a:alpha val="43137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g358fe18d560_3_1369"/>
            <p:cNvSpPr/>
            <p:nvPr/>
          </p:nvSpPr>
          <p:spPr>
            <a:xfrm>
              <a:off x="6605765" y="1278574"/>
              <a:ext cx="170586" cy="194609"/>
            </a:xfrm>
            <a:custGeom>
              <a:avLst/>
              <a:gdLst/>
              <a:ahLst/>
              <a:cxnLst/>
              <a:rect l="l" t="t" r="r" b="b"/>
              <a:pathLst>
                <a:path w="2954" h="3370" extrusionOk="0">
                  <a:moveTo>
                    <a:pt x="108" y="0"/>
                  </a:moveTo>
                  <a:lnTo>
                    <a:pt x="1" y="250"/>
                  </a:lnTo>
                  <a:cubicBezTo>
                    <a:pt x="1310" y="857"/>
                    <a:pt x="2287" y="2000"/>
                    <a:pt x="2703" y="3370"/>
                  </a:cubicBezTo>
                  <a:lnTo>
                    <a:pt x="2953" y="3298"/>
                  </a:lnTo>
                  <a:cubicBezTo>
                    <a:pt x="2525" y="1834"/>
                    <a:pt x="1477" y="643"/>
                    <a:pt x="108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g358fe18d560_3_1369"/>
            <p:cNvSpPr/>
            <p:nvPr/>
          </p:nvSpPr>
          <p:spPr>
            <a:xfrm>
              <a:off x="7459046" y="1427043"/>
              <a:ext cx="93551" cy="127968"/>
            </a:xfrm>
            <a:custGeom>
              <a:avLst/>
              <a:gdLst/>
              <a:ahLst/>
              <a:cxnLst/>
              <a:rect l="l" t="t" r="r" b="b"/>
              <a:pathLst>
                <a:path w="1620" h="2216" extrusionOk="0">
                  <a:moveTo>
                    <a:pt x="1441" y="1"/>
                  </a:moveTo>
                  <a:cubicBezTo>
                    <a:pt x="1405" y="37"/>
                    <a:pt x="441" y="941"/>
                    <a:pt x="0" y="2132"/>
                  </a:cubicBezTo>
                  <a:lnTo>
                    <a:pt x="250" y="2215"/>
                  </a:lnTo>
                  <a:cubicBezTo>
                    <a:pt x="655" y="1096"/>
                    <a:pt x="1620" y="203"/>
                    <a:pt x="1620" y="191"/>
                  </a:cubicBezTo>
                  <a:lnTo>
                    <a:pt x="1441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g358fe18d560_3_1369"/>
            <p:cNvSpPr/>
            <p:nvPr/>
          </p:nvSpPr>
          <p:spPr>
            <a:xfrm>
              <a:off x="6669692" y="1452857"/>
              <a:ext cx="246928" cy="97362"/>
            </a:xfrm>
            <a:custGeom>
              <a:avLst/>
              <a:gdLst/>
              <a:ahLst/>
              <a:cxnLst/>
              <a:rect l="l" t="t" r="r" b="b"/>
              <a:pathLst>
                <a:path w="4276" h="1686" extrusionOk="0">
                  <a:moveTo>
                    <a:pt x="3029" y="0"/>
                  </a:moveTo>
                  <a:cubicBezTo>
                    <a:pt x="1673" y="0"/>
                    <a:pt x="525" y="697"/>
                    <a:pt x="1" y="1542"/>
                  </a:cubicBezTo>
                  <a:lnTo>
                    <a:pt x="215" y="1685"/>
                  </a:lnTo>
                  <a:cubicBezTo>
                    <a:pt x="702" y="904"/>
                    <a:pt x="1770" y="265"/>
                    <a:pt x="3036" y="265"/>
                  </a:cubicBezTo>
                  <a:cubicBezTo>
                    <a:pt x="3411" y="265"/>
                    <a:pt x="3804" y="322"/>
                    <a:pt x="4204" y="447"/>
                  </a:cubicBezTo>
                  <a:lnTo>
                    <a:pt x="4275" y="197"/>
                  </a:lnTo>
                  <a:cubicBezTo>
                    <a:pt x="3849" y="61"/>
                    <a:pt x="3430" y="0"/>
                    <a:pt x="302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2" name="Google Shape;1432;g358fe18d560_3_1369"/>
          <p:cNvGrpSpPr/>
          <p:nvPr/>
        </p:nvGrpSpPr>
        <p:grpSpPr>
          <a:xfrm rot="10800000" flipH="1">
            <a:off x="-2349468" y="-477669"/>
            <a:ext cx="4551334" cy="1704889"/>
            <a:chOff x="6139625" y="939075"/>
            <a:chExt cx="1818642" cy="681247"/>
          </a:xfrm>
        </p:grpSpPr>
        <p:sp>
          <p:nvSpPr>
            <p:cNvPr id="1433" name="Google Shape;1433;g358fe18d560_3_1369"/>
            <p:cNvSpPr/>
            <p:nvPr/>
          </p:nvSpPr>
          <p:spPr>
            <a:xfrm>
              <a:off x="6139625" y="939075"/>
              <a:ext cx="1818642" cy="681247"/>
            </a:xfrm>
            <a:custGeom>
              <a:avLst/>
              <a:gdLst/>
              <a:ahLst/>
              <a:cxnLst/>
              <a:rect l="l" t="t" r="r" b="b"/>
              <a:pathLst>
                <a:path w="31493" h="11797" extrusionOk="0">
                  <a:moveTo>
                    <a:pt x="16096" y="0"/>
                  </a:moveTo>
                  <a:cubicBezTo>
                    <a:pt x="12444" y="0"/>
                    <a:pt x="9156" y="2409"/>
                    <a:pt x="8132" y="5998"/>
                  </a:cubicBezTo>
                  <a:cubicBezTo>
                    <a:pt x="7302" y="5576"/>
                    <a:pt x="6438" y="5383"/>
                    <a:pt x="5596" y="5383"/>
                  </a:cubicBezTo>
                  <a:cubicBezTo>
                    <a:pt x="2661" y="5383"/>
                    <a:pt x="0" y="7739"/>
                    <a:pt x="0" y="10987"/>
                  </a:cubicBezTo>
                  <a:cubicBezTo>
                    <a:pt x="12" y="11249"/>
                    <a:pt x="24" y="11523"/>
                    <a:pt x="72" y="11796"/>
                  </a:cubicBezTo>
                  <a:lnTo>
                    <a:pt x="31492" y="11796"/>
                  </a:lnTo>
                  <a:cubicBezTo>
                    <a:pt x="31323" y="9307"/>
                    <a:pt x="29241" y="7649"/>
                    <a:pt x="27037" y="7649"/>
                  </a:cubicBezTo>
                  <a:cubicBezTo>
                    <a:pt x="26132" y="7649"/>
                    <a:pt x="25206" y="7929"/>
                    <a:pt x="24384" y="8546"/>
                  </a:cubicBezTo>
                  <a:lnTo>
                    <a:pt x="24384" y="8284"/>
                  </a:lnTo>
                  <a:cubicBezTo>
                    <a:pt x="24384" y="4153"/>
                    <a:pt x="21336" y="652"/>
                    <a:pt x="17252" y="81"/>
                  </a:cubicBezTo>
                  <a:cubicBezTo>
                    <a:pt x="16864" y="27"/>
                    <a:pt x="16478" y="0"/>
                    <a:pt x="16096" y="0"/>
                  </a:cubicBezTo>
                  <a:close/>
                </a:path>
              </a:pathLst>
            </a:custGeom>
            <a:solidFill>
              <a:srgbClr val="9FCDDA">
                <a:alpha val="34117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g358fe18d560_3_1369"/>
            <p:cNvSpPr/>
            <p:nvPr/>
          </p:nvSpPr>
          <p:spPr>
            <a:xfrm>
              <a:off x="6605765" y="1278574"/>
              <a:ext cx="170586" cy="194609"/>
            </a:xfrm>
            <a:custGeom>
              <a:avLst/>
              <a:gdLst/>
              <a:ahLst/>
              <a:cxnLst/>
              <a:rect l="l" t="t" r="r" b="b"/>
              <a:pathLst>
                <a:path w="2954" h="3370" extrusionOk="0">
                  <a:moveTo>
                    <a:pt x="108" y="0"/>
                  </a:moveTo>
                  <a:lnTo>
                    <a:pt x="1" y="250"/>
                  </a:lnTo>
                  <a:cubicBezTo>
                    <a:pt x="1310" y="857"/>
                    <a:pt x="2287" y="2000"/>
                    <a:pt x="2703" y="3370"/>
                  </a:cubicBezTo>
                  <a:lnTo>
                    <a:pt x="2953" y="3298"/>
                  </a:lnTo>
                  <a:cubicBezTo>
                    <a:pt x="2525" y="1834"/>
                    <a:pt x="1477" y="643"/>
                    <a:pt x="108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g358fe18d560_3_1369"/>
            <p:cNvSpPr/>
            <p:nvPr/>
          </p:nvSpPr>
          <p:spPr>
            <a:xfrm>
              <a:off x="7459046" y="1427043"/>
              <a:ext cx="93551" cy="127968"/>
            </a:xfrm>
            <a:custGeom>
              <a:avLst/>
              <a:gdLst/>
              <a:ahLst/>
              <a:cxnLst/>
              <a:rect l="l" t="t" r="r" b="b"/>
              <a:pathLst>
                <a:path w="1620" h="2216" extrusionOk="0">
                  <a:moveTo>
                    <a:pt x="1441" y="1"/>
                  </a:moveTo>
                  <a:cubicBezTo>
                    <a:pt x="1405" y="37"/>
                    <a:pt x="441" y="941"/>
                    <a:pt x="0" y="2132"/>
                  </a:cubicBezTo>
                  <a:lnTo>
                    <a:pt x="250" y="2215"/>
                  </a:lnTo>
                  <a:cubicBezTo>
                    <a:pt x="655" y="1096"/>
                    <a:pt x="1620" y="203"/>
                    <a:pt x="1620" y="191"/>
                  </a:cubicBezTo>
                  <a:lnTo>
                    <a:pt x="1441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g358fe18d560_3_1369"/>
            <p:cNvSpPr/>
            <p:nvPr/>
          </p:nvSpPr>
          <p:spPr>
            <a:xfrm>
              <a:off x="6669692" y="1452857"/>
              <a:ext cx="246928" cy="97362"/>
            </a:xfrm>
            <a:custGeom>
              <a:avLst/>
              <a:gdLst/>
              <a:ahLst/>
              <a:cxnLst/>
              <a:rect l="l" t="t" r="r" b="b"/>
              <a:pathLst>
                <a:path w="4276" h="1686" extrusionOk="0">
                  <a:moveTo>
                    <a:pt x="3029" y="0"/>
                  </a:moveTo>
                  <a:cubicBezTo>
                    <a:pt x="1673" y="0"/>
                    <a:pt x="525" y="697"/>
                    <a:pt x="1" y="1542"/>
                  </a:cubicBezTo>
                  <a:lnTo>
                    <a:pt x="215" y="1685"/>
                  </a:lnTo>
                  <a:cubicBezTo>
                    <a:pt x="702" y="904"/>
                    <a:pt x="1770" y="265"/>
                    <a:pt x="3036" y="265"/>
                  </a:cubicBezTo>
                  <a:cubicBezTo>
                    <a:pt x="3411" y="265"/>
                    <a:pt x="3804" y="322"/>
                    <a:pt x="4204" y="447"/>
                  </a:cubicBezTo>
                  <a:lnTo>
                    <a:pt x="4275" y="197"/>
                  </a:lnTo>
                  <a:cubicBezTo>
                    <a:pt x="3849" y="61"/>
                    <a:pt x="3430" y="0"/>
                    <a:pt x="302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7" name="Google Shape;1437;g358fe18d560_3_1369"/>
          <p:cNvGrpSpPr/>
          <p:nvPr/>
        </p:nvGrpSpPr>
        <p:grpSpPr>
          <a:xfrm rot="10800000" flipH="1">
            <a:off x="-184018" y="-825269"/>
            <a:ext cx="4551334" cy="1704889"/>
            <a:chOff x="6139625" y="939075"/>
            <a:chExt cx="1818642" cy="681247"/>
          </a:xfrm>
        </p:grpSpPr>
        <p:sp>
          <p:nvSpPr>
            <p:cNvPr id="1438" name="Google Shape;1438;g358fe18d560_3_1369"/>
            <p:cNvSpPr/>
            <p:nvPr/>
          </p:nvSpPr>
          <p:spPr>
            <a:xfrm>
              <a:off x="6139625" y="939075"/>
              <a:ext cx="1818642" cy="681247"/>
            </a:xfrm>
            <a:custGeom>
              <a:avLst/>
              <a:gdLst/>
              <a:ahLst/>
              <a:cxnLst/>
              <a:rect l="l" t="t" r="r" b="b"/>
              <a:pathLst>
                <a:path w="31493" h="11797" extrusionOk="0">
                  <a:moveTo>
                    <a:pt x="16096" y="0"/>
                  </a:moveTo>
                  <a:cubicBezTo>
                    <a:pt x="12444" y="0"/>
                    <a:pt x="9156" y="2409"/>
                    <a:pt x="8132" y="5998"/>
                  </a:cubicBezTo>
                  <a:cubicBezTo>
                    <a:pt x="7302" y="5576"/>
                    <a:pt x="6438" y="5383"/>
                    <a:pt x="5596" y="5383"/>
                  </a:cubicBezTo>
                  <a:cubicBezTo>
                    <a:pt x="2661" y="5383"/>
                    <a:pt x="0" y="7739"/>
                    <a:pt x="0" y="10987"/>
                  </a:cubicBezTo>
                  <a:cubicBezTo>
                    <a:pt x="12" y="11249"/>
                    <a:pt x="24" y="11523"/>
                    <a:pt x="72" y="11796"/>
                  </a:cubicBezTo>
                  <a:lnTo>
                    <a:pt x="31492" y="11796"/>
                  </a:lnTo>
                  <a:cubicBezTo>
                    <a:pt x="31323" y="9307"/>
                    <a:pt x="29241" y="7649"/>
                    <a:pt x="27037" y="7649"/>
                  </a:cubicBezTo>
                  <a:cubicBezTo>
                    <a:pt x="26132" y="7649"/>
                    <a:pt x="25206" y="7929"/>
                    <a:pt x="24384" y="8546"/>
                  </a:cubicBezTo>
                  <a:lnTo>
                    <a:pt x="24384" y="8284"/>
                  </a:lnTo>
                  <a:cubicBezTo>
                    <a:pt x="24384" y="4153"/>
                    <a:pt x="21336" y="652"/>
                    <a:pt x="17252" y="81"/>
                  </a:cubicBezTo>
                  <a:cubicBezTo>
                    <a:pt x="16864" y="27"/>
                    <a:pt x="16478" y="0"/>
                    <a:pt x="16096" y="0"/>
                  </a:cubicBezTo>
                  <a:close/>
                </a:path>
              </a:pathLst>
            </a:custGeom>
            <a:solidFill>
              <a:srgbClr val="9FCDDA">
                <a:alpha val="34117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g358fe18d560_3_1369"/>
            <p:cNvSpPr/>
            <p:nvPr/>
          </p:nvSpPr>
          <p:spPr>
            <a:xfrm>
              <a:off x="6605765" y="1278574"/>
              <a:ext cx="170586" cy="194609"/>
            </a:xfrm>
            <a:custGeom>
              <a:avLst/>
              <a:gdLst/>
              <a:ahLst/>
              <a:cxnLst/>
              <a:rect l="l" t="t" r="r" b="b"/>
              <a:pathLst>
                <a:path w="2954" h="3370" extrusionOk="0">
                  <a:moveTo>
                    <a:pt x="108" y="0"/>
                  </a:moveTo>
                  <a:lnTo>
                    <a:pt x="1" y="250"/>
                  </a:lnTo>
                  <a:cubicBezTo>
                    <a:pt x="1310" y="857"/>
                    <a:pt x="2287" y="2000"/>
                    <a:pt x="2703" y="3370"/>
                  </a:cubicBezTo>
                  <a:lnTo>
                    <a:pt x="2953" y="3298"/>
                  </a:lnTo>
                  <a:cubicBezTo>
                    <a:pt x="2525" y="1834"/>
                    <a:pt x="1477" y="643"/>
                    <a:pt x="108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g358fe18d560_3_1369"/>
            <p:cNvSpPr/>
            <p:nvPr/>
          </p:nvSpPr>
          <p:spPr>
            <a:xfrm>
              <a:off x="7459046" y="1427043"/>
              <a:ext cx="93551" cy="127968"/>
            </a:xfrm>
            <a:custGeom>
              <a:avLst/>
              <a:gdLst/>
              <a:ahLst/>
              <a:cxnLst/>
              <a:rect l="l" t="t" r="r" b="b"/>
              <a:pathLst>
                <a:path w="1620" h="2216" extrusionOk="0">
                  <a:moveTo>
                    <a:pt x="1441" y="1"/>
                  </a:moveTo>
                  <a:cubicBezTo>
                    <a:pt x="1405" y="37"/>
                    <a:pt x="441" y="941"/>
                    <a:pt x="0" y="2132"/>
                  </a:cubicBezTo>
                  <a:lnTo>
                    <a:pt x="250" y="2215"/>
                  </a:lnTo>
                  <a:cubicBezTo>
                    <a:pt x="655" y="1096"/>
                    <a:pt x="1620" y="203"/>
                    <a:pt x="1620" y="191"/>
                  </a:cubicBezTo>
                  <a:lnTo>
                    <a:pt x="1441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g358fe18d560_3_1369"/>
            <p:cNvSpPr/>
            <p:nvPr/>
          </p:nvSpPr>
          <p:spPr>
            <a:xfrm>
              <a:off x="6669692" y="1452857"/>
              <a:ext cx="246928" cy="97362"/>
            </a:xfrm>
            <a:custGeom>
              <a:avLst/>
              <a:gdLst/>
              <a:ahLst/>
              <a:cxnLst/>
              <a:rect l="l" t="t" r="r" b="b"/>
              <a:pathLst>
                <a:path w="4276" h="1686" extrusionOk="0">
                  <a:moveTo>
                    <a:pt x="3029" y="0"/>
                  </a:moveTo>
                  <a:cubicBezTo>
                    <a:pt x="1673" y="0"/>
                    <a:pt x="525" y="697"/>
                    <a:pt x="1" y="1542"/>
                  </a:cubicBezTo>
                  <a:lnTo>
                    <a:pt x="215" y="1685"/>
                  </a:lnTo>
                  <a:cubicBezTo>
                    <a:pt x="702" y="904"/>
                    <a:pt x="1770" y="265"/>
                    <a:pt x="3036" y="265"/>
                  </a:cubicBezTo>
                  <a:cubicBezTo>
                    <a:pt x="3411" y="265"/>
                    <a:pt x="3804" y="322"/>
                    <a:pt x="4204" y="447"/>
                  </a:cubicBezTo>
                  <a:lnTo>
                    <a:pt x="4275" y="197"/>
                  </a:lnTo>
                  <a:cubicBezTo>
                    <a:pt x="3849" y="61"/>
                    <a:pt x="3430" y="0"/>
                    <a:pt x="302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2" name="Google Shape;1442;g358fe18d560_3_1369"/>
          <p:cNvGrpSpPr/>
          <p:nvPr/>
        </p:nvGrpSpPr>
        <p:grpSpPr>
          <a:xfrm>
            <a:off x="-487925" y="7608285"/>
            <a:ext cx="1558328" cy="1862069"/>
            <a:chOff x="3840250" y="590138"/>
            <a:chExt cx="1090350" cy="1302875"/>
          </a:xfrm>
        </p:grpSpPr>
        <p:sp>
          <p:nvSpPr>
            <p:cNvPr id="1443" name="Google Shape;1443;g358fe18d560_3_1369"/>
            <p:cNvSpPr/>
            <p:nvPr/>
          </p:nvSpPr>
          <p:spPr>
            <a:xfrm>
              <a:off x="3868225" y="590138"/>
              <a:ext cx="523900" cy="373575"/>
            </a:xfrm>
            <a:custGeom>
              <a:avLst/>
              <a:gdLst/>
              <a:ahLst/>
              <a:cxnLst/>
              <a:rect l="l" t="t" r="r" b="b"/>
              <a:pathLst>
                <a:path w="20956" h="14943" extrusionOk="0">
                  <a:moveTo>
                    <a:pt x="10478" y="1"/>
                  </a:moveTo>
                  <a:cubicBezTo>
                    <a:pt x="10478" y="1"/>
                    <a:pt x="1" y="14943"/>
                    <a:pt x="10478" y="14943"/>
                  </a:cubicBezTo>
                  <a:cubicBezTo>
                    <a:pt x="20956" y="14943"/>
                    <a:pt x="10478" y="1"/>
                    <a:pt x="1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g358fe18d560_3_1369"/>
            <p:cNvSpPr/>
            <p:nvPr/>
          </p:nvSpPr>
          <p:spPr>
            <a:xfrm>
              <a:off x="3963475" y="669913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68" y="0"/>
                  </a:moveTo>
                  <a:cubicBezTo>
                    <a:pt x="6668" y="0"/>
                    <a:pt x="1" y="9502"/>
                    <a:pt x="6668" y="9502"/>
                  </a:cubicBezTo>
                  <a:cubicBezTo>
                    <a:pt x="13324" y="9502"/>
                    <a:pt x="6668" y="0"/>
                    <a:pt x="6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g358fe18d560_3_1369"/>
            <p:cNvSpPr/>
            <p:nvPr/>
          </p:nvSpPr>
          <p:spPr>
            <a:xfrm>
              <a:off x="4035800" y="747113"/>
              <a:ext cx="76525" cy="169300"/>
            </a:xfrm>
            <a:custGeom>
              <a:avLst/>
              <a:gdLst/>
              <a:ahLst/>
              <a:cxnLst/>
              <a:rect l="l" t="t" r="r" b="b"/>
              <a:pathLst>
                <a:path w="3061" h="6772" extrusionOk="0">
                  <a:moveTo>
                    <a:pt x="1922" y="1"/>
                  </a:moveTo>
                  <a:cubicBezTo>
                    <a:pt x="1675" y="1"/>
                    <a:pt x="1386" y="169"/>
                    <a:pt x="1096" y="508"/>
                  </a:cubicBezTo>
                  <a:cubicBezTo>
                    <a:pt x="477" y="1234"/>
                    <a:pt x="1" y="3913"/>
                    <a:pt x="227" y="5354"/>
                  </a:cubicBezTo>
                  <a:cubicBezTo>
                    <a:pt x="385" y="6308"/>
                    <a:pt x="1018" y="6771"/>
                    <a:pt x="1614" y="6771"/>
                  </a:cubicBezTo>
                  <a:cubicBezTo>
                    <a:pt x="1918" y="6771"/>
                    <a:pt x="2213" y="6651"/>
                    <a:pt x="2430" y="6414"/>
                  </a:cubicBezTo>
                  <a:cubicBezTo>
                    <a:pt x="3061" y="5699"/>
                    <a:pt x="2096" y="4378"/>
                    <a:pt x="2430" y="2925"/>
                  </a:cubicBezTo>
                  <a:cubicBezTo>
                    <a:pt x="2876" y="981"/>
                    <a:pt x="2519" y="1"/>
                    <a:pt x="19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g358fe18d560_3_1369"/>
            <p:cNvSpPr/>
            <p:nvPr/>
          </p:nvSpPr>
          <p:spPr>
            <a:xfrm>
              <a:off x="4332875" y="729438"/>
              <a:ext cx="523900" cy="373575"/>
            </a:xfrm>
            <a:custGeom>
              <a:avLst/>
              <a:gdLst/>
              <a:ahLst/>
              <a:cxnLst/>
              <a:rect l="l" t="t" r="r" b="b"/>
              <a:pathLst>
                <a:path w="20956" h="14943" extrusionOk="0">
                  <a:moveTo>
                    <a:pt x="10478" y="1"/>
                  </a:moveTo>
                  <a:cubicBezTo>
                    <a:pt x="10478" y="1"/>
                    <a:pt x="0" y="14943"/>
                    <a:pt x="10478" y="14943"/>
                  </a:cubicBezTo>
                  <a:cubicBezTo>
                    <a:pt x="20955" y="14943"/>
                    <a:pt x="10478" y="1"/>
                    <a:pt x="1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g358fe18d560_3_1369"/>
            <p:cNvSpPr/>
            <p:nvPr/>
          </p:nvSpPr>
          <p:spPr>
            <a:xfrm>
              <a:off x="4428425" y="809213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56" y="0"/>
                  </a:moveTo>
                  <a:cubicBezTo>
                    <a:pt x="6656" y="0"/>
                    <a:pt x="0" y="9502"/>
                    <a:pt x="6656" y="9502"/>
                  </a:cubicBezTo>
                  <a:cubicBezTo>
                    <a:pt x="13323" y="9502"/>
                    <a:pt x="6656" y="0"/>
                    <a:pt x="6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g358fe18d560_3_1369"/>
            <p:cNvSpPr/>
            <p:nvPr/>
          </p:nvSpPr>
          <p:spPr>
            <a:xfrm>
              <a:off x="4500450" y="886438"/>
              <a:ext cx="76525" cy="169350"/>
            </a:xfrm>
            <a:custGeom>
              <a:avLst/>
              <a:gdLst/>
              <a:ahLst/>
              <a:cxnLst/>
              <a:rect l="l" t="t" r="r" b="b"/>
              <a:pathLst>
                <a:path w="3061" h="6774" extrusionOk="0">
                  <a:moveTo>
                    <a:pt x="1921" y="0"/>
                  </a:moveTo>
                  <a:cubicBezTo>
                    <a:pt x="1674" y="0"/>
                    <a:pt x="1385" y="169"/>
                    <a:pt x="1096" y="507"/>
                  </a:cubicBezTo>
                  <a:cubicBezTo>
                    <a:pt x="477" y="1233"/>
                    <a:pt x="1" y="3912"/>
                    <a:pt x="227" y="5353"/>
                  </a:cubicBezTo>
                  <a:cubicBezTo>
                    <a:pt x="384" y="6312"/>
                    <a:pt x="1014" y="6773"/>
                    <a:pt x="1609" y="6773"/>
                  </a:cubicBezTo>
                  <a:cubicBezTo>
                    <a:pt x="1914" y="6773"/>
                    <a:pt x="2211" y="6651"/>
                    <a:pt x="2429" y="6413"/>
                  </a:cubicBezTo>
                  <a:cubicBezTo>
                    <a:pt x="3060" y="5698"/>
                    <a:pt x="2096" y="4377"/>
                    <a:pt x="2429" y="2936"/>
                  </a:cubicBezTo>
                  <a:cubicBezTo>
                    <a:pt x="2876" y="983"/>
                    <a:pt x="2518" y="0"/>
                    <a:pt x="19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g358fe18d560_3_1369"/>
            <p:cNvSpPr/>
            <p:nvPr/>
          </p:nvSpPr>
          <p:spPr>
            <a:xfrm>
              <a:off x="4069450" y="1093763"/>
              <a:ext cx="523900" cy="373600"/>
            </a:xfrm>
            <a:custGeom>
              <a:avLst/>
              <a:gdLst/>
              <a:ahLst/>
              <a:cxnLst/>
              <a:rect l="l" t="t" r="r" b="b"/>
              <a:pathLst>
                <a:path w="20956" h="14944" extrusionOk="0">
                  <a:moveTo>
                    <a:pt x="10478" y="1"/>
                  </a:moveTo>
                  <a:cubicBezTo>
                    <a:pt x="10478" y="1"/>
                    <a:pt x="0" y="14943"/>
                    <a:pt x="10478" y="14943"/>
                  </a:cubicBezTo>
                  <a:cubicBezTo>
                    <a:pt x="20955" y="14943"/>
                    <a:pt x="10478" y="1"/>
                    <a:pt x="1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g358fe18d560_3_1369"/>
            <p:cNvSpPr/>
            <p:nvPr/>
          </p:nvSpPr>
          <p:spPr>
            <a:xfrm>
              <a:off x="4165000" y="1173238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56" y="1"/>
                  </a:moveTo>
                  <a:cubicBezTo>
                    <a:pt x="6656" y="1"/>
                    <a:pt x="0" y="9502"/>
                    <a:pt x="6656" y="9502"/>
                  </a:cubicBezTo>
                  <a:cubicBezTo>
                    <a:pt x="13323" y="9502"/>
                    <a:pt x="6656" y="1"/>
                    <a:pt x="66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g358fe18d560_3_1369"/>
            <p:cNvSpPr/>
            <p:nvPr/>
          </p:nvSpPr>
          <p:spPr>
            <a:xfrm>
              <a:off x="4237025" y="1250463"/>
              <a:ext cx="76525" cy="169500"/>
            </a:xfrm>
            <a:custGeom>
              <a:avLst/>
              <a:gdLst/>
              <a:ahLst/>
              <a:cxnLst/>
              <a:rect l="l" t="t" r="r" b="b"/>
              <a:pathLst>
                <a:path w="3061" h="6780" extrusionOk="0">
                  <a:moveTo>
                    <a:pt x="1921" y="0"/>
                  </a:moveTo>
                  <a:cubicBezTo>
                    <a:pt x="1674" y="0"/>
                    <a:pt x="1385" y="169"/>
                    <a:pt x="1096" y="507"/>
                  </a:cubicBezTo>
                  <a:cubicBezTo>
                    <a:pt x="477" y="1234"/>
                    <a:pt x="0" y="3913"/>
                    <a:pt x="227" y="5365"/>
                  </a:cubicBezTo>
                  <a:cubicBezTo>
                    <a:pt x="384" y="6316"/>
                    <a:pt x="1013" y="6779"/>
                    <a:pt x="1607" y="6779"/>
                  </a:cubicBezTo>
                  <a:cubicBezTo>
                    <a:pt x="1913" y="6779"/>
                    <a:pt x="2211" y="6656"/>
                    <a:pt x="2429" y="6413"/>
                  </a:cubicBezTo>
                  <a:cubicBezTo>
                    <a:pt x="3060" y="5710"/>
                    <a:pt x="2096" y="4377"/>
                    <a:pt x="2429" y="2936"/>
                  </a:cubicBezTo>
                  <a:cubicBezTo>
                    <a:pt x="2876" y="983"/>
                    <a:pt x="2518" y="0"/>
                    <a:pt x="19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g358fe18d560_3_1369"/>
            <p:cNvSpPr/>
            <p:nvPr/>
          </p:nvSpPr>
          <p:spPr>
            <a:xfrm>
              <a:off x="4406975" y="1291113"/>
              <a:ext cx="523625" cy="373300"/>
            </a:xfrm>
            <a:custGeom>
              <a:avLst/>
              <a:gdLst/>
              <a:ahLst/>
              <a:cxnLst/>
              <a:rect l="l" t="t" r="r" b="b"/>
              <a:pathLst>
                <a:path w="20945" h="14932" extrusionOk="0">
                  <a:moveTo>
                    <a:pt x="10478" y="1"/>
                  </a:moveTo>
                  <a:cubicBezTo>
                    <a:pt x="10478" y="1"/>
                    <a:pt x="1" y="14931"/>
                    <a:pt x="10478" y="14931"/>
                  </a:cubicBezTo>
                  <a:cubicBezTo>
                    <a:pt x="20944" y="14931"/>
                    <a:pt x="10478" y="1"/>
                    <a:pt x="1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g358fe18d560_3_1369"/>
            <p:cNvSpPr/>
            <p:nvPr/>
          </p:nvSpPr>
          <p:spPr>
            <a:xfrm>
              <a:off x="4502225" y="1370588"/>
              <a:ext cx="333125" cy="237550"/>
            </a:xfrm>
            <a:custGeom>
              <a:avLst/>
              <a:gdLst/>
              <a:ahLst/>
              <a:cxnLst/>
              <a:rect l="l" t="t" r="r" b="b"/>
              <a:pathLst>
                <a:path w="13325" h="9502" extrusionOk="0">
                  <a:moveTo>
                    <a:pt x="6668" y="1"/>
                  </a:moveTo>
                  <a:cubicBezTo>
                    <a:pt x="6668" y="1"/>
                    <a:pt x="1" y="9502"/>
                    <a:pt x="6668" y="9502"/>
                  </a:cubicBezTo>
                  <a:cubicBezTo>
                    <a:pt x="13324" y="9502"/>
                    <a:pt x="6668" y="1"/>
                    <a:pt x="6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g358fe18d560_3_1369"/>
            <p:cNvSpPr/>
            <p:nvPr/>
          </p:nvSpPr>
          <p:spPr>
            <a:xfrm>
              <a:off x="4574575" y="1447813"/>
              <a:ext cx="76525" cy="169350"/>
            </a:xfrm>
            <a:custGeom>
              <a:avLst/>
              <a:gdLst/>
              <a:ahLst/>
              <a:cxnLst/>
              <a:rect l="l" t="t" r="r" b="b"/>
              <a:pathLst>
                <a:path w="3061" h="6774" extrusionOk="0">
                  <a:moveTo>
                    <a:pt x="1915" y="0"/>
                  </a:moveTo>
                  <a:cubicBezTo>
                    <a:pt x="1669" y="0"/>
                    <a:pt x="1382" y="169"/>
                    <a:pt x="1096" y="507"/>
                  </a:cubicBezTo>
                  <a:cubicBezTo>
                    <a:pt x="476" y="1234"/>
                    <a:pt x="0" y="3912"/>
                    <a:pt x="226" y="5353"/>
                  </a:cubicBezTo>
                  <a:cubicBezTo>
                    <a:pt x="376" y="6312"/>
                    <a:pt x="1008" y="6773"/>
                    <a:pt x="1602" y="6773"/>
                  </a:cubicBezTo>
                  <a:cubicBezTo>
                    <a:pt x="1908" y="6773"/>
                    <a:pt x="2203" y="6651"/>
                    <a:pt x="2417" y="6413"/>
                  </a:cubicBezTo>
                  <a:cubicBezTo>
                    <a:pt x="3060" y="5698"/>
                    <a:pt x="2084" y="4377"/>
                    <a:pt x="2417" y="2936"/>
                  </a:cubicBezTo>
                  <a:cubicBezTo>
                    <a:pt x="2872" y="983"/>
                    <a:pt x="2511" y="0"/>
                    <a:pt x="19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g358fe18d560_3_1369"/>
            <p:cNvSpPr/>
            <p:nvPr/>
          </p:nvSpPr>
          <p:spPr>
            <a:xfrm>
              <a:off x="3840250" y="1519413"/>
              <a:ext cx="523600" cy="373600"/>
            </a:xfrm>
            <a:custGeom>
              <a:avLst/>
              <a:gdLst/>
              <a:ahLst/>
              <a:cxnLst/>
              <a:rect l="l" t="t" r="r" b="b"/>
              <a:pathLst>
                <a:path w="20944" h="14944" extrusionOk="0">
                  <a:moveTo>
                    <a:pt x="10466" y="1"/>
                  </a:moveTo>
                  <a:cubicBezTo>
                    <a:pt x="10466" y="1"/>
                    <a:pt x="0" y="14943"/>
                    <a:pt x="10466" y="14943"/>
                  </a:cubicBezTo>
                  <a:cubicBezTo>
                    <a:pt x="20944" y="14943"/>
                    <a:pt x="10466" y="1"/>
                    <a:pt x="104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g358fe18d560_3_1369"/>
            <p:cNvSpPr/>
            <p:nvPr/>
          </p:nvSpPr>
          <p:spPr>
            <a:xfrm>
              <a:off x="3935500" y="1599188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56" y="1"/>
                  </a:moveTo>
                  <a:cubicBezTo>
                    <a:pt x="6656" y="1"/>
                    <a:pt x="0" y="9502"/>
                    <a:pt x="6656" y="9502"/>
                  </a:cubicBezTo>
                  <a:cubicBezTo>
                    <a:pt x="13324" y="9502"/>
                    <a:pt x="6656" y="1"/>
                    <a:pt x="66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g358fe18d560_3_1369"/>
            <p:cNvSpPr/>
            <p:nvPr/>
          </p:nvSpPr>
          <p:spPr>
            <a:xfrm>
              <a:off x="4007525" y="1676388"/>
              <a:ext cx="76525" cy="169300"/>
            </a:xfrm>
            <a:custGeom>
              <a:avLst/>
              <a:gdLst/>
              <a:ahLst/>
              <a:cxnLst/>
              <a:rect l="l" t="t" r="r" b="b"/>
              <a:pathLst>
                <a:path w="3061" h="6772" extrusionOk="0">
                  <a:moveTo>
                    <a:pt x="1926" y="1"/>
                  </a:moveTo>
                  <a:cubicBezTo>
                    <a:pt x="1681" y="1"/>
                    <a:pt x="1394" y="170"/>
                    <a:pt x="1108" y="508"/>
                  </a:cubicBezTo>
                  <a:cubicBezTo>
                    <a:pt x="477" y="1235"/>
                    <a:pt x="1" y="3913"/>
                    <a:pt x="239" y="5354"/>
                  </a:cubicBezTo>
                  <a:cubicBezTo>
                    <a:pt x="389" y="6308"/>
                    <a:pt x="1024" y="6771"/>
                    <a:pt x="1620" y="6771"/>
                  </a:cubicBezTo>
                  <a:cubicBezTo>
                    <a:pt x="1923" y="6771"/>
                    <a:pt x="2217" y="6651"/>
                    <a:pt x="2430" y="6414"/>
                  </a:cubicBezTo>
                  <a:cubicBezTo>
                    <a:pt x="3061" y="5699"/>
                    <a:pt x="2096" y="4378"/>
                    <a:pt x="2430" y="2925"/>
                  </a:cubicBezTo>
                  <a:cubicBezTo>
                    <a:pt x="2876" y="981"/>
                    <a:pt x="2519" y="1"/>
                    <a:pt x="19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8" name="Google Shape;1458;g358fe18d560_3_1369"/>
          <p:cNvGrpSpPr/>
          <p:nvPr/>
        </p:nvGrpSpPr>
        <p:grpSpPr>
          <a:xfrm>
            <a:off x="16925050" y="7931150"/>
            <a:ext cx="1188300" cy="1506050"/>
            <a:chOff x="2329750" y="2214650"/>
            <a:chExt cx="594150" cy="753025"/>
          </a:xfrm>
        </p:grpSpPr>
        <p:sp>
          <p:nvSpPr>
            <p:cNvPr id="1459" name="Google Shape;1459;g358fe18d560_3_1369"/>
            <p:cNvSpPr/>
            <p:nvPr/>
          </p:nvSpPr>
          <p:spPr>
            <a:xfrm>
              <a:off x="2329750" y="2336425"/>
              <a:ext cx="594150" cy="234175"/>
            </a:xfrm>
            <a:custGeom>
              <a:avLst/>
              <a:gdLst/>
              <a:ahLst/>
              <a:cxnLst/>
              <a:rect l="l" t="t" r="r" b="b"/>
              <a:pathLst>
                <a:path w="23766" h="9367" extrusionOk="0">
                  <a:moveTo>
                    <a:pt x="0" y="1"/>
                  </a:moveTo>
                  <a:cubicBezTo>
                    <a:pt x="1" y="2"/>
                    <a:pt x="2" y="4"/>
                    <a:pt x="3" y="6"/>
                  </a:cubicBezTo>
                  <a:lnTo>
                    <a:pt x="3" y="6"/>
                  </a:lnTo>
                  <a:cubicBezTo>
                    <a:pt x="2" y="2"/>
                    <a:pt x="1" y="1"/>
                    <a:pt x="0" y="1"/>
                  </a:cubicBezTo>
                  <a:close/>
                  <a:moveTo>
                    <a:pt x="3" y="6"/>
                  </a:moveTo>
                  <a:lnTo>
                    <a:pt x="3" y="6"/>
                  </a:lnTo>
                  <a:cubicBezTo>
                    <a:pt x="67" y="138"/>
                    <a:pt x="1139" y="2713"/>
                    <a:pt x="4596" y="4418"/>
                  </a:cubicBezTo>
                  <a:cubicBezTo>
                    <a:pt x="6692" y="5466"/>
                    <a:pt x="7727" y="7252"/>
                    <a:pt x="8894" y="8156"/>
                  </a:cubicBezTo>
                  <a:cubicBezTo>
                    <a:pt x="8358" y="8811"/>
                    <a:pt x="8394" y="9228"/>
                    <a:pt x="8799" y="9311"/>
                  </a:cubicBezTo>
                  <a:cubicBezTo>
                    <a:pt x="8943" y="9344"/>
                    <a:pt x="9173" y="9366"/>
                    <a:pt x="9439" y="9366"/>
                  </a:cubicBezTo>
                  <a:cubicBezTo>
                    <a:pt x="10053" y="9366"/>
                    <a:pt x="10861" y="9246"/>
                    <a:pt x="11252" y="8847"/>
                  </a:cubicBezTo>
                  <a:cubicBezTo>
                    <a:pt x="11287" y="8823"/>
                    <a:pt x="11311" y="8799"/>
                    <a:pt x="11335" y="8764"/>
                  </a:cubicBezTo>
                  <a:cubicBezTo>
                    <a:pt x="12162" y="8683"/>
                    <a:pt x="12964" y="8440"/>
                    <a:pt x="13877" y="8440"/>
                  </a:cubicBezTo>
                  <a:cubicBezTo>
                    <a:pt x="14042" y="8440"/>
                    <a:pt x="14210" y="8448"/>
                    <a:pt x="14383" y="8466"/>
                  </a:cubicBezTo>
                  <a:cubicBezTo>
                    <a:pt x="15352" y="8568"/>
                    <a:pt x="17800" y="8893"/>
                    <a:pt x="19990" y="8893"/>
                  </a:cubicBezTo>
                  <a:cubicBezTo>
                    <a:pt x="21646" y="8893"/>
                    <a:pt x="23155" y="8707"/>
                    <a:pt x="23765" y="8097"/>
                  </a:cubicBezTo>
                  <a:lnTo>
                    <a:pt x="23765" y="8097"/>
                  </a:lnTo>
                  <a:cubicBezTo>
                    <a:pt x="23765" y="8097"/>
                    <a:pt x="22832" y="8414"/>
                    <a:pt x="20974" y="8414"/>
                  </a:cubicBezTo>
                  <a:cubicBezTo>
                    <a:pt x="19930" y="8414"/>
                    <a:pt x="18594" y="8314"/>
                    <a:pt x="16967" y="8002"/>
                  </a:cubicBezTo>
                  <a:cubicBezTo>
                    <a:pt x="15412" y="7696"/>
                    <a:pt x="14305" y="7616"/>
                    <a:pt x="13462" y="7616"/>
                  </a:cubicBezTo>
                  <a:cubicBezTo>
                    <a:pt x="12698" y="7616"/>
                    <a:pt x="12150" y="7681"/>
                    <a:pt x="11680" y="7704"/>
                  </a:cubicBezTo>
                  <a:cubicBezTo>
                    <a:pt x="11621" y="7537"/>
                    <a:pt x="11502" y="7406"/>
                    <a:pt x="11347" y="7323"/>
                  </a:cubicBezTo>
                  <a:cubicBezTo>
                    <a:pt x="11118" y="7185"/>
                    <a:pt x="10859" y="7116"/>
                    <a:pt x="10599" y="7116"/>
                  </a:cubicBezTo>
                  <a:cubicBezTo>
                    <a:pt x="10344" y="7116"/>
                    <a:pt x="10088" y="7182"/>
                    <a:pt x="9859" y="7311"/>
                  </a:cubicBezTo>
                  <a:cubicBezTo>
                    <a:pt x="8656" y="6656"/>
                    <a:pt x="8394" y="5728"/>
                    <a:pt x="6263" y="4370"/>
                  </a:cubicBezTo>
                  <a:cubicBezTo>
                    <a:pt x="3955" y="2895"/>
                    <a:pt x="1302" y="2288"/>
                    <a:pt x="3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g358fe18d560_3_1369"/>
            <p:cNvSpPr/>
            <p:nvPr/>
          </p:nvSpPr>
          <p:spPr>
            <a:xfrm>
              <a:off x="2498000" y="2747325"/>
              <a:ext cx="372675" cy="220350"/>
            </a:xfrm>
            <a:custGeom>
              <a:avLst/>
              <a:gdLst/>
              <a:ahLst/>
              <a:cxnLst/>
              <a:rect l="l" t="t" r="r" b="b"/>
              <a:pathLst>
                <a:path w="14907" h="8814" extrusionOk="0">
                  <a:moveTo>
                    <a:pt x="0" y="0"/>
                  </a:moveTo>
                  <a:lnTo>
                    <a:pt x="0" y="0"/>
                  </a:lnTo>
                  <a:cubicBezTo>
                    <a:pt x="250" y="631"/>
                    <a:pt x="3953" y="2251"/>
                    <a:pt x="5013" y="3013"/>
                  </a:cubicBezTo>
                  <a:cubicBezTo>
                    <a:pt x="5882" y="3644"/>
                    <a:pt x="6037" y="6430"/>
                    <a:pt x="6203" y="7537"/>
                  </a:cubicBezTo>
                  <a:cubicBezTo>
                    <a:pt x="5537" y="7787"/>
                    <a:pt x="5096" y="8025"/>
                    <a:pt x="5453" y="8263"/>
                  </a:cubicBezTo>
                  <a:cubicBezTo>
                    <a:pt x="5979" y="8600"/>
                    <a:pt x="6959" y="8814"/>
                    <a:pt x="7725" y="8814"/>
                  </a:cubicBezTo>
                  <a:cubicBezTo>
                    <a:pt x="7879" y="8814"/>
                    <a:pt x="8025" y="8805"/>
                    <a:pt x="8156" y="8787"/>
                  </a:cubicBezTo>
                  <a:cubicBezTo>
                    <a:pt x="8644" y="8728"/>
                    <a:pt x="10133" y="7942"/>
                    <a:pt x="10002" y="7525"/>
                  </a:cubicBezTo>
                  <a:cubicBezTo>
                    <a:pt x="9942" y="7358"/>
                    <a:pt x="9632" y="7215"/>
                    <a:pt x="9216" y="7132"/>
                  </a:cubicBezTo>
                  <a:cubicBezTo>
                    <a:pt x="9775" y="6334"/>
                    <a:pt x="10764" y="4584"/>
                    <a:pt x="11561" y="4287"/>
                  </a:cubicBezTo>
                  <a:cubicBezTo>
                    <a:pt x="12609" y="3894"/>
                    <a:pt x="14907" y="3501"/>
                    <a:pt x="14776" y="3382"/>
                  </a:cubicBezTo>
                  <a:cubicBezTo>
                    <a:pt x="14739" y="3341"/>
                    <a:pt x="14432" y="3312"/>
                    <a:pt x="13995" y="3312"/>
                  </a:cubicBezTo>
                  <a:cubicBezTo>
                    <a:pt x="13021" y="3312"/>
                    <a:pt x="11400" y="3456"/>
                    <a:pt x="10668" y="3941"/>
                  </a:cubicBezTo>
                  <a:cubicBezTo>
                    <a:pt x="9882" y="4465"/>
                    <a:pt x="8525" y="6049"/>
                    <a:pt x="7894" y="6799"/>
                  </a:cubicBezTo>
                  <a:cubicBezTo>
                    <a:pt x="7668" y="5382"/>
                    <a:pt x="7120" y="3096"/>
                    <a:pt x="6465" y="2322"/>
                  </a:cubicBezTo>
                  <a:cubicBezTo>
                    <a:pt x="5477" y="1179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g358fe18d560_3_1369"/>
            <p:cNvSpPr/>
            <p:nvPr/>
          </p:nvSpPr>
          <p:spPr>
            <a:xfrm>
              <a:off x="2493613" y="2214650"/>
              <a:ext cx="266425" cy="121775"/>
            </a:xfrm>
            <a:custGeom>
              <a:avLst/>
              <a:gdLst/>
              <a:ahLst/>
              <a:cxnLst/>
              <a:rect l="l" t="t" r="r" b="b"/>
              <a:pathLst>
                <a:path w="10657" h="4871" extrusionOk="0">
                  <a:moveTo>
                    <a:pt x="4946" y="0"/>
                  </a:moveTo>
                  <a:cubicBezTo>
                    <a:pt x="4670" y="0"/>
                    <a:pt x="4309" y="38"/>
                    <a:pt x="3835" y="120"/>
                  </a:cubicBezTo>
                  <a:cubicBezTo>
                    <a:pt x="1442" y="525"/>
                    <a:pt x="1" y="1192"/>
                    <a:pt x="811" y="1192"/>
                  </a:cubicBezTo>
                  <a:cubicBezTo>
                    <a:pt x="1346" y="1192"/>
                    <a:pt x="2739" y="799"/>
                    <a:pt x="3692" y="787"/>
                  </a:cubicBezTo>
                  <a:cubicBezTo>
                    <a:pt x="3711" y="787"/>
                    <a:pt x="3731" y="787"/>
                    <a:pt x="3749" y="787"/>
                  </a:cubicBezTo>
                  <a:cubicBezTo>
                    <a:pt x="4648" y="787"/>
                    <a:pt x="4750" y="1069"/>
                    <a:pt x="5252" y="2049"/>
                  </a:cubicBezTo>
                  <a:cubicBezTo>
                    <a:pt x="5775" y="3061"/>
                    <a:pt x="6204" y="2704"/>
                    <a:pt x="5823" y="3085"/>
                  </a:cubicBezTo>
                  <a:cubicBezTo>
                    <a:pt x="5454" y="3454"/>
                    <a:pt x="5085" y="3478"/>
                    <a:pt x="4740" y="3585"/>
                  </a:cubicBezTo>
                  <a:cubicBezTo>
                    <a:pt x="4460" y="3662"/>
                    <a:pt x="4703" y="3949"/>
                    <a:pt x="4913" y="3949"/>
                  </a:cubicBezTo>
                  <a:cubicBezTo>
                    <a:pt x="4963" y="3949"/>
                    <a:pt x="5010" y="3933"/>
                    <a:pt x="5049" y="3894"/>
                  </a:cubicBezTo>
                  <a:cubicBezTo>
                    <a:pt x="5194" y="3750"/>
                    <a:pt x="5436" y="3681"/>
                    <a:pt x="5824" y="3681"/>
                  </a:cubicBezTo>
                  <a:cubicBezTo>
                    <a:pt x="6011" y="3681"/>
                    <a:pt x="6231" y="3697"/>
                    <a:pt x="6490" y="3728"/>
                  </a:cubicBezTo>
                  <a:cubicBezTo>
                    <a:pt x="6558" y="3736"/>
                    <a:pt x="6622" y="3740"/>
                    <a:pt x="6681" y="3740"/>
                  </a:cubicBezTo>
                  <a:cubicBezTo>
                    <a:pt x="7309" y="3740"/>
                    <a:pt x="7498" y="3311"/>
                    <a:pt x="7954" y="3061"/>
                  </a:cubicBezTo>
                  <a:cubicBezTo>
                    <a:pt x="8386" y="2824"/>
                    <a:pt x="9174" y="2525"/>
                    <a:pt x="9503" y="2525"/>
                  </a:cubicBezTo>
                  <a:cubicBezTo>
                    <a:pt x="9555" y="2525"/>
                    <a:pt x="9595" y="2533"/>
                    <a:pt x="9621" y="2549"/>
                  </a:cubicBezTo>
                  <a:cubicBezTo>
                    <a:pt x="9955" y="2799"/>
                    <a:pt x="9645" y="4871"/>
                    <a:pt x="9871" y="4871"/>
                  </a:cubicBezTo>
                  <a:cubicBezTo>
                    <a:pt x="10086" y="4871"/>
                    <a:pt x="10193" y="4490"/>
                    <a:pt x="10336" y="4180"/>
                  </a:cubicBezTo>
                  <a:cubicBezTo>
                    <a:pt x="10490" y="3871"/>
                    <a:pt x="10657" y="2751"/>
                    <a:pt x="10467" y="2311"/>
                  </a:cubicBezTo>
                  <a:cubicBezTo>
                    <a:pt x="10350" y="2023"/>
                    <a:pt x="10142" y="1878"/>
                    <a:pt x="9819" y="1878"/>
                  </a:cubicBezTo>
                  <a:cubicBezTo>
                    <a:pt x="9648" y="1878"/>
                    <a:pt x="9444" y="1919"/>
                    <a:pt x="9204" y="2001"/>
                  </a:cubicBezTo>
                  <a:cubicBezTo>
                    <a:pt x="8502" y="2239"/>
                    <a:pt x="7919" y="2573"/>
                    <a:pt x="7264" y="2573"/>
                  </a:cubicBezTo>
                  <a:cubicBezTo>
                    <a:pt x="6621" y="2573"/>
                    <a:pt x="6347" y="2120"/>
                    <a:pt x="6037" y="1287"/>
                  </a:cubicBezTo>
                  <a:cubicBezTo>
                    <a:pt x="5789" y="609"/>
                    <a:pt x="6061" y="0"/>
                    <a:pt x="49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3" name="Google Shape;1463;g358fe18d560_3_1461"/>
          <p:cNvGrpSpPr/>
          <p:nvPr/>
        </p:nvGrpSpPr>
        <p:grpSpPr>
          <a:xfrm>
            <a:off x="-91" y="4456008"/>
            <a:ext cx="18288129" cy="5848303"/>
            <a:chOff x="-45" y="2228005"/>
            <a:chExt cx="9144064" cy="2924151"/>
          </a:xfrm>
        </p:grpSpPr>
        <p:grpSp>
          <p:nvGrpSpPr>
            <p:cNvPr id="1464" name="Google Shape;1464;g358fe18d560_3_1461"/>
            <p:cNvGrpSpPr/>
            <p:nvPr/>
          </p:nvGrpSpPr>
          <p:grpSpPr>
            <a:xfrm>
              <a:off x="-45" y="2228005"/>
              <a:ext cx="9144064" cy="2915489"/>
              <a:chOff x="-45" y="1762005"/>
              <a:chExt cx="9144064" cy="2915489"/>
            </a:xfrm>
          </p:grpSpPr>
          <p:sp>
            <p:nvSpPr>
              <p:cNvPr id="1465" name="Google Shape;1465;g358fe18d560_3_1461"/>
              <p:cNvSpPr/>
              <p:nvPr/>
            </p:nvSpPr>
            <p:spPr>
              <a:xfrm>
                <a:off x="-1" y="1762005"/>
                <a:ext cx="9144020" cy="2915489"/>
              </a:xfrm>
              <a:custGeom>
                <a:avLst/>
                <a:gdLst/>
                <a:ahLst/>
                <a:cxnLst/>
                <a:rect l="l" t="t" r="r" b="b"/>
                <a:pathLst>
                  <a:path w="210801" h="67212" extrusionOk="0">
                    <a:moveTo>
                      <a:pt x="0" y="0"/>
                    </a:moveTo>
                    <a:lnTo>
                      <a:pt x="0" y="67199"/>
                    </a:lnTo>
                    <a:lnTo>
                      <a:pt x="210800" y="67211"/>
                    </a:lnTo>
                    <a:lnTo>
                      <a:pt x="210800" y="72"/>
                    </a:lnTo>
                    <a:cubicBezTo>
                      <a:pt x="204204" y="977"/>
                      <a:pt x="200073" y="7692"/>
                      <a:pt x="202252" y="13990"/>
                    </a:cubicBezTo>
                    <a:cubicBezTo>
                      <a:pt x="194477" y="14598"/>
                      <a:pt x="187619" y="19300"/>
                      <a:pt x="184261" y="26325"/>
                    </a:cubicBezTo>
                    <a:cubicBezTo>
                      <a:pt x="182373" y="25253"/>
                      <a:pt x="180354" y="24757"/>
                      <a:pt x="178378" y="24757"/>
                    </a:cubicBezTo>
                    <a:cubicBezTo>
                      <a:pt x="172892" y="24757"/>
                      <a:pt x="167737" y="28579"/>
                      <a:pt x="166616" y="34505"/>
                    </a:cubicBezTo>
                    <a:cubicBezTo>
                      <a:pt x="165261" y="33333"/>
                      <a:pt x="163603" y="32768"/>
                      <a:pt x="161959" y="32768"/>
                    </a:cubicBezTo>
                    <a:cubicBezTo>
                      <a:pt x="159659" y="32768"/>
                      <a:pt x="157384" y="33873"/>
                      <a:pt x="155996" y="35969"/>
                    </a:cubicBezTo>
                    <a:cubicBezTo>
                      <a:pt x="152897" y="33060"/>
                      <a:pt x="149002" y="31662"/>
                      <a:pt x="145141" y="31662"/>
                    </a:cubicBezTo>
                    <a:cubicBezTo>
                      <a:pt x="139804" y="31662"/>
                      <a:pt x="134530" y="34332"/>
                      <a:pt x="131505" y="39374"/>
                    </a:cubicBezTo>
                    <a:cubicBezTo>
                      <a:pt x="130181" y="38911"/>
                      <a:pt x="128806" y="38683"/>
                      <a:pt x="127437" y="38683"/>
                    </a:cubicBezTo>
                    <a:cubicBezTo>
                      <a:pt x="125147" y="38683"/>
                      <a:pt x="122874" y="39321"/>
                      <a:pt x="120884" y="40565"/>
                    </a:cubicBezTo>
                    <a:cubicBezTo>
                      <a:pt x="117981" y="36124"/>
                      <a:pt x="113249" y="33870"/>
                      <a:pt x="108505" y="33870"/>
                    </a:cubicBezTo>
                    <a:cubicBezTo>
                      <a:pt x="104142" y="33870"/>
                      <a:pt x="99770" y="35775"/>
                      <a:pt x="96798" y="39636"/>
                    </a:cubicBezTo>
                    <a:cubicBezTo>
                      <a:pt x="94861" y="38237"/>
                      <a:pt x="92575" y="37532"/>
                      <a:pt x="90283" y="37532"/>
                    </a:cubicBezTo>
                    <a:cubicBezTo>
                      <a:pt x="88264" y="37532"/>
                      <a:pt x="86242" y="38080"/>
                      <a:pt x="84451" y="39184"/>
                    </a:cubicBezTo>
                    <a:cubicBezTo>
                      <a:pt x="81426" y="34310"/>
                      <a:pt x="76226" y="31658"/>
                      <a:pt x="70923" y="31658"/>
                    </a:cubicBezTo>
                    <a:cubicBezTo>
                      <a:pt x="67794" y="31658"/>
                      <a:pt x="64628" y="32581"/>
                      <a:pt x="61853" y="34517"/>
                    </a:cubicBezTo>
                    <a:cubicBezTo>
                      <a:pt x="61460" y="34731"/>
                      <a:pt x="61079" y="34957"/>
                      <a:pt x="60698" y="35195"/>
                    </a:cubicBezTo>
                    <a:cubicBezTo>
                      <a:pt x="57702" y="32225"/>
                      <a:pt x="53697" y="30626"/>
                      <a:pt x="49601" y="30626"/>
                    </a:cubicBezTo>
                    <a:cubicBezTo>
                      <a:pt x="48050" y="30626"/>
                      <a:pt x="46486" y="30855"/>
                      <a:pt x="44958" y="31326"/>
                    </a:cubicBezTo>
                    <a:cubicBezTo>
                      <a:pt x="44192" y="26339"/>
                      <a:pt x="39908" y="23025"/>
                      <a:pt x="35298" y="23025"/>
                    </a:cubicBezTo>
                    <a:cubicBezTo>
                      <a:pt x="33821" y="23025"/>
                      <a:pt x="32312" y="23365"/>
                      <a:pt x="30873" y="24099"/>
                    </a:cubicBezTo>
                    <a:cubicBezTo>
                      <a:pt x="28412" y="16666"/>
                      <a:pt x="21484" y="11657"/>
                      <a:pt x="13661" y="11657"/>
                    </a:cubicBezTo>
                    <a:cubicBezTo>
                      <a:pt x="13652" y="11657"/>
                      <a:pt x="13642" y="11657"/>
                      <a:pt x="13633" y="11657"/>
                    </a:cubicBezTo>
                    <a:cubicBezTo>
                      <a:pt x="12895" y="11657"/>
                      <a:pt x="12157" y="11692"/>
                      <a:pt x="11430" y="11788"/>
                    </a:cubicBezTo>
                    <a:cubicBezTo>
                      <a:pt x="11121" y="5537"/>
                      <a:pt x="6227" y="48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66" name="Google Shape;1466;g358fe18d560_3_1461"/>
              <p:cNvGrpSpPr/>
              <p:nvPr/>
            </p:nvGrpSpPr>
            <p:grpSpPr>
              <a:xfrm>
                <a:off x="-45" y="2273686"/>
                <a:ext cx="9144020" cy="1930082"/>
                <a:chOff x="1062625" y="3292200"/>
                <a:chExt cx="5270025" cy="1112375"/>
              </a:xfrm>
            </p:grpSpPr>
            <p:sp>
              <p:nvSpPr>
                <p:cNvPr id="1467" name="Google Shape;1467;g358fe18d560_3_1461"/>
                <p:cNvSpPr/>
                <p:nvPr/>
              </p:nvSpPr>
              <p:spPr>
                <a:xfrm>
                  <a:off x="1291825" y="3292200"/>
                  <a:ext cx="61925" cy="19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7812" extrusionOk="0">
                      <a:moveTo>
                        <a:pt x="2119" y="1"/>
                      </a:moveTo>
                      <a:cubicBezTo>
                        <a:pt x="2119" y="36"/>
                        <a:pt x="2191" y="4311"/>
                        <a:pt x="0" y="7656"/>
                      </a:cubicBezTo>
                      <a:lnTo>
                        <a:pt x="226" y="7811"/>
                      </a:lnTo>
                      <a:cubicBezTo>
                        <a:pt x="2477" y="4382"/>
                        <a:pt x="2405" y="24"/>
                        <a:pt x="240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8" name="Google Shape;1468;g358fe18d560_3_1461"/>
                <p:cNvSpPr/>
                <p:nvPr/>
              </p:nvSpPr>
              <p:spPr>
                <a:xfrm>
                  <a:off x="1705250" y="3596400"/>
                  <a:ext cx="130400" cy="18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7228" extrusionOk="0">
                      <a:moveTo>
                        <a:pt x="5109" y="1"/>
                      </a:moveTo>
                      <a:cubicBezTo>
                        <a:pt x="5061" y="13"/>
                        <a:pt x="537" y="1965"/>
                        <a:pt x="1" y="7204"/>
                      </a:cubicBezTo>
                      <a:lnTo>
                        <a:pt x="287" y="7228"/>
                      </a:lnTo>
                      <a:cubicBezTo>
                        <a:pt x="799" y="2168"/>
                        <a:pt x="5180" y="275"/>
                        <a:pt x="5216" y="263"/>
                      </a:cubicBezTo>
                      <a:lnTo>
                        <a:pt x="510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9" name="Google Shape;1469;g358fe18d560_3_1461"/>
                <p:cNvSpPr/>
                <p:nvPr/>
              </p:nvSpPr>
              <p:spPr>
                <a:xfrm>
                  <a:off x="2055300" y="3776775"/>
                  <a:ext cx="132475" cy="10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9" h="4002" extrusionOk="0">
                      <a:moveTo>
                        <a:pt x="5204" y="1"/>
                      </a:moveTo>
                      <a:cubicBezTo>
                        <a:pt x="5061" y="49"/>
                        <a:pt x="1632" y="1203"/>
                        <a:pt x="1" y="3847"/>
                      </a:cubicBezTo>
                      <a:lnTo>
                        <a:pt x="239" y="4001"/>
                      </a:lnTo>
                      <a:cubicBezTo>
                        <a:pt x="1810" y="1442"/>
                        <a:pt x="5251" y="287"/>
                        <a:pt x="5299" y="275"/>
                      </a:cubicBezTo>
                      <a:lnTo>
                        <a:pt x="520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0" name="Google Shape;1470;g358fe18d560_3_1461"/>
                <p:cNvSpPr/>
                <p:nvPr/>
              </p:nvSpPr>
              <p:spPr>
                <a:xfrm>
                  <a:off x="1256100" y="4267025"/>
                  <a:ext cx="273275" cy="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1" h="3644" extrusionOk="0">
                      <a:moveTo>
                        <a:pt x="5465" y="0"/>
                      </a:moveTo>
                      <a:cubicBezTo>
                        <a:pt x="3108" y="12"/>
                        <a:pt x="977" y="1382"/>
                        <a:pt x="0" y="3525"/>
                      </a:cubicBezTo>
                      <a:lnTo>
                        <a:pt x="250" y="3644"/>
                      </a:lnTo>
                      <a:lnTo>
                        <a:pt x="262" y="3644"/>
                      </a:lnTo>
                      <a:cubicBezTo>
                        <a:pt x="1191" y="1596"/>
                        <a:pt x="3227" y="298"/>
                        <a:pt x="5465" y="298"/>
                      </a:cubicBezTo>
                      <a:cubicBezTo>
                        <a:pt x="5475" y="298"/>
                        <a:pt x="5486" y="298"/>
                        <a:pt x="5496" y="298"/>
                      </a:cubicBezTo>
                      <a:cubicBezTo>
                        <a:pt x="7722" y="298"/>
                        <a:pt x="9744" y="1605"/>
                        <a:pt x="10680" y="3632"/>
                      </a:cubicBezTo>
                      <a:lnTo>
                        <a:pt x="10930" y="3513"/>
                      </a:lnTo>
                      <a:cubicBezTo>
                        <a:pt x="9954" y="1370"/>
                        <a:pt x="7811" y="0"/>
                        <a:pt x="546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1" name="Google Shape;1471;g358fe18d560_3_1461"/>
                <p:cNvSpPr/>
                <p:nvPr/>
              </p:nvSpPr>
              <p:spPr>
                <a:xfrm>
                  <a:off x="1750200" y="3837475"/>
                  <a:ext cx="399775" cy="16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2" extrusionOk="0">
                      <a:moveTo>
                        <a:pt x="7500" y="0"/>
                      </a:moveTo>
                      <a:cubicBezTo>
                        <a:pt x="4494" y="0"/>
                        <a:pt x="1647" y="1518"/>
                        <a:pt x="1" y="4097"/>
                      </a:cubicBezTo>
                      <a:lnTo>
                        <a:pt x="239" y="4240"/>
                      </a:lnTo>
                      <a:cubicBezTo>
                        <a:pt x="1827" y="1753"/>
                        <a:pt x="4562" y="284"/>
                        <a:pt x="7462" y="284"/>
                      </a:cubicBezTo>
                      <a:cubicBezTo>
                        <a:pt x="7866" y="284"/>
                        <a:pt x="8273" y="313"/>
                        <a:pt x="8680" y="371"/>
                      </a:cubicBezTo>
                      <a:cubicBezTo>
                        <a:pt x="12014" y="835"/>
                        <a:pt x="14765" y="3205"/>
                        <a:pt x="15717" y="6431"/>
                      </a:cubicBezTo>
                      <a:lnTo>
                        <a:pt x="15991" y="6360"/>
                      </a:lnTo>
                      <a:cubicBezTo>
                        <a:pt x="15003" y="3026"/>
                        <a:pt x="12157" y="573"/>
                        <a:pt x="8728" y="85"/>
                      </a:cubicBezTo>
                      <a:cubicBezTo>
                        <a:pt x="8318" y="28"/>
                        <a:pt x="7907" y="0"/>
                        <a:pt x="75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2" name="Google Shape;1472;g358fe18d560_3_1461"/>
                <p:cNvSpPr/>
                <p:nvPr/>
              </p:nvSpPr>
              <p:spPr>
                <a:xfrm>
                  <a:off x="1062625" y="3558950"/>
                  <a:ext cx="310475" cy="14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5738" extrusionOk="0">
                      <a:moveTo>
                        <a:pt x="2451" y="0"/>
                      </a:moveTo>
                      <a:cubicBezTo>
                        <a:pt x="1350" y="0"/>
                        <a:pt x="470" y="120"/>
                        <a:pt x="0" y="201"/>
                      </a:cubicBezTo>
                      <a:lnTo>
                        <a:pt x="0" y="487"/>
                      </a:lnTo>
                      <a:cubicBezTo>
                        <a:pt x="444" y="406"/>
                        <a:pt x="1338" y="276"/>
                        <a:pt x="2469" y="276"/>
                      </a:cubicBezTo>
                      <a:cubicBezTo>
                        <a:pt x="5342" y="276"/>
                        <a:pt x="9742" y="1115"/>
                        <a:pt x="12169" y="5737"/>
                      </a:cubicBezTo>
                      <a:lnTo>
                        <a:pt x="12419" y="5606"/>
                      </a:lnTo>
                      <a:cubicBezTo>
                        <a:pt x="9923" y="857"/>
                        <a:pt x="5396" y="0"/>
                        <a:pt x="245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3" name="Google Shape;1473;g358fe18d560_3_1461"/>
                <p:cNvSpPr/>
                <p:nvPr/>
              </p:nvSpPr>
              <p:spPr>
                <a:xfrm>
                  <a:off x="1304625" y="3684825"/>
                  <a:ext cx="174450" cy="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8" h="3739" extrusionOk="0">
                      <a:moveTo>
                        <a:pt x="5356" y="0"/>
                      </a:moveTo>
                      <a:cubicBezTo>
                        <a:pt x="2878" y="0"/>
                        <a:pt x="676" y="1420"/>
                        <a:pt x="0" y="3655"/>
                      </a:cubicBezTo>
                      <a:lnTo>
                        <a:pt x="262" y="3738"/>
                      </a:lnTo>
                      <a:cubicBezTo>
                        <a:pt x="975" y="1417"/>
                        <a:pt x="3199" y="288"/>
                        <a:pt x="5391" y="288"/>
                      </a:cubicBezTo>
                      <a:cubicBezTo>
                        <a:pt x="5908" y="288"/>
                        <a:pt x="6424" y="351"/>
                        <a:pt x="6918" y="476"/>
                      </a:cubicBezTo>
                      <a:lnTo>
                        <a:pt x="6977" y="202"/>
                      </a:lnTo>
                      <a:cubicBezTo>
                        <a:pt x="6432" y="66"/>
                        <a:pt x="5888" y="0"/>
                        <a:pt x="53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4" name="Google Shape;1474;g358fe18d560_3_1461"/>
                <p:cNvSpPr/>
                <p:nvPr/>
              </p:nvSpPr>
              <p:spPr>
                <a:xfrm>
                  <a:off x="1685025" y="4165825"/>
                  <a:ext cx="174750" cy="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739" extrusionOk="0">
                      <a:moveTo>
                        <a:pt x="5368" y="1"/>
                      </a:moveTo>
                      <a:cubicBezTo>
                        <a:pt x="2890" y="1"/>
                        <a:pt x="686" y="1420"/>
                        <a:pt x="0" y="3656"/>
                      </a:cubicBezTo>
                      <a:lnTo>
                        <a:pt x="274" y="3739"/>
                      </a:lnTo>
                      <a:cubicBezTo>
                        <a:pt x="987" y="1418"/>
                        <a:pt x="3203" y="289"/>
                        <a:pt x="5392" y="289"/>
                      </a:cubicBezTo>
                      <a:cubicBezTo>
                        <a:pt x="5909" y="289"/>
                        <a:pt x="6424" y="351"/>
                        <a:pt x="6918" y="477"/>
                      </a:cubicBezTo>
                      <a:lnTo>
                        <a:pt x="6989" y="203"/>
                      </a:lnTo>
                      <a:cubicBezTo>
                        <a:pt x="6444" y="66"/>
                        <a:pt x="5900" y="1"/>
                        <a:pt x="536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5" name="Google Shape;1475;g358fe18d560_3_1461"/>
                <p:cNvSpPr/>
                <p:nvPr/>
              </p:nvSpPr>
              <p:spPr>
                <a:xfrm>
                  <a:off x="1062625" y="4001450"/>
                  <a:ext cx="235475" cy="16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9" h="6481" extrusionOk="0">
                      <a:moveTo>
                        <a:pt x="242" y="0"/>
                      </a:moveTo>
                      <a:cubicBezTo>
                        <a:pt x="150" y="0"/>
                        <a:pt x="69" y="1"/>
                        <a:pt x="0" y="3"/>
                      </a:cubicBezTo>
                      <a:lnTo>
                        <a:pt x="0" y="289"/>
                      </a:lnTo>
                      <a:cubicBezTo>
                        <a:pt x="71" y="287"/>
                        <a:pt x="155" y="286"/>
                        <a:pt x="252" y="286"/>
                      </a:cubicBezTo>
                      <a:cubicBezTo>
                        <a:pt x="1966" y="286"/>
                        <a:pt x="7634" y="722"/>
                        <a:pt x="9144" y="6480"/>
                      </a:cubicBezTo>
                      <a:lnTo>
                        <a:pt x="9418" y="6409"/>
                      </a:lnTo>
                      <a:cubicBezTo>
                        <a:pt x="7857" y="457"/>
                        <a:pt x="2004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6" name="Google Shape;1476;g358fe18d560_3_1461"/>
                <p:cNvSpPr/>
                <p:nvPr/>
              </p:nvSpPr>
              <p:spPr>
                <a:xfrm>
                  <a:off x="1409700" y="4132250"/>
                  <a:ext cx="338450" cy="14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38" h="5606" extrusionOk="0">
                      <a:moveTo>
                        <a:pt x="7648" y="0"/>
                      </a:moveTo>
                      <a:cubicBezTo>
                        <a:pt x="6371" y="0"/>
                        <a:pt x="5164" y="266"/>
                        <a:pt x="4155" y="677"/>
                      </a:cubicBezTo>
                      <a:cubicBezTo>
                        <a:pt x="1715" y="1677"/>
                        <a:pt x="119" y="3546"/>
                        <a:pt x="0" y="5582"/>
                      </a:cubicBezTo>
                      <a:lnTo>
                        <a:pt x="286" y="5606"/>
                      </a:lnTo>
                      <a:cubicBezTo>
                        <a:pt x="393" y="3677"/>
                        <a:pt x="1917" y="1891"/>
                        <a:pt x="4262" y="939"/>
                      </a:cubicBezTo>
                      <a:cubicBezTo>
                        <a:pt x="5240" y="542"/>
                        <a:pt x="6410" y="284"/>
                        <a:pt x="7649" y="284"/>
                      </a:cubicBezTo>
                      <a:cubicBezTo>
                        <a:pt x="9534" y="284"/>
                        <a:pt x="11579" y="882"/>
                        <a:pt x="13347" y="2498"/>
                      </a:cubicBezTo>
                      <a:lnTo>
                        <a:pt x="13537" y="2296"/>
                      </a:lnTo>
                      <a:cubicBezTo>
                        <a:pt x="11711" y="620"/>
                        <a:pt x="9597" y="0"/>
                        <a:pt x="764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7" name="Google Shape;1477;g358fe18d560_3_1461"/>
                <p:cNvSpPr/>
                <p:nvPr/>
              </p:nvSpPr>
              <p:spPr>
                <a:xfrm>
                  <a:off x="4959525" y="3895550"/>
                  <a:ext cx="152150" cy="12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6" h="5109" extrusionOk="0">
                      <a:moveTo>
                        <a:pt x="156" y="0"/>
                      </a:moveTo>
                      <a:lnTo>
                        <a:pt x="1" y="227"/>
                      </a:lnTo>
                      <a:cubicBezTo>
                        <a:pt x="1465" y="1203"/>
                        <a:pt x="4168" y="3132"/>
                        <a:pt x="5883" y="5108"/>
                      </a:cubicBezTo>
                      <a:lnTo>
                        <a:pt x="6085" y="4930"/>
                      </a:lnTo>
                      <a:cubicBezTo>
                        <a:pt x="4347" y="2917"/>
                        <a:pt x="1620" y="977"/>
                        <a:pt x="1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8" name="Google Shape;1478;g358fe18d560_3_1461"/>
                <p:cNvSpPr/>
                <p:nvPr/>
              </p:nvSpPr>
              <p:spPr>
                <a:xfrm>
                  <a:off x="4958650" y="4001950"/>
                  <a:ext cx="358700" cy="12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8" h="5008" extrusionOk="0">
                      <a:moveTo>
                        <a:pt x="9933" y="1"/>
                      </a:moveTo>
                      <a:cubicBezTo>
                        <a:pt x="3151" y="1"/>
                        <a:pt x="40" y="4805"/>
                        <a:pt x="0" y="4865"/>
                      </a:cubicBezTo>
                      <a:lnTo>
                        <a:pt x="238" y="5008"/>
                      </a:lnTo>
                      <a:cubicBezTo>
                        <a:pt x="268" y="4958"/>
                        <a:pt x="3299" y="286"/>
                        <a:pt x="9935" y="286"/>
                      </a:cubicBezTo>
                      <a:cubicBezTo>
                        <a:pt x="11241" y="286"/>
                        <a:pt x="12686" y="467"/>
                        <a:pt x="14276" y="900"/>
                      </a:cubicBezTo>
                      <a:lnTo>
                        <a:pt x="14347" y="626"/>
                      </a:lnTo>
                      <a:cubicBezTo>
                        <a:pt x="12732" y="185"/>
                        <a:pt x="11262" y="1"/>
                        <a:pt x="993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9" name="Google Shape;1479;g358fe18d560_3_1461"/>
                <p:cNvSpPr/>
                <p:nvPr/>
              </p:nvSpPr>
              <p:spPr>
                <a:xfrm>
                  <a:off x="5919775" y="3973500"/>
                  <a:ext cx="217025" cy="4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1" h="1848" extrusionOk="0">
                      <a:moveTo>
                        <a:pt x="3908" y="1"/>
                      </a:moveTo>
                      <a:cubicBezTo>
                        <a:pt x="1546" y="1"/>
                        <a:pt x="23" y="1182"/>
                        <a:pt x="1" y="1204"/>
                      </a:cubicBezTo>
                      <a:lnTo>
                        <a:pt x="167" y="1419"/>
                      </a:lnTo>
                      <a:cubicBezTo>
                        <a:pt x="190" y="1404"/>
                        <a:pt x="1639" y="282"/>
                        <a:pt x="3898" y="282"/>
                      </a:cubicBezTo>
                      <a:cubicBezTo>
                        <a:pt x="5208" y="282"/>
                        <a:pt x="6791" y="659"/>
                        <a:pt x="8525" y="1847"/>
                      </a:cubicBezTo>
                      <a:lnTo>
                        <a:pt x="8680" y="1609"/>
                      </a:lnTo>
                      <a:cubicBezTo>
                        <a:pt x="6896" y="389"/>
                        <a:pt x="5264" y="1"/>
                        <a:pt x="390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0" name="Google Shape;1480;g358fe18d560_3_1461"/>
                <p:cNvSpPr/>
                <p:nvPr/>
              </p:nvSpPr>
              <p:spPr>
                <a:xfrm>
                  <a:off x="5504250" y="3653750"/>
                  <a:ext cx="398575" cy="16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3" h="6589" extrusionOk="0">
                      <a:moveTo>
                        <a:pt x="8559" y="0"/>
                      </a:moveTo>
                      <a:cubicBezTo>
                        <a:pt x="8094" y="0"/>
                        <a:pt x="7625" y="37"/>
                        <a:pt x="7156" y="112"/>
                      </a:cubicBezTo>
                      <a:cubicBezTo>
                        <a:pt x="3727" y="659"/>
                        <a:pt x="929" y="3160"/>
                        <a:pt x="0" y="6517"/>
                      </a:cubicBezTo>
                      <a:lnTo>
                        <a:pt x="274" y="6589"/>
                      </a:lnTo>
                      <a:cubicBezTo>
                        <a:pt x="1167" y="3350"/>
                        <a:pt x="3882" y="921"/>
                        <a:pt x="7204" y="398"/>
                      </a:cubicBezTo>
                      <a:cubicBezTo>
                        <a:pt x="7661" y="324"/>
                        <a:pt x="8119" y="288"/>
                        <a:pt x="8573" y="288"/>
                      </a:cubicBezTo>
                      <a:cubicBezTo>
                        <a:pt x="11413" y="288"/>
                        <a:pt x="14105" y="1700"/>
                        <a:pt x="15717" y="4112"/>
                      </a:cubicBezTo>
                      <a:lnTo>
                        <a:pt x="15943" y="3957"/>
                      </a:lnTo>
                      <a:cubicBezTo>
                        <a:pt x="14288" y="1460"/>
                        <a:pt x="11497" y="0"/>
                        <a:pt x="855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1" name="Google Shape;1481;g358fe18d560_3_1461"/>
                <p:cNvSpPr/>
                <p:nvPr/>
              </p:nvSpPr>
              <p:spPr>
                <a:xfrm>
                  <a:off x="6118900" y="3342925"/>
                  <a:ext cx="1518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3" h="722" extrusionOk="0">
                      <a:moveTo>
                        <a:pt x="1089" y="0"/>
                      </a:moveTo>
                      <a:cubicBezTo>
                        <a:pt x="433" y="0"/>
                        <a:pt x="13" y="19"/>
                        <a:pt x="1" y="19"/>
                      </a:cubicBezTo>
                      <a:lnTo>
                        <a:pt x="13" y="293"/>
                      </a:lnTo>
                      <a:cubicBezTo>
                        <a:pt x="25" y="293"/>
                        <a:pt x="400" y="277"/>
                        <a:pt x="995" y="277"/>
                      </a:cubicBezTo>
                      <a:cubicBezTo>
                        <a:pt x="2184" y="277"/>
                        <a:pt x="4247" y="341"/>
                        <a:pt x="6025" y="722"/>
                      </a:cubicBezTo>
                      <a:lnTo>
                        <a:pt x="6073" y="436"/>
                      </a:lnTo>
                      <a:cubicBezTo>
                        <a:pt x="4320" y="65"/>
                        <a:pt x="2301" y="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2" name="Google Shape;1482;g358fe18d560_3_1461"/>
                <p:cNvSpPr/>
                <p:nvPr/>
              </p:nvSpPr>
              <p:spPr>
                <a:xfrm>
                  <a:off x="6029900" y="3733925"/>
                  <a:ext cx="302750" cy="2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10" h="9740" extrusionOk="0">
                      <a:moveTo>
                        <a:pt x="12109" y="0"/>
                      </a:moveTo>
                      <a:cubicBezTo>
                        <a:pt x="10693" y="72"/>
                        <a:pt x="2096" y="834"/>
                        <a:pt x="1" y="9680"/>
                      </a:cubicBezTo>
                      <a:lnTo>
                        <a:pt x="263" y="9740"/>
                      </a:lnTo>
                      <a:cubicBezTo>
                        <a:pt x="2323" y="1108"/>
                        <a:pt x="10716" y="346"/>
                        <a:pt x="12109" y="274"/>
                      </a:cubicBezTo>
                      <a:lnTo>
                        <a:pt x="1210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3" name="Google Shape;1483;g358fe18d560_3_1461"/>
                <p:cNvSpPr/>
                <p:nvPr/>
              </p:nvSpPr>
              <p:spPr>
                <a:xfrm>
                  <a:off x="5594150" y="4131075"/>
                  <a:ext cx="277725" cy="14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9" h="5772" extrusionOk="0">
                      <a:moveTo>
                        <a:pt x="9236" y="0"/>
                      </a:moveTo>
                      <a:cubicBezTo>
                        <a:pt x="6724" y="0"/>
                        <a:pt x="2312" y="757"/>
                        <a:pt x="0" y="5653"/>
                      </a:cubicBezTo>
                      <a:lnTo>
                        <a:pt x="262" y="5772"/>
                      </a:lnTo>
                      <a:cubicBezTo>
                        <a:pt x="2509" y="1014"/>
                        <a:pt x="6795" y="279"/>
                        <a:pt x="9234" y="279"/>
                      </a:cubicBezTo>
                      <a:cubicBezTo>
                        <a:pt x="10311" y="279"/>
                        <a:pt x="11027" y="422"/>
                        <a:pt x="11049" y="426"/>
                      </a:cubicBezTo>
                      <a:lnTo>
                        <a:pt x="11109" y="152"/>
                      </a:lnTo>
                      <a:cubicBezTo>
                        <a:pt x="11087" y="148"/>
                        <a:pt x="10347" y="0"/>
                        <a:pt x="923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4" name="Google Shape;1484;g358fe18d560_3_1461"/>
                <p:cNvSpPr/>
                <p:nvPr/>
              </p:nvSpPr>
              <p:spPr>
                <a:xfrm>
                  <a:off x="6049850" y="4242475"/>
                  <a:ext cx="282800" cy="16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2" h="6484" extrusionOk="0">
                      <a:moveTo>
                        <a:pt x="10908" y="1"/>
                      </a:moveTo>
                      <a:cubicBezTo>
                        <a:pt x="2825" y="1"/>
                        <a:pt x="36" y="6305"/>
                        <a:pt x="1" y="6364"/>
                      </a:cubicBezTo>
                      <a:lnTo>
                        <a:pt x="262" y="6483"/>
                      </a:lnTo>
                      <a:cubicBezTo>
                        <a:pt x="858" y="5257"/>
                        <a:pt x="1691" y="4161"/>
                        <a:pt x="2715" y="3257"/>
                      </a:cubicBezTo>
                      <a:cubicBezTo>
                        <a:pt x="4238" y="1883"/>
                        <a:pt x="6880" y="275"/>
                        <a:pt x="10923" y="275"/>
                      </a:cubicBezTo>
                      <a:cubicBezTo>
                        <a:pt x="11051" y="275"/>
                        <a:pt x="11180" y="277"/>
                        <a:pt x="11311" y="280"/>
                      </a:cubicBezTo>
                      <a:lnTo>
                        <a:pt x="11311" y="6"/>
                      </a:lnTo>
                      <a:cubicBezTo>
                        <a:pt x="11176" y="3"/>
                        <a:pt x="11041" y="1"/>
                        <a:pt x="1090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5" name="Google Shape;1485;g358fe18d560_3_1461"/>
                <p:cNvSpPr/>
                <p:nvPr/>
              </p:nvSpPr>
              <p:spPr>
                <a:xfrm>
                  <a:off x="5968900" y="4295300"/>
                  <a:ext cx="117875" cy="6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5" h="2466" extrusionOk="0">
                      <a:moveTo>
                        <a:pt x="12" y="1"/>
                      </a:moveTo>
                      <a:lnTo>
                        <a:pt x="0" y="286"/>
                      </a:lnTo>
                      <a:cubicBezTo>
                        <a:pt x="24" y="286"/>
                        <a:pt x="3036" y="501"/>
                        <a:pt x="4489" y="2465"/>
                      </a:cubicBezTo>
                      <a:lnTo>
                        <a:pt x="4715" y="2298"/>
                      </a:lnTo>
                      <a:cubicBezTo>
                        <a:pt x="3191" y="227"/>
                        <a:pt x="143" y="12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6" name="Google Shape;1486;g358fe18d560_3_1461"/>
                <p:cNvSpPr/>
                <p:nvPr/>
              </p:nvSpPr>
              <p:spPr>
                <a:xfrm>
                  <a:off x="5550975" y="4130700"/>
                  <a:ext cx="117900" cy="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2477" extrusionOk="0">
                      <a:moveTo>
                        <a:pt x="13" y="0"/>
                      </a:moveTo>
                      <a:lnTo>
                        <a:pt x="1" y="286"/>
                      </a:lnTo>
                      <a:cubicBezTo>
                        <a:pt x="36" y="286"/>
                        <a:pt x="3037" y="500"/>
                        <a:pt x="4501" y="2477"/>
                      </a:cubicBezTo>
                      <a:lnTo>
                        <a:pt x="4716" y="2298"/>
                      </a:lnTo>
                      <a:cubicBezTo>
                        <a:pt x="3192" y="227"/>
                        <a:pt x="144" y="12"/>
                        <a:pt x="1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7" name="Google Shape;1487;g358fe18d560_3_1461"/>
                <p:cNvSpPr/>
                <p:nvPr/>
              </p:nvSpPr>
              <p:spPr>
                <a:xfrm>
                  <a:off x="5776600" y="4078600"/>
                  <a:ext cx="33075" cy="6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2442" extrusionOk="0">
                      <a:moveTo>
                        <a:pt x="1120" y="1"/>
                      </a:moveTo>
                      <a:cubicBezTo>
                        <a:pt x="1072" y="48"/>
                        <a:pt x="1" y="1132"/>
                        <a:pt x="108" y="2442"/>
                      </a:cubicBezTo>
                      <a:lnTo>
                        <a:pt x="394" y="2418"/>
                      </a:lnTo>
                      <a:cubicBezTo>
                        <a:pt x="286" y="1239"/>
                        <a:pt x="1310" y="203"/>
                        <a:pt x="1322" y="203"/>
                      </a:cubicBezTo>
                      <a:lnTo>
                        <a:pt x="112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8" name="Google Shape;1488;g358fe18d560_3_1461"/>
                <p:cNvSpPr/>
                <p:nvPr/>
              </p:nvSpPr>
              <p:spPr>
                <a:xfrm>
                  <a:off x="3053950" y="3973825"/>
                  <a:ext cx="121450" cy="1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8" h="7240" extrusionOk="0">
                      <a:moveTo>
                        <a:pt x="4715" y="1"/>
                      </a:moveTo>
                      <a:cubicBezTo>
                        <a:pt x="4679" y="25"/>
                        <a:pt x="679" y="2299"/>
                        <a:pt x="0" y="7204"/>
                      </a:cubicBezTo>
                      <a:lnTo>
                        <a:pt x="274" y="7240"/>
                      </a:lnTo>
                      <a:cubicBezTo>
                        <a:pt x="941" y="2477"/>
                        <a:pt x="4810" y="263"/>
                        <a:pt x="4858" y="239"/>
                      </a:cubicBezTo>
                      <a:lnTo>
                        <a:pt x="471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9" name="Google Shape;1489;g358fe18d560_3_1461"/>
                <p:cNvSpPr/>
                <p:nvPr/>
              </p:nvSpPr>
              <p:spPr>
                <a:xfrm>
                  <a:off x="2577400" y="3874725"/>
                  <a:ext cx="142600" cy="28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4" h="11204" extrusionOk="0">
                      <a:moveTo>
                        <a:pt x="203" y="0"/>
                      </a:moveTo>
                      <a:lnTo>
                        <a:pt x="0" y="191"/>
                      </a:lnTo>
                      <a:cubicBezTo>
                        <a:pt x="48" y="238"/>
                        <a:pt x="4286" y="4512"/>
                        <a:pt x="5429" y="11204"/>
                      </a:cubicBezTo>
                      <a:lnTo>
                        <a:pt x="5703" y="11168"/>
                      </a:lnTo>
                      <a:cubicBezTo>
                        <a:pt x="4548" y="4382"/>
                        <a:pt x="238" y="36"/>
                        <a:pt x="20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0" name="Google Shape;1490;g358fe18d560_3_1461"/>
                <p:cNvSpPr/>
                <p:nvPr/>
              </p:nvSpPr>
              <p:spPr>
                <a:xfrm>
                  <a:off x="2566075" y="4147200"/>
                  <a:ext cx="328650" cy="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46" h="2722" extrusionOk="0">
                      <a:moveTo>
                        <a:pt x="7538" y="1"/>
                      </a:moveTo>
                      <a:cubicBezTo>
                        <a:pt x="2751" y="1"/>
                        <a:pt x="36" y="2484"/>
                        <a:pt x="1" y="2519"/>
                      </a:cubicBezTo>
                      <a:lnTo>
                        <a:pt x="203" y="2722"/>
                      </a:lnTo>
                      <a:cubicBezTo>
                        <a:pt x="203" y="2710"/>
                        <a:pt x="1394" y="1603"/>
                        <a:pt x="3561" y="900"/>
                      </a:cubicBezTo>
                      <a:cubicBezTo>
                        <a:pt x="4575" y="564"/>
                        <a:pt x="5907" y="279"/>
                        <a:pt x="7516" y="279"/>
                      </a:cubicBezTo>
                      <a:cubicBezTo>
                        <a:pt x="9100" y="279"/>
                        <a:pt x="10953" y="555"/>
                        <a:pt x="13038" y="1329"/>
                      </a:cubicBezTo>
                      <a:lnTo>
                        <a:pt x="13145" y="1067"/>
                      </a:lnTo>
                      <a:cubicBezTo>
                        <a:pt x="11050" y="291"/>
                        <a:pt x="9173" y="1"/>
                        <a:pt x="753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1" name="Google Shape;1491;g358fe18d560_3_1461"/>
                <p:cNvSpPr/>
                <p:nvPr/>
              </p:nvSpPr>
              <p:spPr>
                <a:xfrm>
                  <a:off x="2086850" y="3969875"/>
                  <a:ext cx="265825" cy="1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3" h="5410" extrusionOk="0">
                      <a:moveTo>
                        <a:pt x="5422" y="1"/>
                      </a:moveTo>
                      <a:cubicBezTo>
                        <a:pt x="5177" y="1"/>
                        <a:pt x="4929" y="17"/>
                        <a:pt x="4680" y="52"/>
                      </a:cubicBezTo>
                      <a:cubicBezTo>
                        <a:pt x="2001" y="409"/>
                        <a:pt x="1" y="2707"/>
                        <a:pt x="1" y="5409"/>
                      </a:cubicBezTo>
                      <a:lnTo>
                        <a:pt x="286" y="5409"/>
                      </a:lnTo>
                      <a:cubicBezTo>
                        <a:pt x="275" y="2838"/>
                        <a:pt x="2180" y="671"/>
                        <a:pt x="4716" y="325"/>
                      </a:cubicBezTo>
                      <a:cubicBezTo>
                        <a:pt x="4955" y="292"/>
                        <a:pt x="5193" y="276"/>
                        <a:pt x="5429" y="276"/>
                      </a:cubicBezTo>
                      <a:cubicBezTo>
                        <a:pt x="7702" y="276"/>
                        <a:pt x="9744" y="1795"/>
                        <a:pt x="10359" y="4028"/>
                      </a:cubicBezTo>
                      <a:lnTo>
                        <a:pt x="10633" y="3957"/>
                      </a:lnTo>
                      <a:cubicBezTo>
                        <a:pt x="9974" y="1592"/>
                        <a:pt x="7817" y="1"/>
                        <a:pt x="542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2" name="Google Shape;1492;g358fe18d560_3_1461"/>
                <p:cNvSpPr/>
                <p:nvPr/>
              </p:nvSpPr>
              <p:spPr>
                <a:xfrm>
                  <a:off x="4647000" y="4078925"/>
                  <a:ext cx="412875" cy="2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5" h="9787" extrusionOk="0">
                      <a:moveTo>
                        <a:pt x="7555" y="1"/>
                      </a:moveTo>
                      <a:cubicBezTo>
                        <a:pt x="4397" y="1"/>
                        <a:pt x="1411" y="1795"/>
                        <a:pt x="0" y="4786"/>
                      </a:cubicBezTo>
                      <a:lnTo>
                        <a:pt x="250" y="4905"/>
                      </a:lnTo>
                      <a:cubicBezTo>
                        <a:pt x="1614" y="2017"/>
                        <a:pt x="4502" y="274"/>
                        <a:pt x="7556" y="274"/>
                      </a:cubicBezTo>
                      <a:cubicBezTo>
                        <a:pt x="8368" y="274"/>
                        <a:pt x="9192" y="397"/>
                        <a:pt x="10002" y="655"/>
                      </a:cubicBezTo>
                      <a:cubicBezTo>
                        <a:pt x="13847" y="1869"/>
                        <a:pt x="16205" y="5750"/>
                        <a:pt x="15526" y="9739"/>
                      </a:cubicBezTo>
                      <a:lnTo>
                        <a:pt x="15800" y="9787"/>
                      </a:lnTo>
                      <a:cubicBezTo>
                        <a:pt x="16514" y="5667"/>
                        <a:pt x="14062" y="1655"/>
                        <a:pt x="10085" y="393"/>
                      </a:cubicBezTo>
                      <a:cubicBezTo>
                        <a:pt x="9247" y="127"/>
                        <a:pt x="8395" y="1"/>
                        <a:pt x="75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3" name="Google Shape;1493;g358fe18d560_3_1461"/>
                <p:cNvSpPr/>
                <p:nvPr/>
              </p:nvSpPr>
              <p:spPr>
                <a:xfrm>
                  <a:off x="3960900" y="4008350"/>
                  <a:ext cx="125925" cy="14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5883" extrusionOk="0">
                      <a:moveTo>
                        <a:pt x="4894" y="1"/>
                      </a:moveTo>
                      <a:cubicBezTo>
                        <a:pt x="4846" y="25"/>
                        <a:pt x="1155" y="2394"/>
                        <a:pt x="0" y="5799"/>
                      </a:cubicBezTo>
                      <a:lnTo>
                        <a:pt x="262" y="5883"/>
                      </a:lnTo>
                      <a:cubicBezTo>
                        <a:pt x="1394" y="2585"/>
                        <a:pt x="5001" y="263"/>
                        <a:pt x="5037" y="239"/>
                      </a:cubicBezTo>
                      <a:lnTo>
                        <a:pt x="489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4" name="Google Shape;1494;g358fe18d560_3_1461"/>
                <p:cNvSpPr/>
                <p:nvPr/>
              </p:nvSpPr>
              <p:spPr>
                <a:xfrm>
                  <a:off x="4349050" y="3978300"/>
                  <a:ext cx="1747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5954" extrusionOk="0">
                      <a:moveTo>
                        <a:pt x="107" y="0"/>
                      </a:moveTo>
                      <a:lnTo>
                        <a:pt x="0" y="262"/>
                      </a:lnTo>
                      <a:cubicBezTo>
                        <a:pt x="48" y="274"/>
                        <a:pt x="4298" y="1965"/>
                        <a:pt x="6751" y="5954"/>
                      </a:cubicBezTo>
                      <a:lnTo>
                        <a:pt x="6989" y="5811"/>
                      </a:lnTo>
                      <a:cubicBezTo>
                        <a:pt x="4477" y="1739"/>
                        <a:pt x="143" y="12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5" name="Google Shape;1495;g358fe18d560_3_1461"/>
                <p:cNvSpPr/>
                <p:nvPr/>
              </p:nvSpPr>
              <p:spPr>
                <a:xfrm>
                  <a:off x="4423450" y="4191275"/>
                  <a:ext cx="390550" cy="13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2" h="5329" extrusionOk="0">
                      <a:moveTo>
                        <a:pt x="6592" y="0"/>
                      </a:moveTo>
                      <a:cubicBezTo>
                        <a:pt x="3992" y="0"/>
                        <a:pt x="1554" y="937"/>
                        <a:pt x="1" y="2590"/>
                      </a:cubicBezTo>
                      <a:lnTo>
                        <a:pt x="215" y="2780"/>
                      </a:lnTo>
                      <a:cubicBezTo>
                        <a:pt x="1708" y="1187"/>
                        <a:pt x="4070" y="277"/>
                        <a:pt x="6590" y="277"/>
                      </a:cubicBezTo>
                      <a:cubicBezTo>
                        <a:pt x="7065" y="277"/>
                        <a:pt x="7545" y="309"/>
                        <a:pt x="8026" y="375"/>
                      </a:cubicBezTo>
                      <a:cubicBezTo>
                        <a:pt x="11276" y="816"/>
                        <a:pt x="13955" y="2626"/>
                        <a:pt x="15384" y="5328"/>
                      </a:cubicBezTo>
                      <a:lnTo>
                        <a:pt x="15622" y="5197"/>
                      </a:lnTo>
                      <a:cubicBezTo>
                        <a:pt x="14157" y="2411"/>
                        <a:pt x="11407" y="542"/>
                        <a:pt x="8073" y="102"/>
                      </a:cubicBezTo>
                      <a:cubicBezTo>
                        <a:pt x="7577" y="34"/>
                        <a:pt x="7081" y="0"/>
                        <a:pt x="65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6" name="Google Shape;1496;g358fe18d560_3_1461"/>
                <p:cNvSpPr/>
                <p:nvPr/>
              </p:nvSpPr>
              <p:spPr>
                <a:xfrm>
                  <a:off x="3413500" y="3986025"/>
                  <a:ext cx="72075" cy="15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3" h="6157" extrusionOk="0">
                      <a:moveTo>
                        <a:pt x="2644" y="1"/>
                      </a:moveTo>
                      <a:cubicBezTo>
                        <a:pt x="2620" y="37"/>
                        <a:pt x="739" y="2847"/>
                        <a:pt x="1" y="6085"/>
                      </a:cubicBezTo>
                      <a:lnTo>
                        <a:pt x="275" y="6156"/>
                      </a:lnTo>
                      <a:cubicBezTo>
                        <a:pt x="1001" y="2966"/>
                        <a:pt x="2858" y="191"/>
                        <a:pt x="2882" y="168"/>
                      </a:cubicBezTo>
                      <a:lnTo>
                        <a:pt x="264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7" name="Google Shape;1497;g358fe18d560_3_1461"/>
                <p:cNvSpPr/>
                <p:nvPr/>
              </p:nvSpPr>
              <p:spPr>
                <a:xfrm>
                  <a:off x="3261100" y="4132950"/>
                  <a:ext cx="271500" cy="11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0" h="4423" extrusionOk="0">
                      <a:moveTo>
                        <a:pt x="4374" y="0"/>
                      </a:moveTo>
                      <a:cubicBezTo>
                        <a:pt x="2176" y="0"/>
                        <a:pt x="286" y="873"/>
                        <a:pt x="1" y="1375"/>
                      </a:cubicBezTo>
                      <a:lnTo>
                        <a:pt x="251" y="1518"/>
                      </a:lnTo>
                      <a:cubicBezTo>
                        <a:pt x="469" y="1128"/>
                        <a:pt x="2285" y="275"/>
                        <a:pt x="4417" y="275"/>
                      </a:cubicBezTo>
                      <a:cubicBezTo>
                        <a:pt x="4500" y="275"/>
                        <a:pt x="4584" y="277"/>
                        <a:pt x="4668" y="279"/>
                      </a:cubicBezTo>
                      <a:cubicBezTo>
                        <a:pt x="6514" y="351"/>
                        <a:pt x="9050" y="1125"/>
                        <a:pt x="10597" y="4423"/>
                      </a:cubicBezTo>
                      <a:lnTo>
                        <a:pt x="10859" y="4304"/>
                      </a:lnTo>
                      <a:cubicBezTo>
                        <a:pt x="9252" y="875"/>
                        <a:pt x="6609" y="77"/>
                        <a:pt x="4668" y="6"/>
                      </a:cubicBezTo>
                      <a:cubicBezTo>
                        <a:pt x="4570" y="2"/>
                        <a:pt x="4472" y="0"/>
                        <a:pt x="437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498" name="Google Shape;1498;g358fe18d560_3_1461"/>
            <p:cNvGrpSpPr/>
            <p:nvPr/>
          </p:nvGrpSpPr>
          <p:grpSpPr>
            <a:xfrm>
              <a:off x="0" y="3174687"/>
              <a:ext cx="9144017" cy="1977469"/>
              <a:chOff x="0" y="3174687"/>
              <a:chExt cx="9144017" cy="1977469"/>
            </a:xfrm>
          </p:grpSpPr>
          <p:sp>
            <p:nvSpPr>
              <p:cNvPr id="1499" name="Google Shape;1499;g358fe18d560_3_1461"/>
              <p:cNvSpPr/>
              <p:nvPr/>
            </p:nvSpPr>
            <p:spPr>
              <a:xfrm>
                <a:off x="0" y="3174687"/>
                <a:ext cx="9144014" cy="1977466"/>
              </a:xfrm>
              <a:custGeom>
                <a:avLst/>
                <a:gdLst/>
                <a:ahLst/>
                <a:cxnLst/>
                <a:rect l="l" t="t" r="r" b="b"/>
                <a:pathLst>
                  <a:path w="210813" h="45590" extrusionOk="0">
                    <a:moveTo>
                      <a:pt x="210812" y="1"/>
                    </a:moveTo>
                    <a:cubicBezTo>
                      <a:pt x="204573" y="489"/>
                      <a:pt x="199680" y="5537"/>
                      <a:pt x="199370" y="11788"/>
                    </a:cubicBezTo>
                    <a:cubicBezTo>
                      <a:pt x="198644" y="11693"/>
                      <a:pt x="197906" y="11645"/>
                      <a:pt x="197168" y="11645"/>
                    </a:cubicBezTo>
                    <a:cubicBezTo>
                      <a:pt x="189333" y="11645"/>
                      <a:pt x="182392" y="16658"/>
                      <a:pt x="179939" y="24087"/>
                    </a:cubicBezTo>
                    <a:cubicBezTo>
                      <a:pt x="178503" y="23362"/>
                      <a:pt x="176997" y="23026"/>
                      <a:pt x="175525" y="23026"/>
                    </a:cubicBezTo>
                    <a:cubicBezTo>
                      <a:pt x="170907" y="23026"/>
                      <a:pt x="166622" y="26334"/>
                      <a:pt x="165854" y="31326"/>
                    </a:cubicBezTo>
                    <a:cubicBezTo>
                      <a:pt x="164327" y="30855"/>
                      <a:pt x="162763" y="30626"/>
                      <a:pt x="161212" y="30626"/>
                    </a:cubicBezTo>
                    <a:cubicBezTo>
                      <a:pt x="157116" y="30626"/>
                      <a:pt x="153111" y="32225"/>
                      <a:pt x="150114" y="35196"/>
                    </a:cubicBezTo>
                    <a:cubicBezTo>
                      <a:pt x="149733" y="34958"/>
                      <a:pt x="149352" y="34731"/>
                      <a:pt x="148959" y="34517"/>
                    </a:cubicBezTo>
                    <a:cubicBezTo>
                      <a:pt x="146184" y="32582"/>
                      <a:pt x="143017" y="31658"/>
                      <a:pt x="139886" y="31658"/>
                    </a:cubicBezTo>
                    <a:cubicBezTo>
                      <a:pt x="134581" y="31658"/>
                      <a:pt x="129379" y="34310"/>
                      <a:pt x="126361" y="39184"/>
                    </a:cubicBezTo>
                    <a:cubicBezTo>
                      <a:pt x="124571" y="38080"/>
                      <a:pt x="122548" y="37532"/>
                      <a:pt x="120529" y="37532"/>
                    </a:cubicBezTo>
                    <a:cubicBezTo>
                      <a:pt x="118238" y="37532"/>
                      <a:pt x="115951" y="38238"/>
                      <a:pt x="114014" y="39637"/>
                    </a:cubicBezTo>
                    <a:cubicBezTo>
                      <a:pt x="111038" y="35771"/>
                      <a:pt x="106664" y="33866"/>
                      <a:pt x="102302" y="33866"/>
                    </a:cubicBezTo>
                    <a:cubicBezTo>
                      <a:pt x="97554" y="33866"/>
                      <a:pt x="92820" y="36123"/>
                      <a:pt x="89916" y="40565"/>
                    </a:cubicBezTo>
                    <a:cubicBezTo>
                      <a:pt x="87927" y="39321"/>
                      <a:pt x="85653" y="38683"/>
                      <a:pt x="83367" y="38683"/>
                    </a:cubicBezTo>
                    <a:cubicBezTo>
                      <a:pt x="81999" y="38683"/>
                      <a:pt x="80627" y="38911"/>
                      <a:pt x="79308" y="39375"/>
                    </a:cubicBezTo>
                    <a:cubicBezTo>
                      <a:pt x="76282" y="34325"/>
                      <a:pt x="71001" y="31649"/>
                      <a:pt x="65657" y="31649"/>
                    </a:cubicBezTo>
                    <a:cubicBezTo>
                      <a:pt x="61791" y="31649"/>
                      <a:pt x="57892" y="33050"/>
                      <a:pt x="54793" y="35970"/>
                    </a:cubicBezTo>
                    <a:cubicBezTo>
                      <a:pt x="53402" y="33870"/>
                      <a:pt x="51127" y="32761"/>
                      <a:pt x="48825" y="32761"/>
                    </a:cubicBezTo>
                    <a:cubicBezTo>
                      <a:pt x="47184" y="32761"/>
                      <a:pt x="45530" y="33324"/>
                      <a:pt x="44172" y="34493"/>
                    </a:cubicBezTo>
                    <a:cubicBezTo>
                      <a:pt x="43052" y="28577"/>
                      <a:pt x="37904" y="24757"/>
                      <a:pt x="32422" y="24757"/>
                    </a:cubicBezTo>
                    <a:cubicBezTo>
                      <a:pt x="30447" y="24757"/>
                      <a:pt x="28428" y="25253"/>
                      <a:pt x="26539" y="26326"/>
                    </a:cubicBezTo>
                    <a:cubicBezTo>
                      <a:pt x="23170" y="19301"/>
                      <a:pt x="16312" y="14598"/>
                      <a:pt x="8549" y="13979"/>
                    </a:cubicBezTo>
                    <a:cubicBezTo>
                      <a:pt x="10716" y="7680"/>
                      <a:pt x="6596" y="977"/>
                      <a:pt x="0" y="72"/>
                    </a:cubicBezTo>
                    <a:lnTo>
                      <a:pt x="0" y="45590"/>
                    </a:lnTo>
                    <a:lnTo>
                      <a:pt x="210812" y="45590"/>
                    </a:lnTo>
                    <a:lnTo>
                      <a:pt x="210812" y="1"/>
                    </a:ln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00" name="Google Shape;1500;g358fe18d560_3_1461"/>
              <p:cNvGrpSpPr/>
              <p:nvPr/>
            </p:nvGrpSpPr>
            <p:grpSpPr>
              <a:xfrm>
                <a:off x="3" y="3685994"/>
                <a:ext cx="9144014" cy="1466162"/>
                <a:chOff x="1212350" y="1446150"/>
                <a:chExt cx="5270325" cy="845050"/>
              </a:xfrm>
            </p:grpSpPr>
            <p:sp>
              <p:nvSpPr>
                <p:cNvPr id="1501" name="Google Shape;1501;g358fe18d560_3_1461"/>
                <p:cNvSpPr/>
                <p:nvPr/>
              </p:nvSpPr>
              <p:spPr>
                <a:xfrm>
                  <a:off x="6191250" y="1446150"/>
                  <a:ext cx="61925" cy="19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7823" extrusionOk="0">
                      <a:moveTo>
                        <a:pt x="83" y="0"/>
                      </a:moveTo>
                      <a:cubicBezTo>
                        <a:pt x="83" y="36"/>
                        <a:pt x="0" y="4394"/>
                        <a:pt x="2250" y="7823"/>
                      </a:cubicBezTo>
                      <a:lnTo>
                        <a:pt x="2477" y="7668"/>
                      </a:lnTo>
                      <a:cubicBezTo>
                        <a:pt x="286" y="4322"/>
                        <a:pt x="357" y="48"/>
                        <a:pt x="35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2" name="Google Shape;1502;g358fe18d560_3_1461"/>
                <p:cNvSpPr/>
                <p:nvPr/>
              </p:nvSpPr>
              <p:spPr>
                <a:xfrm>
                  <a:off x="5709325" y="1750350"/>
                  <a:ext cx="130400" cy="1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7240" extrusionOk="0">
                      <a:moveTo>
                        <a:pt x="108" y="0"/>
                      </a:moveTo>
                      <a:lnTo>
                        <a:pt x="1" y="262"/>
                      </a:lnTo>
                      <a:cubicBezTo>
                        <a:pt x="48" y="286"/>
                        <a:pt x="4418" y="2167"/>
                        <a:pt x="4942" y="7239"/>
                      </a:cubicBezTo>
                      <a:lnTo>
                        <a:pt x="5216" y="7215"/>
                      </a:lnTo>
                      <a:cubicBezTo>
                        <a:pt x="4680" y="1977"/>
                        <a:pt x="156" y="24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3" name="Google Shape;1503;g358fe18d560_3_1461"/>
                <p:cNvSpPr/>
                <p:nvPr/>
              </p:nvSpPr>
              <p:spPr>
                <a:xfrm>
                  <a:off x="5357500" y="1931025"/>
                  <a:ext cx="132475" cy="10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9" h="4001" extrusionOk="0">
                      <a:moveTo>
                        <a:pt x="84" y="0"/>
                      </a:moveTo>
                      <a:lnTo>
                        <a:pt x="1" y="274"/>
                      </a:lnTo>
                      <a:cubicBezTo>
                        <a:pt x="36" y="286"/>
                        <a:pt x="3489" y="1429"/>
                        <a:pt x="5061" y="4001"/>
                      </a:cubicBezTo>
                      <a:lnTo>
                        <a:pt x="5299" y="3846"/>
                      </a:lnTo>
                      <a:cubicBezTo>
                        <a:pt x="3668" y="1203"/>
                        <a:pt x="239" y="48"/>
                        <a:pt x="8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4" name="Google Shape;1504;g358fe18d560_3_1461"/>
                <p:cNvSpPr/>
                <p:nvPr/>
              </p:nvSpPr>
              <p:spPr>
                <a:xfrm>
                  <a:off x="5395300" y="1991925"/>
                  <a:ext cx="399775" cy="16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5" extrusionOk="0">
                      <a:moveTo>
                        <a:pt x="8515" y="0"/>
                      </a:moveTo>
                      <a:cubicBezTo>
                        <a:pt x="8100" y="0"/>
                        <a:pt x="7682" y="29"/>
                        <a:pt x="7264" y="88"/>
                      </a:cubicBezTo>
                      <a:cubicBezTo>
                        <a:pt x="3823" y="577"/>
                        <a:pt x="989" y="3017"/>
                        <a:pt x="1" y="6351"/>
                      </a:cubicBezTo>
                      <a:lnTo>
                        <a:pt x="275" y="6435"/>
                      </a:lnTo>
                      <a:cubicBezTo>
                        <a:pt x="1227" y="3208"/>
                        <a:pt x="3977" y="839"/>
                        <a:pt x="7311" y="362"/>
                      </a:cubicBezTo>
                      <a:cubicBezTo>
                        <a:pt x="7709" y="307"/>
                        <a:pt x="8107" y="279"/>
                        <a:pt x="8502" y="279"/>
                      </a:cubicBezTo>
                      <a:cubicBezTo>
                        <a:pt x="11402" y="279"/>
                        <a:pt x="14149" y="1750"/>
                        <a:pt x="15753" y="4244"/>
                      </a:cubicBezTo>
                      <a:lnTo>
                        <a:pt x="15991" y="4089"/>
                      </a:lnTo>
                      <a:cubicBezTo>
                        <a:pt x="14338" y="1516"/>
                        <a:pt x="11510" y="0"/>
                        <a:pt x="851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5" name="Google Shape;1505;g358fe18d560_3_1461"/>
                <p:cNvSpPr/>
                <p:nvPr/>
              </p:nvSpPr>
              <p:spPr>
                <a:xfrm>
                  <a:off x="6172200" y="1713175"/>
                  <a:ext cx="310475" cy="14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5726" extrusionOk="0">
                      <a:moveTo>
                        <a:pt x="9963" y="1"/>
                      </a:moveTo>
                      <a:cubicBezTo>
                        <a:pt x="7017" y="1"/>
                        <a:pt x="2496" y="858"/>
                        <a:pt x="0" y="5607"/>
                      </a:cubicBezTo>
                      <a:lnTo>
                        <a:pt x="238" y="5726"/>
                      </a:lnTo>
                      <a:cubicBezTo>
                        <a:pt x="2663" y="1114"/>
                        <a:pt x="7061" y="276"/>
                        <a:pt x="9938" y="276"/>
                      </a:cubicBezTo>
                      <a:cubicBezTo>
                        <a:pt x="11072" y="276"/>
                        <a:pt x="11970" y="406"/>
                        <a:pt x="12418" y="487"/>
                      </a:cubicBezTo>
                      <a:lnTo>
                        <a:pt x="12418" y="201"/>
                      </a:lnTo>
                      <a:cubicBezTo>
                        <a:pt x="11945" y="120"/>
                        <a:pt x="11064" y="1"/>
                        <a:pt x="996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6" name="Google Shape;1506;g358fe18d560_3_1461"/>
                <p:cNvSpPr/>
                <p:nvPr/>
              </p:nvSpPr>
              <p:spPr>
                <a:xfrm>
                  <a:off x="6065925" y="1838950"/>
                  <a:ext cx="174750" cy="9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743" extrusionOk="0">
                      <a:moveTo>
                        <a:pt x="1631" y="0"/>
                      </a:moveTo>
                      <a:cubicBezTo>
                        <a:pt x="1096" y="0"/>
                        <a:pt x="549" y="67"/>
                        <a:pt x="0" y="207"/>
                      </a:cubicBezTo>
                      <a:lnTo>
                        <a:pt x="72" y="481"/>
                      </a:lnTo>
                      <a:cubicBezTo>
                        <a:pt x="563" y="356"/>
                        <a:pt x="1077" y="293"/>
                        <a:pt x="1593" y="293"/>
                      </a:cubicBezTo>
                      <a:cubicBezTo>
                        <a:pt x="3778" y="293"/>
                        <a:pt x="6003" y="1422"/>
                        <a:pt x="6716" y="3743"/>
                      </a:cubicBezTo>
                      <a:lnTo>
                        <a:pt x="6989" y="3660"/>
                      </a:lnTo>
                      <a:cubicBezTo>
                        <a:pt x="6304" y="1427"/>
                        <a:pt x="4106" y="0"/>
                        <a:pt x="163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7" name="Google Shape;1507;g358fe18d560_3_1461"/>
                <p:cNvSpPr/>
                <p:nvPr/>
              </p:nvSpPr>
              <p:spPr>
                <a:xfrm>
                  <a:off x="6254925" y="2155675"/>
                  <a:ext cx="227750" cy="13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0" h="5421" extrusionOk="0">
                      <a:moveTo>
                        <a:pt x="8855" y="0"/>
                      </a:moveTo>
                      <a:cubicBezTo>
                        <a:pt x="7177" y="0"/>
                        <a:pt x="1903" y="413"/>
                        <a:pt x="1" y="5421"/>
                      </a:cubicBezTo>
                      <a:lnTo>
                        <a:pt x="299" y="5421"/>
                      </a:lnTo>
                      <a:cubicBezTo>
                        <a:pt x="2179" y="675"/>
                        <a:pt x="7216" y="286"/>
                        <a:pt x="8841" y="286"/>
                      </a:cubicBezTo>
                      <a:cubicBezTo>
                        <a:pt x="8945" y="286"/>
                        <a:pt x="9035" y="287"/>
                        <a:pt x="9109" y="289"/>
                      </a:cubicBezTo>
                      <a:lnTo>
                        <a:pt x="9109" y="4"/>
                      </a:lnTo>
                      <a:cubicBezTo>
                        <a:pt x="9038" y="2"/>
                        <a:pt x="8952" y="0"/>
                        <a:pt x="885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8" name="Google Shape;1508;g358fe18d560_3_1461"/>
                <p:cNvSpPr/>
                <p:nvPr/>
              </p:nvSpPr>
              <p:spPr>
                <a:xfrm>
                  <a:off x="1408200" y="2127750"/>
                  <a:ext cx="217325" cy="4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3" h="1847" extrusionOk="0">
                      <a:moveTo>
                        <a:pt x="4778" y="0"/>
                      </a:moveTo>
                      <a:cubicBezTo>
                        <a:pt x="3422" y="0"/>
                        <a:pt x="1789" y="389"/>
                        <a:pt x="0" y="1609"/>
                      </a:cubicBezTo>
                      <a:lnTo>
                        <a:pt x="167" y="1847"/>
                      </a:lnTo>
                      <a:cubicBezTo>
                        <a:pt x="1897" y="658"/>
                        <a:pt x="3477" y="281"/>
                        <a:pt x="4785" y="281"/>
                      </a:cubicBezTo>
                      <a:cubicBezTo>
                        <a:pt x="7042" y="281"/>
                        <a:pt x="8491" y="1403"/>
                        <a:pt x="8513" y="1418"/>
                      </a:cubicBezTo>
                      <a:lnTo>
                        <a:pt x="8692" y="1204"/>
                      </a:lnTo>
                      <a:cubicBezTo>
                        <a:pt x="8662" y="1181"/>
                        <a:pt x="7141" y="0"/>
                        <a:pt x="477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9" name="Google Shape;1509;g358fe18d560_3_1461"/>
                <p:cNvSpPr/>
                <p:nvPr/>
              </p:nvSpPr>
              <p:spPr>
                <a:xfrm>
                  <a:off x="1642150" y="1808000"/>
                  <a:ext cx="398600" cy="16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4" h="6589" extrusionOk="0">
                      <a:moveTo>
                        <a:pt x="7392" y="0"/>
                      </a:moveTo>
                      <a:cubicBezTo>
                        <a:pt x="4451" y="0"/>
                        <a:pt x="1657" y="1469"/>
                        <a:pt x="1" y="3969"/>
                      </a:cubicBezTo>
                      <a:lnTo>
                        <a:pt x="227" y="4124"/>
                      </a:lnTo>
                      <a:cubicBezTo>
                        <a:pt x="1839" y="1701"/>
                        <a:pt x="4539" y="287"/>
                        <a:pt x="7382" y="287"/>
                      </a:cubicBezTo>
                      <a:cubicBezTo>
                        <a:pt x="7837" y="287"/>
                        <a:pt x="8294" y="323"/>
                        <a:pt x="8752" y="397"/>
                      </a:cubicBezTo>
                      <a:cubicBezTo>
                        <a:pt x="12074" y="933"/>
                        <a:pt x="14776" y="3350"/>
                        <a:pt x="15669" y="6588"/>
                      </a:cubicBezTo>
                      <a:lnTo>
                        <a:pt x="15943" y="6505"/>
                      </a:lnTo>
                      <a:cubicBezTo>
                        <a:pt x="15015" y="3159"/>
                        <a:pt x="12217" y="659"/>
                        <a:pt x="8788" y="111"/>
                      </a:cubicBezTo>
                      <a:cubicBezTo>
                        <a:pt x="8321" y="37"/>
                        <a:pt x="7855" y="0"/>
                        <a:pt x="73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0" name="Google Shape;1510;g358fe18d560_3_1461"/>
                <p:cNvSpPr/>
                <p:nvPr/>
              </p:nvSpPr>
              <p:spPr>
                <a:xfrm>
                  <a:off x="1274550" y="1497150"/>
                  <a:ext cx="151525" cy="1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" h="711" extrusionOk="0">
                      <a:moveTo>
                        <a:pt x="4978" y="1"/>
                      </a:moveTo>
                      <a:cubicBezTo>
                        <a:pt x="3767" y="1"/>
                        <a:pt x="1746" y="66"/>
                        <a:pt x="1" y="437"/>
                      </a:cubicBezTo>
                      <a:lnTo>
                        <a:pt x="48" y="710"/>
                      </a:lnTo>
                      <a:cubicBezTo>
                        <a:pt x="1814" y="340"/>
                        <a:pt x="3861" y="277"/>
                        <a:pt x="5050" y="277"/>
                      </a:cubicBezTo>
                      <a:cubicBezTo>
                        <a:pt x="5657" y="277"/>
                        <a:pt x="6041" y="294"/>
                        <a:pt x="6049" y="294"/>
                      </a:cubicBezTo>
                      <a:lnTo>
                        <a:pt x="6061" y="20"/>
                      </a:lnTo>
                      <a:cubicBezTo>
                        <a:pt x="6052" y="20"/>
                        <a:pt x="5634" y="1"/>
                        <a:pt x="497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1" name="Google Shape;1511;g358fe18d560_3_1461"/>
                <p:cNvSpPr/>
                <p:nvPr/>
              </p:nvSpPr>
              <p:spPr>
                <a:xfrm>
                  <a:off x="1212350" y="1888150"/>
                  <a:ext cx="302725" cy="24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09" h="9741" extrusionOk="0">
                      <a:moveTo>
                        <a:pt x="0" y="1"/>
                      </a:moveTo>
                      <a:lnTo>
                        <a:pt x="0" y="275"/>
                      </a:lnTo>
                      <a:cubicBezTo>
                        <a:pt x="1393" y="346"/>
                        <a:pt x="9787" y="1108"/>
                        <a:pt x="11835" y="9740"/>
                      </a:cubicBezTo>
                      <a:lnTo>
                        <a:pt x="12109" y="9681"/>
                      </a:lnTo>
                      <a:cubicBezTo>
                        <a:pt x="10001" y="834"/>
                        <a:pt x="1405" y="7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2" name="Google Shape;1512;g358fe18d560_3_1461"/>
                <p:cNvSpPr/>
                <p:nvPr/>
              </p:nvSpPr>
              <p:spPr>
                <a:xfrm>
                  <a:off x="5192300" y="2123900"/>
                  <a:ext cx="266125" cy="1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5" h="5418" extrusionOk="0">
                      <a:moveTo>
                        <a:pt x="5232" y="0"/>
                      </a:moveTo>
                      <a:cubicBezTo>
                        <a:pt x="2829" y="0"/>
                        <a:pt x="661" y="1594"/>
                        <a:pt x="1" y="3965"/>
                      </a:cubicBezTo>
                      <a:lnTo>
                        <a:pt x="274" y="4049"/>
                      </a:lnTo>
                      <a:cubicBezTo>
                        <a:pt x="902" y="1799"/>
                        <a:pt x="2943" y="287"/>
                        <a:pt x="5221" y="287"/>
                      </a:cubicBezTo>
                      <a:cubicBezTo>
                        <a:pt x="5452" y="287"/>
                        <a:pt x="5684" y="302"/>
                        <a:pt x="5918" y="334"/>
                      </a:cubicBezTo>
                      <a:cubicBezTo>
                        <a:pt x="8466" y="679"/>
                        <a:pt x="10359" y="2846"/>
                        <a:pt x="10359" y="5418"/>
                      </a:cubicBezTo>
                      <a:lnTo>
                        <a:pt x="10645" y="5418"/>
                      </a:lnTo>
                      <a:cubicBezTo>
                        <a:pt x="10633" y="2715"/>
                        <a:pt x="8633" y="417"/>
                        <a:pt x="5954" y="48"/>
                      </a:cubicBezTo>
                      <a:cubicBezTo>
                        <a:pt x="5712" y="16"/>
                        <a:pt x="5470" y="0"/>
                        <a:pt x="523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3" name="Google Shape;1513;g358fe18d560_3_1461"/>
                <p:cNvSpPr/>
                <p:nvPr/>
              </p:nvSpPr>
              <p:spPr>
                <a:xfrm>
                  <a:off x="2332125" y="2163450"/>
                  <a:ext cx="180400" cy="8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6" h="3586" extrusionOk="0">
                      <a:moveTo>
                        <a:pt x="2267" y="0"/>
                      </a:moveTo>
                      <a:cubicBezTo>
                        <a:pt x="987" y="0"/>
                        <a:pt x="22" y="432"/>
                        <a:pt x="0" y="443"/>
                      </a:cubicBezTo>
                      <a:lnTo>
                        <a:pt x="108" y="693"/>
                      </a:lnTo>
                      <a:cubicBezTo>
                        <a:pt x="193" y="656"/>
                        <a:pt x="1096" y="254"/>
                        <a:pt x="2280" y="254"/>
                      </a:cubicBezTo>
                      <a:cubicBezTo>
                        <a:pt x="3751" y="254"/>
                        <a:pt x="5654" y="874"/>
                        <a:pt x="6954" y="3586"/>
                      </a:cubicBezTo>
                      <a:lnTo>
                        <a:pt x="7216" y="3467"/>
                      </a:lnTo>
                      <a:cubicBezTo>
                        <a:pt x="5855" y="641"/>
                        <a:pt x="3827" y="0"/>
                        <a:pt x="226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4" name="Google Shape;1514;g358fe18d560_3_1461"/>
                <p:cNvSpPr/>
                <p:nvPr/>
              </p:nvSpPr>
              <p:spPr>
                <a:xfrm>
                  <a:off x="2472025" y="2048000"/>
                  <a:ext cx="112525" cy="15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1" h="6216" extrusionOk="0">
                      <a:moveTo>
                        <a:pt x="4322" y="1"/>
                      </a:moveTo>
                      <a:cubicBezTo>
                        <a:pt x="4299" y="12"/>
                        <a:pt x="1227" y="2560"/>
                        <a:pt x="0" y="6120"/>
                      </a:cubicBezTo>
                      <a:lnTo>
                        <a:pt x="262" y="6216"/>
                      </a:lnTo>
                      <a:cubicBezTo>
                        <a:pt x="1465" y="2727"/>
                        <a:pt x="4477" y="239"/>
                        <a:pt x="4501" y="215"/>
                      </a:cubicBezTo>
                      <a:lnTo>
                        <a:pt x="432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5" name="Google Shape;1515;g358fe18d560_3_1461"/>
                <p:cNvSpPr/>
                <p:nvPr/>
              </p:nvSpPr>
              <p:spPr>
                <a:xfrm>
                  <a:off x="3075675" y="2132525"/>
                  <a:ext cx="120275" cy="9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1" h="3930" extrusionOk="0">
                      <a:moveTo>
                        <a:pt x="4703" y="1"/>
                      </a:moveTo>
                      <a:cubicBezTo>
                        <a:pt x="4679" y="13"/>
                        <a:pt x="1631" y="1275"/>
                        <a:pt x="0" y="3787"/>
                      </a:cubicBezTo>
                      <a:lnTo>
                        <a:pt x="227" y="3930"/>
                      </a:lnTo>
                      <a:cubicBezTo>
                        <a:pt x="1822" y="1501"/>
                        <a:pt x="4787" y="263"/>
                        <a:pt x="4810" y="263"/>
                      </a:cubicBezTo>
                      <a:lnTo>
                        <a:pt x="470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6" name="Google Shape;1516;g358fe18d560_3_1461"/>
                <p:cNvSpPr/>
                <p:nvPr/>
              </p:nvSpPr>
              <p:spPr>
                <a:xfrm>
                  <a:off x="3458150" y="2162600"/>
                  <a:ext cx="78025" cy="7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1" h="3192" extrusionOk="0">
                      <a:moveTo>
                        <a:pt x="156" y="0"/>
                      </a:moveTo>
                      <a:lnTo>
                        <a:pt x="1" y="239"/>
                      </a:lnTo>
                      <a:cubicBezTo>
                        <a:pt x="13" y="250"/>
                        <a:pt x="1918" y="1596"/>
                        <a:pt x="2870" y="3191"/>
                      </a:cubicBezTo>
                      <a:lnTo>
                        <a:pt x="3120" y="3048"/>
                      </a:lnTo>
                      <a:cubicBezTo>
                        <a:pt x="2120" y="1393"/>
                        <a:pt x="239" y="60"/>
                        <a:pt x="1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7" name="Google Shape;1517;g358fe18d560_3_1461"/>
                <p:cNvSpPr/>
                <p:nvPr/>
              </p:nvSpPr>
              <p:spPr>
                <a:xfrm>
                  <a:off x="4001675" y="2139675"/>
                  <a:ext cx="63125" cy="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" h="2847" extrusionOk="0">
                      <a:moveTo>
                        <a:pt x="2346" y="1"/>
                      </a:moveTo>
                      <a:cubicBezTo>
                        <a:pt x="2287" y="48"/>
                        <a:pt x="834" y="1203"/>
                        <a:pt x="1" y="2703"/>
                      </a:cubicBezTo>
                      <a:lnTo>
                        <a:pt x="239" y="2846"/>
                      </a:lnTo>
                      <a:cubicBezTo>
                        <a:pt x="1060" y="1382"/>
                        <a:pt x="2501" y="227"/>
                        <a:pt x="2525" y="215"/>
                      </a:cubicBezTo>
                      <a:lnTo>
                        <a:pt x="234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8" name="Google Shape;1518;g358fe18d560_3_1461"/>
                <p:cNvSpPr/>
                <p:nvPr/>
              </p:nvSpPr>
              <p:spPr>
                <a:xfrm>
                  <a:off x="3928450" y="2204200"/>
                  <a:ext cx="136950" cy="5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8" h="2040" extrusionOk="0">
                      <a:moveTo>
                        <a:pt x="1931" y="1"/>
                      </a:moveTo>
                      <a:cubicBezTo>
                        <a:pt x="1320" y="1"/>
                        <a:pt x="676" y="128"/>
                        <a:pt x="1" y="384"/>
                      </a:cubicBezTo>
                      <a:lnTo>
                        <a:pt x="96" y="646"/>
                      </a:lnTo>
                      <a:cubicBezTo>
                        <a:pt x="750" y="398"/>
                        <a:pt x="1367" y="273"/>
                        <a:pt x="1948" y="273"/>
                      </a:cubicBezTo>
                      <a:cubicBezTo>
                        <a:pt x="3206" y="273"/>
                        <a:pt x="4298" y="858"/>
                        <a:pt x="5251" y="2039"/>
                      </a:cubicBezTo>
                      <a:lnTo>
                        <a:pt x="5478" y="1861"/>
                      </a:lnTo>
                      <a:cubicBezTo>
                        <a:pt x="4470" y="623"/>
                        <a:pt x="3281" y="1"/>
                        <a:pt x="193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9" name="Google Shape;1519;g358fe18d560_3_1461"/>
                <p:cNvSpPr/>
                <p:nvPr/>
              </p:nvSpPr>
              <p:spPr>
                <a:xfrm>
                  <a:off x="4318675" y="2128975"/>
                  <a:ext cx="55700" cy="10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4108" extrusionOk="0">
                      <a:moveTo>
                        <a:pt x="2001" y="0"/>
                      </a:moveTo>
                      <a:cubicBezTo>
                        <a:pt x="1180" y="1262"/>
                        <a:pt x="513" y="2596"/>
                        <a:pt x="1" y="4012"/>
                      </a:cubicBezTo>
                      <a:lnTo>
                        <a:pt x="263" y="4108"/>
                      </a:lnTo>
                      <a:cubicBezTo>
                        <a:pt x="775" y="2715"/>
                        <a:pt x="1430" y="1393"/>
                        <a:pt x="2227" y="155"/>
                      </a:cubicBezTo>
                      <a:lnTo>
                        <a:pt x="200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0" name="Google Shape;1520;g358fe18d560_3_1461"/>
                <p:cNvSpPr/>
                <p:nvPr/>
              </p:nvSpPr>
              <p:spPr>
                <a:xfrm>
                  <a:off x="4963100" y="2028350"/>
                  <a:ext cx="104800" cy="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3168" extrusionOk="0">
                      <a:moveTo>
                        <a:pt x="168" y="1"/>
                      </a:moveTo>
                      <a:lnTo>
                        <a:pt x="1" y="227"/>
                      </a:lnTo>
                      <a:lnTo>
                        <a:pt x="4037" y="3168"/>
                      </a:lnTo>
                      <a:lnTo>
                        <a:pt x="4192" y="2942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521" name="Google Shape;1521;g358fe18d560_3_1461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9pPr>
          </a:lstStyle>
          <a:p>
            <a:endParaRPr/>
          </a:p>
        </p:txBody>
      </p:sp>
      <p:grpSp>
        <p:nvGrpSpPr>
          <p:cNvPr id="1522" name="Google Shape;1522;g358fe18d560_3_1461"/>
          <p:cNvGrpSpPr/>
          <p:nvPr/>
        </p:nvGrpSpPr>
        <p:grpSpPr>
          <a:xfrm>
            <a:off x="164478" y="3936004"/>
            <a:ext cx="1078924" cy="1145420"/>
            <a:chOff x="742350" y="3532700"/>
            <a:chExt cx="1038825" cy="1102850"/>
          </a:xfrm>
        </p:grpSpPr>
        <p:sp>
          <p:nvSpPr>
            <p:cNvPr id="1523" name="Google Shape;1523;g358fe18d560_3_1461"/>
            <p:cNvSpPr/>
            <p:nvPr/>
          </p:nvSpPr>
          <p:spPr>
            <a:xfrm>
              <a:off x="921525" y="3644325"/>
              <a:ext cx="97075" cy="167900"/>
            </a:xfrm>
            <a:custGeom>
              <a:avLst/>
              <a:gdLst/>
              <a:ahLst/>
              <a:cxnLst/>
              <a:rect l="l" t="t" r="r" b="b"/>
              <a:pathLst>
                <a:path w="3883" h="6716" extrusionOk="0">
                  <a:moveTo>
                    <a:pt x="1953" y="1858"/>
                  </a:moveTo>
                  <a:lnTo>
                    <a:pt x="2811" y="3346"/>
                  </a:lnTo>
                  <a:lnTo>
                    <a:pt x="1953" y="4835"/>
                  </a:lnTo>
                  <a:lnTo>
                    <a:pt x="1096" y="3346"/>
                  </a:lnTo>
                  <a:lnTo>
                    <a:pt x="1953" y="1858"/>
                  </a:lnTo>
                  <a:close/>
                  <a:moveTo>
                    <a:pt x="1941" y="1"/>
                  </a:moveTo>
                  <a:lnTo>
                    <a:pt x="1" y="3358"/>
                  </a:lnTo>
                  <a:lnTo>
                    <a:pt x="1941" y="6716"/>
                  </a:lnTo>
                  <a:lnTo>
                    <a:pt x="3882" y="3358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g358fe18d560_3_1461"/>
            <p:cNvSpPr/>
            <p:nvPr/>
          </p:nvSpPr>
          <p:spPr>
            <a:xfrm>
              <a:off x="958450" y="3532700"/>
              <a:ext cx="23525" cy="134875"/>
            </a:xfrm>
            <a:custGeom>
              <a:avLst/>
              <a:gdLst/>
              <a:ahLst/>
              <a:cxnLst/>
              <a:rect l="l" t="t" r="r" b="b"/>
              <a:pathLst>
                <a:path w="941" h="5395" extrusionOk="0">
                  <a:moveTo>
                    <a:pt x="0" y="1"/>
                  </a:moveTo>
                  <a:lnTo>
                    <a:pt x="0" y="5394"/>
                  </a:lnTo>
                  <a:lnTo>
                    <a:pt x="941" y="5394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g358fe18d560_3_1461"/>
            <p:cNvSpPr/>
            <p:nvPr/>
          </p:nvSpPr>
          <p:spPr>
            <a:xfrm>
              <a:off x="905450" y="3556525"/>
              <a:ext cx="129525" cy="91400"/>
            </a:xfrm>
            <a:custGeom>
              <a:avLst/>
              <a:gdLst/>
              <a:ahLst/>
              <a:cxnLst/>
              <a:rect l="l" t="t" r="r" b="b"/>
              <a:pathLst>
                <a:path w="5181" h="3656" extrusionOk="0">
                  <a:moveTo>
                    <a:pt x="4692" y="0"/>
                  </a:moveTo>
                  <a:lnTo>
                    <a:pt x="1" y="2858"/>
                  </a:lnTo>
                  <a:lnTo>
                    <a:pt x="489" y="3655"/>
                  </a:lnTo>
                  <a:lnTo>
                    <a:pt x="5180" y="798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g358fe18d560_3_1461"/>
            <p:cNvSpPr/>
            <p:nvPr/>
          </p:nvSpPr>
          <p:spPr>
            <a:xfrm>
              <a:off x="905450" y="3556525"/>
              <a:ext cx="129525" cy="91700"/>
            </a:xfrm>
            <a:custGeom>
              <a:avLst/>
              <a:gdLst/>
              <a:ahLst/>
              <a:cxnLst/>
              <a:rect l="l" t="t" r="r" b="b"/>
              <a:pathLst>
                <a:path w="5181" h="3668" extrusionOk="0">
                  <a:moveTo>
                    <a:pt x="489" y="0"/>
                  </a:moveTo>
                  <a:lnTo>
                    <a:pt x="1" y="810"/>
                  </a:lnTo>
                  <a:lnTo>
                    <a:pt x="4692" y="3667"/>
                  </a:lnTo>
                  <a:lnTo>
                    <a:pt x="5180" y="2870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g358fe18d560_3_1461"/>
            <p:cNvSpPr/>
            <p:nvPr/>
          </p:nvSpPr>
          <p:spPr>
            <a:xfrm>
              <a:off x="921525" y="3765175"/>
              <a:ext cx="97075" cy="167600"/>
            </a:xfrm>
            <a:custGeom>
              <a:avLst/>
              <a:gdLst/>
              <a:ahLst/>
              <a:cxnLst/>
              <a:rect l="l" t="t" r="r" b="b"/>
              <a:pathLst>
                <a:path w="3883" h="6704" extrusionOk="0">
                  <a:moveTo>
                    <a:pt x="1941" y="1882"/>
                  </a:moveTo>
                  <a:lnTo>
                    <a:pt x="2811" y="3346"/>
                  </a:lnTo>
                  <a:lnTo>
                    <a:pt x="1953" y="4834"/>
                  </a:lnTo>
                  <a:lnTo>
                    <a:pt x="1096" y="3346"/>
                  </a:lnTo>
                  <a:lnTo>
                    <a:pt x="1941" y="1882"/>
                  </a:lnTo>
                  <a:close/>
                  <a:moveTo>
                    <a:pt x="1941" y="1"/>
                  </a:moveTo>
                  <a:lnTo>
                    <a:pt x="1" y="3346"/>
                  </a:lnTo>
                  <a:lnTo>
                    <a:pt x="1941" y="6704"/>
                  </a:lnTo>
                  <a:lnTo>
                    <a:pt x="3882" y="3346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g358fe18d560_3_1461"/>
            <p:cNvSpPr/>
            <p:nvPr/>
          </p:nvSpPr>
          <p:spPr>
            <a:xfrm>
              <a:off x="958450" y="3909250"/>
              <a:ext cx="23525" cy="135150"/>
            </a:xfrm>
            <a:custGeom>
              <a:avLst/>
              <a:gdLst/>
              <a:ahLst/>
              <a:cxnLst/>
              <a:rect l="l" t="t" r="r" b="b"/>
              <a:pathLst>
                <a:path w="941" h="5406" extrusionOk="0">
                  <a:moveTo>
                    <a:pt x="0" y="0"/>
                  </a:moveTo>
                  <a:lnTo>
                    <a:pt x="0" y="5406"/>
                  </a:lnTo>
                  <a:lnTo>
                    <a:pt x="941" y="540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g358fe18d560_3_1461"/>
            <p:cNvSpPr/>
            <p:nvPr/>
          </p:nvSpPr>
          <p:spPr>
            <a:xfrm>
              <a:off x="905450" y="3928600"/>
              <a:ext cx="129525" cy="91400"/>
            </a:xfrm>
            <a:custGeom>
              <a:avLst/>
              <a:gdLst/>
              <a:ahLst/>
              <a:cxnLst/>
              <a:rect l="l" t="t" r="r" b="b"/>
              <a:pathLst>
                <a:path w="5181" h="3656" extrusionOk="0">
                  <a:moveTo>
                    <a:pt x="4692" y="0"/>
                  </a:moveTo>
                  <a:lnTo>
                    <a:pt x="1" y="2858"/>
                  </a:lnTo>
                  <a:lnTo>
                    <a:pt x="489" y="3655"/>
                  </a:lnTo>
                  <a:lnTo>
                    <a:pt x="5180" y="798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g358fe18d560_3_1461"/>
            <p:cNvSpPr/>
            <p:nvPr/>
          </p:nvSpPr>
          <p:spPr>
            <a:xfrm>
              <a:off x="905150" y="3928600"/>
              <a:ext cx="129825" cy="91700"/>
            </a:xfrm>
            <a:custGeom>
              <a:avLst/>
              <a:gdLst/>
              <a:ahLst/>
              <a:cxnLst/>
              <a:rect l="l" t="t" r="r" b="b"/>
              <a:pathLst>
                <a:path w="5193" h="3668" extrusionOk="0">
                  <a:moveTo>
                    <a:pt x="501" y="0"/>
                  </a:moveTo>
                  <a:lnTo>
                    <a:pt x="1" y="810"/>
                  </a:lnTo>
                  <a:lnTo>
                    <a:pt x="4692" y="3667"/>
                  </a:lnTo>
                  <a:lnTo>
                    <a:pt x="5192" y="28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g358fe18d560_3_1461"/>
            <p:cNvSpPr/>
            <p:nvPr/>
          </p:nvSpPr>
          <p:spPr>
            <a:xfrm>
              <a:off x="845025" y="3716350"/>
              <a:ext cx="145300" cy="83975"/>
            </a:xfrm>
            <a:custGeom>
              <a:avLst/>
              <a:gdLst/>
              <a:ahLst/>
              <a:cxnLst/>
              <a:rect l="l" t="t" r="r" b="b"/>
              <a:pathLst>
                <a:path w="5812" h="3359" extrusionOk="0">
                  <a:moveTo>
                    <a:pt x="3335" y="942"/>
                  </a:moveTo>
                  <a:lnTo>
                    <a:pt x="4192" y="2430"/>
                  </a:lnTo>
                  <a:lnTo>
                    <a:pt x="2477" y="2430"/>
                  </a:lnTo>
                  <a:lnTo>
                    <a:pt x="1632" y="942"/>
                  </a:lnTo>
                  <a:close/>
                  <a:moveTo>
                    <a:pt x="1" y="1"/>
                  </a:moveTo>
                  <a:lnTo>
                    <a:pt x="1942" y="3358"/>
                  </a:lnTo>
                  <a:lnTo>
                    <a:pt x="5811" y="3358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g358fe18d560_3_1461"/>
            <p:cNvSpPr/>
            <p:nvPr/>
          </p:nvSpPr>
          <p:spPr>
            <a:xfrm>
              <a:off x="742650" y="3650575"/>
              <a:ext cx="128600" cy="87825"/>
            </a:xfrm>
            <a:custGeom>
              <a:avLst/>
              <a:gdLst/>
              <a:ahLst/>
              <a:cxnLst/>
              <a:rect l="l" t="t" r="r" b="b"/>
              <a:pathLst>
                <a:path w="5144" h="3513" extrusionOk="0">
                  <a:moveTo>
                    <a:pt x="464" y="1"/>
                  </a:moveTo>
                  <a:lnTo>
                    <a:pt x="0" y="810"/>
                  </a:lnTo>
                  <a:lnTo>
                    <a:pt x="4679" y="3513"/>
                  </a:lnTo>
                  <a:lnTo>
                    <a:pt x="5144" y="2691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g358fe18d560_3_1461"/>
            <p:cNvSpPr/>
            <p:nvPr/>
          </p:nvSpPr>
          <p:spPr>
            <a:xfrm>
              <a:off x="795625" y="3626475"/>
              <a:ext cx="26800" cy="137825"/>
            </a:xfrm>
            <a:custGeom>
              <a:avLst/>
              <a:gdLst/>
              <a:ahLst/>
              <a:cxnLst/>
              <a:rect l="l" t="t" r="r" b="b"/>
              <a:pathLst>
                <a:path w="1072" h="5513" extrusionOk="0">
                  <a:moveTo>
                    <a:pt x="941" y="0"/>
                  </a:moveTo>
                  <a:lnTo>
                    <a:pt x="0" y="24"/>
                  </a:lnTo>
                  <a:lnTo>
                    <a:pt x="131" y="5513"/>
                  </a:lnTo>
                  <a:lnTo>
                    <a:pt x="1072" y="5501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g358fe18d560_3_1461"/>
            <p:cNvSpPr/>
            <p:nvPr/>
          </p:nvSpPr>
          <p:spPr>
            <a:xfrm>
              <a:off x="743225" y="3652075"/>
              <a:ext cx="131900" cy="86625"/>
            </a:xfrm>
            <a:custGeom>
              <a:avLst/>
              <a:gdLst/>
              <a:ahLst/>
              <a:cxnLst/>
              <a:rect l="l" t="t" r="r" b="b"/>
              <a:pathLst>
                <a:path w="5276" h="3465" extrusionOk="0">
                  <a:moveTo>
                    <a:pt x="4823" y="0"/>
                  </a:moveTo>
                  <a:lnTo>
                    <a:pt x="1" y="2631"/>
                  </a:lnTo>
                  <a:lnTo>
                    <a:pt x="453" y="3465"/>
                  </a:lnTo>
                  <a:lnTo>
                    <a:pt x="5275" y="822"/>
                  </a:lnTo>
                  <a:lnTo>
                    <a:pt x="4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g358fe18d560_3_1461"/>
            <p:cNvSpPr/>
            <p:nvPr/>
          </p:nvSpPr>
          <p:spPr>
            <a:xfrm>
              <a:off x="949800" y="3776775"/>
              <a:ext cx="145000" cy="83975"/>
            </a:xfrm>
            <a:custGeom>
              <a:avLst/>
              <a:gdLst/>
              <a:ahLst/>
              <a:cxnLst/>
              <a:rect l="l" t="t" r="r" b="b"/>
              <a:pathLst>
                <a:path w="5800" h="3359" extrusionOk="0">
                  <a:moveTo>
                    <a:pt x="3335" y="941"/>
                  </a:moveTo>
                  <a:lnTo>
                    <a:pt x="4192" y="2430"/>
                  </a:lnTo>
                  <a:lnTo>
                    <a:pt x="2477" y="2430"/>
                  </a:lnTo>
                  <a:lnTo>
                    <a:pt x="1620" y="941"/>
                  </a:lnTo>
                  <a:close/>
                  <a:moveTo>
                    <a:pt x="1" y="1"/>
                  </a:moveTo>
                  <a:lnTo>
                    <a:pt x="1930" y="3358"/>
                  </a:lnTo>
                  <a:lnTo>
                    <a:pt x="5799" y="3358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g358fe18d560_3_1461"/>
            <p:cNvSpPr/>
            <p:nvPr/>
          </p:nvSpPr>
          <p:spPr>
            <a:xfrm>
              <a:off x="1068875" y="3838700"/>
              <a:ext cx="128600" cy="87825"/>
            </a:xfrm>
            <a:custGeom>
              <a:avLst/>
              <a:gdLst/>
              <a:ahLst/>
              <a:cxnLst/>
              <a:rect l="l" t="t" r="r" b="b"/>
              <a:pathLst>
                <a:path w="5144" h="3513" extrusionOk="0">
                  <a:moveTo>
                    <a:pt x="477" y="0"/>
                  </a:moveTo>
                  <a:lnTo>
                    <a:pt x="0" y="810"/>
                  </a:lnTo>
                  <a:lnTo>
                    <a:pt x="4680" y="3513"/>
                  </a:lnTo>
                  <a:lnTo>
                    <a:pt x="5144" y="2703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g358fe18d560_3_1461"/>
            <p:cNvSpPr/>
            <p:nvPr/>
          </p:nvSpPr>
          <p:spPr>
            <a:xfrm>
              <a:off x="1117975" y="3812500"/>
              <a:ext cx="26825" cy="137850"/>
            </a:xfrm>
            <a:custGeom>
              <a:avLst/>
              <a:gdLst/>
              <a:ahLst/>
              <a:cxnLst/>
              <a:rect l="l" t="t" r="r" b="b"/>
              <a:pathLst>
                <a:path w="1073" h="5514" extrusionOk="0">
                  <a:moveTo>
                    <a:pt x="941" y="1"/>
                  </a:moveTo>
                  <a:lnTo>
                    <a:pt x="1" y="24"/>
                  </a:lnTo>
                  <a:lnTo>
                    <a:pt x="132" y="5513"/>
                  </a:lnTo>
                  <a:lnTo>
                    <a:pt x="1072" y="5489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g358fe18d560_3_1461"/>
            <p:cNvSpPr/>
            <p:nvPr/>
          </p:nvSpPr>
          <p:spPr>
            <a:xfrm>
              <a:off x="1065300" y="3838100"/>
              <a:ext cx="131875" cy="86650"/>
            </a:xfrm>
            <a:custGeom>
              <a:avLst/>
              <a:gdLst/>
              <a:ahLst/>
              <a:cxnLst/>
              <a:rect l="l" t="t" r="r" b="b"/>
              <a:pathLst>
                <a:path w="5275" h="3466" extrusionOk="0">
                  <a:moveTo>
                    <a:pt x="4834" y="1"/>
                  </a:moveTo>
                  <a:lnTo>
                    <a:pt x="0" y="2632"/>
                  </a:lnTo>
                  <a:lnTo>
                    <a:pt x="453" y="3465"/>
                  </a:lnTo>
                  <a:lnTo>
                    <a:pt x="5275" y="822"/>
                  </a:lnTo>
                  <a:lnTo>
                    <a:pt x="48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g358fe18d560_3_1461"/>
            <p:cNvSpPr/>
            <p:nvPr/>
          </p:nvSpPr>
          <p:spPr>
            <a:xfrm>
              <a:off x="950100" y="3716350"/>
              <a:ext cx="145000" cy="83975"/>
            </a:xfrm>
            <a:custGeom>
              <a:avLst/>
              <a:gdLst/>
              <a:ahLst/>
              <a:cxnLst/>
              <a:rect l="l" t="t" r="r" b="b"/>
              <a:pathLst>
                <a:path w="5800" h="3359" extrusionOk="0">
                  <a:moveTo>
                    <a:pt x="4180" y="930"/>
                  </a:moveTo>
                  <a:lnTo>
                    <a:pt x="3323" y="2418"/>
                  </a:lnTo>
                  <a:lnTo>
                    <a:pt x="1608" y="2418"/>
                  </a:lnTo>
                  <a:lnTo>
                    <a:pt x="2465" y="930"/>
                  </a:lnTo>
                  <a:close/>
                  <a:moveTo>
                    <a:pt x="1930" y="1"/>
                  </a:moveTo>
                  <a:lnTo>
                    <a:pt x="1" y="3358"/>
                  </a:lnTo>
                  <a:lnTo>
                    <a:pt x="3870" y="3358"/>
                  </a:lnTo>
                  <a:lnTo>
                    <a:pt x="57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g358fe18d560_3_1461"/>
            <p:cNvSpPr/>
            <p:nvPr/>
          </p:nvSpPr>
          <p:spPr>
            <a:xfrm>
              <a:off x="1068575" y="3650575"/>
              <a:ext cx="128900" cy="87825"/>
            </a:xfrm>
            <a:custGeom>
              <a:avLst/>
              <a:gdLst/>
              <a:ahLst/>
              <a:cxnLst/>
              <a:rect l="l" t="t" r="r" b="b"/>
              <a:pathLst>
                <a:path w="5156" h="3513" extrusionOk="0">
                  <a:moveTo>
                    <a:pt x="4680" y="1"/>
                  </a:moveTo>
                  <a:lnTo>
                    <a:pt x="0" y="2703"/>
                  </a:lnTo>
                  <a:lnTo>
                    <a:pt x="477" y="3513"/>
                  </a:lnTo>
                  <a:lnTo>
                    <a:pt x="5156" y="810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g358fe18d560_3_1461"/>
            <p:cNvSpPr/>
            <p:nvPr/>
          </p:nvSpPr>
          <p:spPr>
            <a:xfrm>
              <a:off x="1065300" y="3652075"/>
              <a:ext cx="131875" cy="86625"/>
            </a:xfrm>
            <a:custGeom>
              <a:avLst/>
              <a:gdLst/>
              <a:ahLst/>
              <a:cxnLst/>
              <a:rect l="l" t="t" r="r" b="b"/>
              <a:pathLst>
                <a:path w="5275" h="3465" extrusionOk="0">
                  <a:moveTo>
                    <a:pt x="453" y="0"/>
                  </a:moveTo>
                  <a:lnTo>
                    <a:pt x="0" y="834"/>
                  </a:lnTo>
                  <a:lnTo>
                    <a:pt x="4823" y="3465"/>
                  </a:lnTo>
                  <a:lnTo>
                    <a:pt x="5275" y="2643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g358fe18d560_3_1461"/>
            <p:cNvSpPr/>
            <p:nvPr/>
          </p:nvSpPr>
          <p:spPr>
            <a:xfrm>
              <a:off x="1117675" y="3626475"/>
              <a:ext cx="26825" cy="137825"/>
            </a:xfrm>
            <a:custGeom>
              <a:avLst/>
              <a:gdLst/>
              <a:ahLst/>
              <a:cxnLst/>
              <a:rect l="l" t="t" r="r" b="b"/>
              <a:pathLst>
                <a:path w="1073" h="5513" extrusionOk="0">
                  <a:moveTo>
                    <a:pt x="132" y="0"/>
                  </a:moveTo>
                  <a:lnTo>
                    <a:pt x="1" y="5489"/>
                  </a:lnTo>
                  <a:lnTo>
                    <a:pt x="942" y="5513"/>
                  </a:lnTo>
                  <a:lnTo>
                    <a:pt x="1073" y="24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g358fe18d560_3_1461"/>
            <p:cNvSpPr/>
            <p:nvPr/>
          </p:nvSpPr>
          <p:spPr>
            <a:xfrm>
              <a:off x="845325" y="3776775"/>
              <a:ext cx="145000" cy="83975"/>
            </a:xfrm>
            <a:custGeom>
              <a:avLst/>
              <a:gdLst/>
              <a:ahLst/>
              <a:cxnLst/>
              <a:rect l="l" t="t" r="r" b="b"/>
              <a:pathLst>
                <a:path w="5800" h="3359" extrusionOk="0">
                  <a:moveTo>
                    <a:pt x="4180" y="930"/>
                  </a:moveTo>
                  <a:lnTo>
                    <a:pt x="3323" y="2418"/>
                  </a:lnTo>
                  <a:lnTo>
                    <a:pt x="1620" y="2418"/>
                  </a:lnTo>
                  <a:lnTo>
                    <a:pt x="2465" y="930"/>
                  </a:lnTo>
                  <a:close/>
                  <a:moveTo>
                    <a:pt x="1930" y="1"/>
                  </a:moveTo>
                  <a:lnTo>
                    <a:pt x="1" y="3358"/>
                  </a:lnTo>
                  <a:lnTo>
                    <a:pt x="3870" y="3358"/>
                  </a:lnTo>
                  <a:lnTo>
                    <a:pt x="57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g358fe18d560_3_1461"/>
            <p:cNvSpPr/>
            <p:nvPr/>
          </p:nvSpPr>
          <p:spPr>
            <a:xfrm>
              <a:off x="742350" y="3839000"/>
              <a:ext cx="128900" cy="87825"/>
            </a:xfrm>
            <a:custGeom>
              <a:avLst/>
              <a:gdLst/>
              <a:ahLst/>
              <a:cxnLst/>
              <a:rect l="l" t="t" r="r" b="b"/>
              <a:pathLst>
                <a:path w="5156" h="3513" extrusionOk="0">
                  <a:moveTo>
                    <a:pt x="4679" y="0"/>
                  </a:moveTo>
                  <a:lnTo>
                    <a:pt x="0" y="2691"/>
                  </a:lnTo>
                  <a:lnTo>
                    <a:pt x="476" y="3513"/>
                  </a:lnTo>
                  <a:lnTo>
                    <a:pt x="5156" y="810"/>
                  </a:lnTo>
                  <a:lnTo>
                    <a:pt x="46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g358fe18d560_3_1461"/>
            <p:cNvSpPr/>
            <p:nvPr/>
          </p:nvSpPr>
          <p:spPr>
            <a:xfrm>
              <a:off x="742950" y="3838100"/>
              <a:ext cx="131875" cy="86650"/>
            </a:xfrm>
            <a:custGeom>
              <a:avLst/>
              <a:gdLst/>
              <a:ahLst/>
              <a:cxnLst/>
              <a:rect l="l" t="t" r="r" b="b"/>
              <a:pathLst>
                <a:path w="5275" h="3466" extrusionOk="0">
                  <a:moveTo>
                    <a:pt x="452" y="1"/>
                  </a:moveTo>
                  <a:lnTo>
                    <a:pt x="0" y="834"/>
                  </a:lnTo>
                  <a:lnTo>
                    <a:pt x="4834" y="3465"/>
                  </a:lnTo>
                  <a:lnTo>
                    <a:pt x="5274" y="264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g358fe18d560_3_1461"/>
            <p:cNvSpPr/>
            <p:nvPr/>
          </p:nvSpPr>
          <p:spPr>
            <a:xfrm>
              <a:off x="795625" y="3812500"/>
              <a:ext cx="26800" cy="137850"/>
            </a:xfrm>
            <a:custGeom>
              <a:avLst/>
              <a:gdLst/>
              <a:ahLst/>
              <a:cxnLst/>
              <a:rect l="l" t="t" r="r" b="b"/>
              <a:pathLst>
                <a:path w="1072" h="5514" extrusionOk="0">
                  <a:moveTo>
                    <a:pt x="131" y="1"/>
                  </a:moveTo>
                  <a:lnTo>
                    <a:pt x="0" y="5489"/>
                  </a:lnTo>
                  <a:lnTo>
                    <a:pt x="941" y="5513"/>
                  </a:lnTo>
                  <a:lnTo>
                    <a:pt x="1072" y="24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g358fe18d560_3_1461"/>
            <p:cNvSpPr/>
            <p:nvPr/>
          </p:nvSpPr>
          <p:spPr>
            <a:xfrm>
              <a:off x="1500775" y="3847025"/>
              <a:ext cx="93175" cy="160775"/>
            </a:xfrm>
            <a:custGeom>
              <a:avLst/>
              <a:gdLst/>
              <a:ahLst/>
              <a:cxnLst/>
              <a:rect l="l" t="t" r="r" b="b"/>
              <a:pathLst>
                <a:path w="3727" h="6431" extrusionOk="0">
                  <a:moveTo>
                    <a:pt x="2274" y="1799"/>
                  </a:moveTo>
                  <a:lnTo>
                    <a:pt x="2679" y="3465"/>
                  </a:lnTo>
                  <a:lnTo>
                    <a:pt x="1429" y="4632"/>
                  </a:lnTo>
                  <a:lnTo>
                    <a:pt x="1024" y="2965"/>
                  </a:lnTo>
                  <a:lnTo>
                    <a:pt x="2274" y="1799"/>
                  </a:lnTo>
                  <a:close/>
                  <a:moveTo>
                    <a:pt x="2822" y="1"/>
                  </a:moveTo>
                  <a:lnTo>
                    <a:pt x="0" y="2656"/>
                  </a:lnTo>
                  <a:lnTo>
                    <a:pt x="893" y="6430"/>
                  </a:lnTo>
                  <a:lnTo>
                    <a:pt x="3727" y="3775"/>
                  </a:lnTo>
                  <a:lnTo>
                    <a:pt x="28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g358fe18d560_3_1461"/>
            <p:cNvSpPr/>
            <p:nvPr/>
          </p:nvSpPr>
          <p:spPr>
            <a:xfrm>
              <a:off x="1563275" y="3744050"/>
              <a:ext cx="61650" cy="136350"/>
            </a:xfrm>
            <a:custGeom>
              <a:avLst/>
              <a:gdLst/>
              <a:ahLst/>
              <a:cxnLst/>
              <a:rect l="l" t="t" r="r" b="b"/>
              <a:pathLst>
                <a:path w="2466" h="5454" extrusionOk="0">
                  <a:moveTo>
                    <a:pt x="1560" y="0"/>
                  </a:moveTo>
                  <a:lnTo>
                    <a:pt x="1" y="5179"/>
                  </a:lnTo>
                  <a:lnTo>
                    <a:pt x="894" y="5453"/>
                  </a:lnTo>
                  <a:lnTo>
                    <a:pt x="2465" y="26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g358fe18d560_3_1461"/>
            <p:cNvSpPr/>
            <p:nvPr/>
          </p:nvSpPr>
          <p:spPr>
            <a:xfrm>
              <a:off x="1513875" y="3778275"/>
              <a:ext cx="138725" cy="57475"/>
            </a:xfrm>
            <a:custGeom>
              <a:avLst/>
              <a:gdLst/>
              <a:ahLst/>
              <a:cxnLst/>
              <a:rect l="l" t="t" r="r" b="b"/>
              <a:pathLst>
                <a:path w="5549" h="2299" extrusionOk="0">
                  <a:moveTo>
                    <a:pt x="5310" y="0"/>
                  </a:moveTo>
                  <a:lnTo>
                    <a:pt x="0" y="1393"/>
                  </a:lnTo>
                  <a:lnTo>
                    <a:pt x="238" y="2298"/>
                  </a:lnTo>
                  <a:lnTo>
                    <a:pt x="5549" y="905"/>
                  </a:lnTo>
                  <a:lnTo>
                    <a:pt x="5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g358fe18d560_3_1461"/>
            <p:cNvSpPr/>
            <p:nvPr/>
          </p:nvSpPr>
          <p:spPr>
            <a:xfrm>
              <a:off x="1528450" y="3748200"/>
              <a:ext cx="109275" cy="117900"/>
            </a:xfrm>
            <a:custGeom>
              <a:avLst/>
              <a:gdLst/>
              <a:ahLst/>
              <a:cxnLst/>
              <a:rect l="l" t="t" r="r" b="b"/>
              <a:pathLst>
                <a:path w="4371" h="4716" extrusionOk="0">
                  <a:moveTo>
                    <a:pt x="691" y="1"/>
                  </a:moveTo>
                  <a:lnTo>
                    <a:pt x="1" y="620"/>
                  </a:lnTo>
                  <a:lnTo>
                    <a:pt x="3668" y="4716"/>
                  </a:lnTo>
                  <a:lnTo>
                    <a:pt x="4370" y="4085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g358fe18d560_3_1461"/>
            <p:cNvSpPr/>
            <p:nvPr/>
          </p:nvSpPr>
          <p:spPr>
            <a:xfrm>
              <a:off x="1465950" y="3962825"/>
              <a:ext cx="93175" cy="160750"/>
            </a:xfrm>
            <a:custGeom>
              <a:avLst/>
              <a:gdLst/>
              <a:ahLst/>
              <a:cxnLst/>
              <a:rect l="l" t="t" r="r" b="b"/>
              <a:pathLst>
                <a:path w="3727" h="6430" extrusionOk="0">
                  <a:moveTo>
                    <a:pt x="2274" y="1798"/>
                  </a:moveTo>
                  <a:lnTo>
                    <a:pt x="2679" y="3465"/>
                  </a:lnTo>
                  <a:lnTo>
                    <a:pt x="1429" y="4632"/>
                  </a:lnTo>
                  <a:lnTo>
                    <a:pt x="1036" y="2965"/>
                  </a:lnTo>
                  <a:lnTo>
                    <a:pt x="2274" y="1798"/>
                  </a:lnTo>
                  <a:close/>
                  <a:moveTo>
                    <a:pt x="2834" y="0"/>
                  </a:moveTo>
                  <a:lnTo>
                    <a:pt x="0" y="2655"/>
                  </a:lnTo>
                  <a:lnTo>
                    <a:pt x="893" y="6430"/>
                  </a:lnTo>
                  <a:lnTo>
                    <a:pt x="3727" y="3775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g358fe18d560_3_1461"/>
            <p:cNvSpPr/>
            <p:nvPr/>
          </p:nvSpPr>
          <p:spPr>
            <a:xfrm>
              <a:off x="1445100" y="4097950"/>
              <a:ext cx="61350" cy="136050"/>
            </a:xfrm>
            <a:custGeom>
              <a:avLst/>
              <a:gdLst/>
              <a:ahLst/>
              <a:cxnLst/>
              <a:rect l="l" t="t" r="r" b="b"/>
              <a:pathLst>
                <a:path w="2454" h="5442" extrusionOk="0">
                  <a:moveTo>
                    <a:pt x="1549" y="1"/>
                  </a:moveTo>
                  <a:lnTo>
                    <a:pt x="1" y="5168"/>
                  </a:lnTo>
                  <a:lnTo>
                    <a:pt x="906" y="5442"/>
                  </a:lnTo>
                  <a:lnTo>
                    <a:pt x="2454" y="263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g358fe18d560_3_1461"/>
            <p:cNvSpPr/>
            <p:nvPr/>
          </p:nvSpPr>
          <p:spPr>
            <a:xfrm>
              <a:off x="1407000" y="4134575"/>
              <a:ext cx="138750" cy="57750"/>
            </a:xfrm>
            <a:custGeom>
              <a:avLst/>
              <a:gdLst/>
              <a:ahLst/>
              <a:cxnLst/>
              <a:rect l="l" t="t" r="r" b="b"/>
              <a:pathLst>
                <a:path w="5550" h="2310" extrusionOk="0">
                  <a:moveTo>
                    <a:pt x="5311" y="0"/>
                  </a:moveTo>
                  <a:lnTo>
                    <a:pt x="1" y="1393"/>
                  </a:lnTo>
                  <a:lnTo>
                    <a:pt x="239" y="2310"/>
                  </a:lnTo>
                  <a:lnTo>
                    <a:pt x="5549" y="905"/>
                  </a:lnTo>
                  <a:lnTo>
                    <a:pt x="53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g358fe18d560_3_1461"/>
            <p:cNvSpPr/>
            <p:nvPr/>
          </p:nvSpPr>
          <p:spPr>
            <a:xfrm>
              <a:off x="1421600" y="4104500"/>
              <a:ext cx="109250" cy="117900"/>
            </a:xfrm>
            <a:custGeom>
              <a:avLst/>
              <a:gdLst/>
              <a:ahLst/>
              <a:cxnLst/>
              <a:rect l="l" t="t" r="r" b="b"/>
              <a:pathLst>
                <a:path w="4370" h="4716" extrusionOk="0">
                  <a:moveTo>
                    <a:pt x="703" y="1"/>
                  </a:moveTo>
                  <a:lnTo>
                    <a:pt x="0" y="632"/>
                  </a:lnTo>
                  <a:lnTo>
                    <a:pt x="3679" y="4716"/>
                  </a:lnTo>
                  <a:lnTo>
                    <a:pt x="4370" y="4096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g358fe18d560_3_1461"/>
            <p:cNvSpPr/>
            <p:nvPr/>
          </p:nvSpPr>
          <p:spPr>
            <a:xfrm>
              <a:off x="1430525" y="3880375"/>
              <a:ext cx="115225" cy="122050"/>
            </a:xfrm>
            <a:custGeom>
              <a:avLst/>
              <a:gdLst/>
              <a:ahLst/>
              <a:cxnLst/>
              <a:rect l="l" t="t" r="r" b="b"/>
              <a:pathLst>
                <a:path w="4609" h="4882" extrusionOk="0">
                  <a:moveTo>
                    <a:pt x="1298" y="1358"/>
                  </a:moveTo>
                  <a:lnTo>
                    <a:pt x="2929" y="1846"/>
                  </a:lnTo>
                  <a:lnTo>
                    <a:pt x="3322" y="3513"/>
                  </a:lnTo>
                  <a:lnTo>
                    <a:pt x="1691" y="3024"/>
                  </a:lnTo>
                  <a:lnTo>
                    <a:pt x="1298" y="1358"/>
                  </a:lnTo>
                  <a:close/>
                  <a:moveTo>
                    <a:pt x="0" y="0"/>
                  </a:moveTo>
                  <a:lnTo>
                    <a:pt x="893" y="3775"/>
                  </a:lnTo>
                  <a:lnTo>
                    <a:pt x="4608" y="4882"/>
                  </a:lnTo>
                  <a:lnTo>
                    <a:pt x="4608" y="4882"/>
                  </a:lnTo>
                  <a:lnTo>
                    <a:pt x="3727" y="1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g358fe18d560_3_1461"/>
            <p:cNvSpPr/>
            <p:nvPr/>
          </p:nvSpPr>
          <p:spPr>
            <a:xfrm>
              <a:off x="1345400" y="3791075"/>
              <a:ext cx="109850" cy="114625"/>
            </a:xfrm>
            <a:custGeom>
              <a:avLst/>
              <a:gdLst/>
              <a:ahLst/>
              <a:cxnLst/>
              <a:rect l="l" t="t" r="r" b="b"/>
              <a:pathLst>
                <a:path w="4394" h="4585" extrusionOk="0">
                  <a:moveTo>
                    <a:pt x="691" y="0"/>
                  </a:moveTo>
                  <a:lnTo>
                    <a:pt x="0" y="655"/>
                  </a:lnTo>
                  <a:lnTo>
                    <a:pt x="3715" y="4584"/>
                  </a:lnTo>
                  <a:lnTo>
                    <a:pt x="4394" y="3941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g358fe18d560_3_1461"/>
            <p:cNvSpPr/>
            <p:nvPr/>
          </p:nvSpPr>
          <p:spPr>
            <a:xfrm>
              <a:off x="1372475" y="3780350"/>
              <a:ext cx="58975" cy="138750"/>
            </a:xfrm>
            <a:custGeom>
              <a:avLst/>
              <a:gdLst/>
              <a:ahLst/>
              <a:cxnLst/>
              <a:rect l="l" t="t" r="r" b="b"/>
              <a:pathLst>
                <a:path w="2359" h="5550" extrusionOk="0">
                  <a:moveTo>
                    <a:pt x="1453" y="1"/>
                  </a:moveTo>
                  <a:lnTo>
                    <a:pt x="1" y="5299"/>
                  </a:lnTo>
                  <a:lnTo>
                    <a:pt x="906" y="5549"/>
                  </a:lnTo>
                  <a:lnTo>
                    <a:pt x="2358" y="25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g358fe18d560_3_1461"/>
            <p:cNvSpPr/>
            <p:nvPr/>
          </p:nvSpPr>
          <p:spPr>
            <a:xfrm>
              <a:off x="1332600" y="3824100"/>
              <a:ext cx="139325" cy="51525"/>
            </a:xfrm>
            <a:custGeom>
              <a:avLst/>
              <a:gdLst/>
              <a:ahLst/>
              <a:cxnLst/>
              <a:rect l="l" t="t" r="r" b="b"/>
              <a:pathLst>
                <a:path w="5573" h="2061" extrusionOk="0">
                  <a:moveTo>
                    <a:pt x="5370" y="1"/>
                  </a:moveTo>
                  <a:lnTo>
                    <a:pt x="0" y="1144"/>
                  </a:lnTo>
                  <a:lnTo>
                    <a:pt x="191" y="2061"/>
                  </a:lnTo>
                  <a:lnTo>
                    <a:pt x="5572" y="918"/>
                  </a:lnTo>
                  <a:lnTo>
                    <a:pt x="53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g358fe18d560_3_1461"/>
            <p:cNvSpPr/>
            <p:nvPr/>
          </p:nvSpPr>
          <p:spPr>
            <a:xfrm>
              <a:off x="1513575" y="3968175"/>
              <a:ext cx="115200" cy="122075"/>
            </a:xfrm>
            <a:custGeom>
              <a:avLst/>
              <a:gdLst/>
              <a:ahLst/>
              <a:cxnLst/>
              <a:rect l="l" t="t" r="r" b="b"/>
              <a:pathLst>
                <a:path w="4608" h="4883" extrusionOk="0">
                  <a:moveTo>
                    <a:pt x="1286" y="1370"/>
                  </a:moveTo>
                  <a:lnTo>
                    <a:pt x="2929" y="1858"/>
                  </a:lnTo>
                  <a:lnTo>
                    <a:pt x="3322" y="3525"/>
                  </a:lnTo>
                  <a:lnTo>
                    <a:pt x="1679" y="3037"/>
                  </a:lnTo>
                  <a:lnTo>
                    <a:pt x="1286" y="1370"/>
                  </a:lnTo>
                  <a:close/>
                  <a:moveTo>
                    <a:pt x="0" y="1"/>
                  </a:moveTo>
                  <a:lnTo>
                    <a:pt x="893" y="3775"/>
                  </a:lnTo>
                  <a:lnTo>
                    <a:pt x="4608" y="4882"/>
                  </a:lnTo>
                  <a:lnTo>
                    <a:pt x="3715" y="11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g358fe18d560_3_1461"/>
            <p:cNvSpPr/>
            <p:nvPr/>
          </p:nvSpPr>
          <p:spPr>
            <a:xfrm>
              <a:off x="1604050" y="4065225"/>
              <a:ext cx="109875" cy="114300"/>
            </a:xfrm>
            <a:custGeom>
              <a:avLst/>
              <a:gdLst/>
              <a:ahLst/>
              <a:cxnLst/>
              <a:rect l="l" t="t" r="r" b="b"/>
              <a:pathLst>
                <a:path w="4395" h="4572" extrusionOk="0">
                  <a:moveTo>
                    <a:pt x="679" y="0"/>
                  </a:moveTo>
                  <a:lnTo>
                    <a:pt x="1" y="643"/>
                  </a:lnTo>
                  <a:lnTo>
                    <a:pt x="3704" y="4572"/>
                  </a:lnTo>
                  <a:lnTo>
                    <a:pt x="4394" y="3929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g358fe18d560_3_1461"/>
            <p:cNvSpPr/>
            <p:nvPr/>
          </p:nvSpPr>
          <p:spPr>
            <a:xfrm>
              <a:off x="1627875" y="4050925"/>
              <a:ext cx="58950" cy="138725"/>
            </a:xfrm>
            <a:custGeom>
              <a:avLst/>
              <a:gdLst/>
              <a:ahLst/>
              <a:cxnLst/>
              <a:rect l="l" t="t" r="r" b="b"/>
              <a:pathLst>
                <a:path w="2358" h="5549" extrusionOk="0">
                  <a:moveTo>
                    <a:pt x="1453" y="1"/>
                  </a:moveTo>
                  <a:lnTo>
                    <a:pt x="0" y="5299"/>
                  </a:lnTo>
                  <a:lnTo>
                    <a:pt x="905" y="5549"/>
                  </a:lnTo>
                  <a:lnTo>
                    <a:pt x="2358" y="25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g358fe18d560_3_1461"/>
            <p:cNvSpPr/>
            <p:nvPr/>
          </p:nvSpPr>
          <p:spPr>
            <a:xfrm>
              <a:off x="1587975" y="4094675"/>
              <a:ext cx="139325" cy="51525"/>
            </a:xfrm>
            <a:custGeom>
              <a:avLst/>
              <a:gdLst/>
              <a:ahLst/>
              <a:cxnLst/>
              <a:rect l="l" t="t" r="r" b="b"/>
              <a:pathLst>
                <a:path w="5573" h="2061" extrusionOk="0">
                  <a:moveTo>
                    <a:pt x="5371" y="1"/>
                  </a:moveTo>
                  <a:lnTo>
                    <a:pt x="1" y="1144"/>
                  </a:lnTo>
                  <a:lnTo>
                    <a:pt x="191" y="2061"/>
                  </a:lnTo>
                  <a:lnTo>
                    <a:pt x="5573" y="918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g358fe18d560_3_1461"/>
            <p:cNvSpPr/>
            <p:nvPr/>
          </p:nvSpPr>
          <p:spPr>
            <a:xfrm>
              <a:off x="1507025" y="3924125"/>
              <a:ext cx="163125" cy="94375"/>
            </a:xfrm>
            <a:custGeom>
              <a:avLst/>
              <a:gdLst/>
              <a:ahLst/>
              <a:cxnLst/>
              <a:rect l="l" t="t" r="r" b="b"/>
              <a:pathLst>
                <a:path w="6525" h="3775" extrusionOk="0">
                  <a:moveTo>
                    <a:pt x="3060" y="1048"/>
                  </a:moveTo>
                  <a:lnTo>
                    <a:pt x="4703" y="1548"/>
                  </a:lnTo>
                  <a:lnTo>
                    <a:pt x="3453" y="2727"/>
                  </a:lnTo>
                  <a:lnTo>
                    <a:pt x="1822" y="2227"/>
                  </a:lnTo>
                  <a:lnTo>
                    <a:pt x="3060" y="1048"/>
                  </a:lnTo>
                  <a:close/>
                  <a:moveTo>
                    <a:pt x="2810" y="0"/>
                  </a:moveTo>
                  <a:lnTo>
                    <a:pt x="0" y="2667"/>
                  </a:lnTo>
                  <a:lnTo>
                    <a:pt x="3715" y="3775"/>
                  </a:lnTo>
                  <a:lnTo>
                    <a:pt x="6525" y="1120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g358fe18d560_3_1461"/>
            <p:cNvSpPr/>
            <p:nvPr/>
          </p:nvSpPr>
          <p:spPr>
            <a:xfrm>
              <a:off x="1644550" y="3914900"/>
              <a:ext cx="136625" cy="54200"/>
            </a:xfrm>
            <a:custGeom>
              <a:avLst/>
              <a:gdLst/>
              <a:ahLst/>
              <a:cxnLst/>
              <a:rect l="l" t="t" r="r" b="b"/>
              <a:pathLst>
                <a:path w="5465" h="2168" extrusionOk="0">
                  <a:moveTo>
                    <a:pt x="5251" y="0"/>
                  </a:moveTo>
                  <a:lnTo>
                    <a:pt x="0" y="1251"/>
                  </a:lnTo>
                  <a:lnTo>
                    <a:pt x="214" y="2167"/>
                  </a:lnTo>
                  <a:lnTo>
                    <a:pt x="5465" y="917"/>
                  </a:lnTo>
                  <a:lnTo>
                    <a:pt x="52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g358fe18d560_3_1461"/>
            <p:cNvSpPr/>
            <p:nvPr/>
          </p:nvSpPr>
          <p:spPr>
            <a:xfrm>
              <a:off x="1654075" y="3885425"/>
              <a:ext cx="113425" cy="114025"/>
            </a:xfrm>
            <a:custGeom>
              <a:avLst/>
              <a:gdLst/>
              <a:ahLst/>
              <a:cxnLst/>
              <a:rect l="l" t="t" r="r" b="b"/>
              <a:pathLst>
                <a:path w="4537" h="4561" extrusionOk="0">
                  <a:moveTo>
                    <a:pt x="667" y="1"/>
                  </a:moveTo>
                  <a:lnTo>
                    <a:pt x="0" y="655"/>
                  </a:lnTo>
                  <a:lnTo>
                    <a:pt x="3870" y="4561"/>
                  </a:lnTo>
                  <a:lnTo>
                    <a:pt x="4536" y="3906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g358fe18d560_3_1461"/>
            <p:cNvSpPr/>
            <p:nvPr/>
          </p:nvSpPr>
          <p:spPr>
            <a:xfrm>
              <a:off x="1678175" y="3873525"/>
              <a:ext cx="64900" cy="137825"/>
            </a:xfrm>
            <a:custGeom>
              <a:avLst/>
              <a:gdLst/>
              <a:ahLst/>
              <a:cxnLst/>
              <a:rect l="l" t="t" r="r" b="b"/>
              <a:pathLst>
                <a:path w="2596" h="5513" extrusionOk="0">
                  <a:moveTo>
                    <a:pt x="1703" y="0"/>
                  </a:moveTo>
                  <a:lnTo>
                    <a:pt x="0" y="5227"/>
                  </a:lnTo>
                  <a:lnTo>
                    <a:pt x="893" y="5513"/>
                  </a:lnTo>
                  <a:lnTo>
                    <a:pt x="2596" y="298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g358fe18d560_3_1461"/>
            <p:cNvSpPr/>
            <p:nvPr/>
          </p:nvSpPr>
          <p:spPr>
            <a:xfrm>
              <a:off x="1389450" y="3951800"/>
              <a:ext cx="163125" cy="94675"/>
            </a:xfrm>
            <a:custGeom>
              <a:avLst/>
              <a:gdLst/>
              <a:ahLst/>
              <a:cxnLst/>
              <a:rect l="l" t="t" r="r" b="b"/>
              <a:pathLst>
                <a:path w="6525" h="3787" extrusionOk="0">
                  <a:moveTo>
                    <a:pt x="3060" y="1060"/>
                  </a:moveTo>
                  <a:lnTo>
                    <a:pt x="4703" y="1560"/>
                  </a:lnTo>
                  <a:lnTo>
                    <a:pt x="3453" y="2727"/>
                  </a:lnTo>
                  <a:lnTo>
                    <a:pt x="1822" y="2239"/>
                  </a:lnTo>
                  <a:lnTo>
                    <a:pt x="3060" y="1060"/>
                  </a:lnTo>
                  <a:close/>
                  <a:moveTo>
                    <a:pt x="2810" y="1"/>
                  </a:moveTo>
                  <a:lnTo>
                    <a:pt x="0" y="2668"/>
                  </a:lnTo>
                  <a:lnTo>
                    <a:pt x="3703" y="3787"/>
                  </a:lnTo>
                  <a:lnTo>
                    <a:pt x="6525" y="1120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g358fe18d560_3_1461"/>
            <p:cNvSpPr/>
            <p:nvPr/>
          </p:nvSpPr>
          <p:spPr>
            <a:xfrm>
              <a:off x="1277825" y="4001800"/>
              <a:ext cx="136950" cy="53900"/>
            </a:xfrm>
            <a:custGeom>
              <a:avLst/>
              <a:gdLst/>
              <a:ahLst/>
              <a:cxnLst/>
              <a:rect l="l" t="t" r="r" b="b"/>
              <a:pathLst>
                <a:path w="5478" h="2156" extrusionOk="0">
                  <a:moveTo>
                    <a:pt x="5251" y="1"/>
                  </a:moveTo>
                  <a:lnTo>
                    <a:pt x="1" y="1251"/>
                  </a:lnTo>
                  <a:lnTo>
                    <a:pt x="215" y="2156"/>
                  </a:lnTo>
                  <a:lnTo>
                    <a:pt x="5477" y="918"/>
                  </a:lnTo>
                  <a:lnTo>
                    <a:pt x="52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g358fe18d560_3_1461"/>
            <p:cNvSpPr/>
            <p:nvPr/>
          </p:nvSpPr>
          <p:spPr>
            <a:xfrm>
              <a:off x="1291825" y="3971450"/>
              <a:ext cx="113425" cy="114025"/>
            </a:xfrm>
            <a:custGeom>
              <a:avLst/>
              <a:gdLst/>
              <a:ahLst/>
              <a:cxnLst/>
              <a:rect l="l" t="t" r="r" b="b"/>
              <a:pathLst>
                <a:path w="4537" h="4561" extrusionOk="0">
                  <a:moveTo>
                    <a:pt x="667" y="1"/>
                  </a:moveTo>
                  <a:lnTo>
                    <a:pt x="0" y="655"/>
                  </a:lnTo>
                  <a:lnTo>
                    <a:pt x="3870" y="4561"/>
                  </a:lnTo>
                  <a:lnTo>
                    <a:pt x="4536" y="3906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g358fe18d560_3_1461"/>
            <p:cNvSpPr/>
            <p:nvPr/>
          </p:nvSpPr>
          <p:spPr>
            <a:xfrm>
              <a:off x="1316225" y="3959550"/>
              <a:ext cx="64900" cy="137825"/>
            </a:xfrm>
            <a:custGeom>
              <a:avLst/>
              <a:gdLst/>
              <a:ahLst/>
              <a:cxnLst/>
              <a:rect l="l" t="t" r="r" b="b"/>
              <a:pathLst>
                <a:path w="2596" h="5513" extrusionOk="0">
                  <a:moveTo>
                    <a:pt x="1703" y="0"/>
                  </a:moveTo>
                  <a:lnTo>
                    <a:pt x="0" y="5215"/>
                  </a:lnTo>
                  <a:lnTo>
                    <a:pt x="893" y="5513"/>
                  </a:lnTo>
                  <a:lnTo>
                    <a:pt x="2596" y="286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g358fe18d560_3_1461"/>
            <p:cNvSpPr/>
            <p:nvPr/>
          </p:nvSpPr>
          <p:spPr>
            <a:xfrm>
              <a:off x="1138525" y="4264650"/>
              <a:ext cx="89025" cy="153600"/>
            </a:xfrm>
            <a:custGeom>
              <a:avLst/>
              <a:gdLst/>
              <a:ahLst/>
              <a:cxnLst/>
              <a:rect l="l" t="t" r="r" b="b"/>
              <a:pathLst>
                <a:path w="3561" h="6144" extrusionOk="0">
                  <a:moveTo>
                    <a:pt x="2382" y="1715"/>
                  </a:moveTo>
                  <a:lnTo>
                    <a:pt x="2572" y="3417"/>
                  </a:lnTo>
                  <a:lnTo>
                    <a:pt x="1191" y="4429"/>
                  </a:lnTo>
                  <a:lnTo>
                    <a:pt x="989" y="2727"/>
                  </a:lnTo>
                  <a:lnTo>
                    <a:pt x="2382" y="1715"/>
                  </a:lnTo>
                  <a:close/>
                  <a:moveTo>
                    <a:pt x="3132" y="0"/>
                  </a:moveTo>
                  <a:lnTo>
                    <a:pt x="0" y="2286"/>
                  </a:lnTo>
                  <a:lnTo>
                    <a:pt x="429" y="6144"/>
                  </a:lnTo>
                  <a:lnTo>
                    <a:pt x="3560" y="3846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g358fe18d560_3_1461"/>
            <p:cNvSpPr/>
            <p:nvPr/>
          </p:nvSpPr>
          <p:spPr>
            <a:xfrm>
              <a:off x="1196575" y="4157475"/>
              <a:ext cx="75925" cy="133100"/>
            </a:xfrm>
            <a:custGeom>
              <a:avLst/>
              <a:gdLst/>
              <a:ahLst/>
              <a:cxnLst/>
              <a:rect l="l" t="t" r="r" b="b"/>
              <a:pathLst>
                <a:path w="3037" h="5324" extrusionOk="0">
                  <a:moveTo>
                    <a:pt x="2179" y="1"/>
                  </a:moveTo>
                  <a:lnTo>
                    <a:pt x="0" y="4942"/>
                  </a:lnTo>
                  <a:lnTo>
                    <a:pt x="857" y="5323"/>
                  </a:lnTo>
                  <a:lnTo>
                    <a:pt x="3036" y="382"/>
                  </a:lnTo>
                  <a:lnTo>
                    <a:pt x="21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g358fe18d560_3_1461"/>
            <p:cNvSpPr/>
            <p:nvPr/>
          </p:nvSpPr>
          <p:spPr>
            <a:xfrm>
              <a:off x="1163825" y="4205700"/>
              <a:ext cx="139325" cy="41400"/>
            </a:xfrm>
            <a:custGeom>
              <a:avLst/>
              <a:gdLst/>
              <a:ahLst/>
              <a:cxnLst/>
              <a:rect l="l" t="t" r="r" b="b"/>
              <a:pathLst>
                <a:path w="5573" h="1656" extrusionOk="0">
                  <a:moveTo>
                    <a:pt x="5454" y="1"/>
                  </a:moveTo>
                  <a:lnTo>
                    <a:pt x="0" y="727"/>
                  </a:lnTo>
                  <a:lnTo>
                    <a:pt x="131" y="1656"/>
                  </a:lnTo>
                  <a:lnTo>
                    <a:pt x="5573" y="929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g358fe18d560_3_1461"/>
            <p:cNvSpPr/>
            <p:nvPr/>
          </p:nvSpPr>
          <p:spPr>
            <a:xfrm>
              <a:off x="1184650" y="4163450"/>
              <a:ext cx="97675" cy="125925"/>
            </a:xfrm>
            <a:custGeom>
              <a:avLst/>
              <a:gdLst/>
              <a:ahLst/>
              <a:cxnLst/>
              <a:rect l="l" t="t" r="r" b="b"/>
              <a:pathLst>
                <a:path w="3907" h="5037" extrusionOk="0">
                  <a:moveTo>
                    <a:pt x="763" y="0"/>
                  </a:moveTo>
                  <a:lnTo>
                    <a:pt x="1" y="536"/>
                  </a:lnTo>
                  <a:lnTo>
                    <a:pt x="3144" y="5036"/>
                  </a:lnTo>
                  <a:lnTo>
                    <a:pt x="3906" y="45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g358fe18d560_3_1461"/>
            <p:cNvSpPr/>
            <p:nvPr/>
          </p:nvSpPr>
          <p:spPr>
            <a:xfrm>
              <a:off x="1090000" y="4375375"/>
              <a:ext cx="88725" cy="153300"/>
            </a:xfrm>
            <a:custGeom>
              <a:avLst/>
              <a:gdLst/>
              <a:ahLst/>
              <a:cxnLst/>
              <a:rect l="l" t="t" r="r" b="b"/>
              <a:pathLst>
                <a:path w="3549" h="6132" extrusionOk="0">
                  <a:moveTo>
                    <a:pt x="2370" y="1715"/>
                  </a:moveTo>
                  <a:lnTo>
                    <a:pt x="2561" y="3417"/>
                  </a:lnTo>
                  <a:lnTo>
                    <a:pt x="1179" y="4418"/>
                  </a:lnTo>
                  <a:lnTo>
                    <a:pt x="989" y="2727"/>
                  </a:lnTo>
                  <a:lnTo>
                    <a:pt x="2370" y="1715"/>
                  </a:lnTo>
                  <a:close/>
                  <a:moveTo>
                    <a:pt x="3120" y="0"/>
                  </a:moveTo>
                  <a:lnTo>
                    <a:pt x="1" y="2286"/>
                  </a:lnTo>
                  <a:lnTo>
                    <a:pt x="429" y="6132"/>
                  </a:lnTo>
                  <a:lnTo>
                    <a:pt x="3549" y="3846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g358fe18d560_3_1461"/>
            <p:cNvSpPr/>
            <p:nvPr/>
          </p:nvSpPr>
          <p:spPr>
            <a:xfrm>
              <a:off x="1045050" y="4502475"/>
              <a:ext cx="75925" cy="133075"/>
            </a:xfrm>
            <a:custGeom>
              <a:avLst/>
              <a:gdLst/>
              <a:ahLst/>
              <a:cxnLst/>
              <a:rect l="l" t="t" r="r" b="b"/>
              <a:pathLst>
                <a:path w="3037" h="5323" extrusionOk="0">
                  <a:moveTo>
                    <a:pt x="2168" y="0"/>
                  </a:moveTo>
                  <a:lnTo>
                    <a:pt x="1" y="4941"/>
                  </a:lnTo>
                  <a:lnTo>
                    <a:pt x="858" y="5322"/>
                  </a:lnTo>
                  <a:lnTo>
                    <a:pt x="3037" y="369"/>
                  </a:lnTo>
                  <a:lnTo>
                    <a:pt x="21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g358fe18d560_3_1461"/>
            <p:cNvSpPr/>
            <p:nvPr/>
          </p:nvSpPr>
          <p:spPr>
            <a:xfrm>
              <a:off x="1014100" y="4546225"/>
              <a:ext cx="139325" cy="41700"/>
            </a:xfrm>
            <a:custGeom>
              <a:avLst/>
              <a:gdLst/>
              <a:ahLst/>
              <a:cxnLst/>
              <a:rect l="l" t="t" r="r" b="b"/>
              <a:pathLst>
                <a:path w="5573" h="1668" extrusionOk="0">
                  <a:moveTo>
                    <a:pt x="5454" y="0"/>
                  </a:moveTo>
                  <a:lnTo>
                    <a:pt x="1" y="727"/>
                  </a:lnTo>
                  <a:lnTo>
                    <a:pt x="132" y="1667"/>
                  </a:lnTo>
                  <a:lnTo>
                    <a:pt x="5573" y="929"/>
                  </a:lnTo>
                  <a:lnTo>
                    <a:pt x="54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g358fe18d560_3_1461"/>
            <p:cNvSpPr/>
            <p:nvPr/>
          </p:nvSpPr>
          <p:spPr>
            <a:xfrm>
              <a:off x="1034950" y="4503950"/>
              <a:ext cx="97650" cy="126250"/>
            </a:xfrm>
            <a:custGeom>
              <a:avLst/>
              <a:gdLst/>
              <a:ahLst/>
              <a:cxnLst/>
              <a:rect l="l" t="t" r="r" b="b"/>
              <a:pathLst>
                <a:path w="3906" h="5050" extrusionOk="0">
                  <a:moveTo>
                    <a:pt x="762" y="1"/>
                  </a:moveTo>
                  <a:lnTo>
                    <a:pt x="0" y="537"/>
                  </a:lnTo>
                  <a:lnTo>
                    <a:pt x="3143" y="5049"/>
                  </a:lnTo>
                  <a:lnTo>
                    <a:pt x="3905" y="4513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g358fe18d560_3_1461"/>
            <p:cNvSpPr/>
            <p:nvPr/>
          </p:nvSpPr>
          <p:spPr>
            <a:xfrm>
              <a:off x="1073325" y="4280425"/>
              <a:ext cx="99150" cy="135150"/>
            </a:xfrm>
            <a:custGeom>
              <a:avLst/>
              <a:gdLst/>
              <a:ahLst/>
              <a:cxnLst/>
              <a:rect l="l" t="t" r="r" b="b"/>
              <a:pathLst>
                <a:path w="3966" h="5406" extrusionOk="0">
                  <a:moveTo>
                    <a:pt x="1108" y="1512"/>
                  </a:moveTo>
                  <a:lnTo>
                    <a:pt x="2668" y="2191"/>
                  </a:lnTo>
                  <a:lnTo>
                    <a:pt x="2858" y="3894"/>
                  </a:lnTo>
                  <a:lnTo>
                    <a:pt x="1287" y="3215"/>
                  </a:lnTo>
                  <a:lnTo>
                    <a:pt x="1108" y="1512"/>
                  </a:lnTo>
                  <a:close/>
                  <a:moveTo>
                    <a:pt x="1" y="0"/>
                  </a:moveTo>
                  <a:lnTo>
                    <a:pt x="418" y="3858"/>
                  </a:lnTo>
                  <a:lnTo>
                    <a:pt x="3966" y="5406"/>
                  </a:lnTo>
                  <a:lnTo>
                    <a:pt x="3549" y="15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g358fe18d560_3_1461"/>
            <p:cNvSpPr/>
            <p:nvPr/>
          </p:nvSpPr>
          <p:spPr>
            <a:xfrm>
              <a:off x="997725" y="4183375"/>
              <a:ext cx="98850" cy="122975"/>
            </a:xfrm>
            <a:custGeom>
              <a:avLst/>
              <a:gdLst/>
              <a:ahLst/>
              <a:cxnLst/>
              <a:rect l="l" t="t" r="r" b="b"/>
              <a:pathLst>
                <a:path w="3954" h="4919" extrusionOk="0">
                  <a:moveTo>
                    <a:pt x="763" y="1"/>
                  </a:moveTo>
                  <a:lnTo>
                    <a:pt x="1" y="560"/>
                  </a:lnTo>
                  <a:lnTo>
                    <a:pt x="3204" y="4918"/>
                  </a:lnTo>
                  <a:lnTo>
                    <a:pt x="3954" y="4358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g358fe18d560_3_1461"/>
            <p:cNvSpPr/>
            <p:nvPr/>
          </p:nvSpPr>
          <p:spPr>
            <a:xfrm>
              <a:off x="1011725" y="4178925"/>
              <a:ext cx="73850" cy="136050"/>
            </a:xfrm>
            <a:custGeom>
              <a:avLst/>
              <a:gdLst/>
              <a:ahLst/>
              <a:cxnLst/>
              <a:rect l="l" t="t" r="r" b="b"/>
              <a:pathLst>
                <a:path w="2954" h="5442" extrusionOk="0">
                  <a:moveTo>
                    <a:pt x="2084" y="0"/>
                  </a:moveTo>
                  <a:lnTo>
                    <a:pt x="0" y="5084"/>
                  </a:lnTo>
                  <a:lnTo>
                    <a:pt x="870" y="5441"/>
                  </a:lnTo>
                  <a:lnTo>
                    <a:pt x="2953" y="357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g358fe18d560_3_1461"/>
            <p:cNvSpPr/>
            <p:nvPr/>
          </p:nvSpPr>
          <p:spPr>
            <a:xfrm>
              <a:off x="978975" y="4229225"/>
              <a:ext cx="139025" cy="35150"/>
            </a:xfrm>
            <a:custGeom>
              <a:avLst/>
              <a:gdLst/>
              <a:ahLst/>
              <a:cxnLst/>
              <a:rect l="l" t="t" r="r" b="b"/>
              <a:pathLst>
                <a:path w="5561" h="1406" extrusionOk="0">
                  <a:moveTo>
                    <a:pt x="5478" y="0"/>
                  </a:moveTo>
                  <a:lnTo>
                    <a:pt x="1" y="465"/>
                  </a:lnTo>
                  <a:lnTo>
                    <a:pt x="84" y="1405"/>
                  </a:lnTo>
                  <a:lnTo>
                    <a:pt x="5561" y="929"/>
                  </a:lnTo>
                  <a:lnTo>
                    <a:pt x="54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g358fe18d560_3_1461"/>
            <p:cNvSpPr/>
            <p:nvPr/>
          </p:nvSpPr>
          <p:spPr>
            <a:xfrm>
              <a:off x="1144775" y="4378050"/>
              <a:ext cx="99150" cy="134850"/>
            </a:xfrm>
            <a:custGeom>
              <a:avLst/>
              <a:gdLst/>
              <a:ahLst/>
              <a:cxnLst/>
              <a:rect l="l" t="t" r="r" b="b"/>
              <a:pathLst>
                <a:path w="3966" h="5394" extrusionOk="0">
                  <a:moveTo>
                    <a:pt x="1108" y="1501"/>
                  </a:moveTo>
                  <a:lnTo>
                    <a:pt x="2679" y="2191"/>
                  </a:lnTo>
                  <a:lnTo>
                    <a:pt x="2858" y="3894"/>
                  </a:lnTo>
                  <a:lnTo>
                    <a:pt x="1286" y="3203"/>
                  </a:lnTo>
                  <a:lnTo>
                    <a:pt x="1108" y="1501"/>
                  </a:lnTo>
                  <a:close/>
                  <a:moveTo>
                    <a:pt x="0" y="0"/>
                  </a:moveTo>
                  <a:lnTo>
                    <a:pt x="417" y="3858"/>
                  </a:lnTo>
                  <a:lnTo>
                    <a:pt x="3965" y="5394"/>
                  </a:lnTo>
                  <a:lnTo>
                    <a:pt x="3549" y="1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g358fe18d560_3_1461"/>
            <p:cNvSpPr/>
            <p:nvPr/>
          </p:nvSpPr>
          <p:spPr>
            <a:xfrm>
              <a:off x="1220675" y="4487300"/>
              <a:ext cx="98850" cy="122650"/>
            </a:xfrm>
            <a:custGeom>
              <a:avLst/>
              <a:gdLst/>
              <a:ahLst/>
              <a:cxnLst/>
              <a:rect l="l" t="t" r="r" b="b"/>
              <a:pathLst>
                <a:path w="3954" h="4906" extrusionOk="0">
                  <a:moveTo>
                    <a:pt x="763" y="0"/>
                  </a:moveTo>
                  <a:lnTo>
                    <a:pt x="1" y="548"/>
                  </a:lnTo>
                  <a:lnTo>
                    <a:pt x="3191" y="4905"/>
                  </a:lnTo>
                  <a:lnTo>
                    <a:pt x="3953" y="4358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g358fe18d560_3_1461"/>
            <p:cNvSpPr/>
            <p:nvPr/>
          </p:nvSpPr>
          <p:spPr>
            <a:xfrm>
              <a:off x="1231700" y="4478950"/>
              <a:ext cx="74125" cy="136050"/>
            </a:xfrm>
            <a:custGeom>
              <a:avLst/>
              <a:gdLst/>
              <a:ahLst/>
              <a:cxnLst/>
              <a:rect l="l" t="t" r="r" b="b"/>
              <a:pathLst>
                <a:path w="2965" h="5442" extrusionOk="0">
                  <a:moveTo>
                    <a:pt x="2096" y="1"/>
                  </a:moveTo>
                  <a:lnTo>
                    <a:pt x="0" y="5085"/>
                  </a:lnTo>
                  <a:lnTo>
                    <a:pt x="869" y="5442"/>
                  </a:lnTo>
                  <a:lnTo>
                    <a:pt x="2965" y="358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g358fe18d560_3_1461"/>
            <p:cNvSpPr/>
            <p:nvPr/>
          </p:nvSpPr>
          <p:spPr>
            <a:xfrm>
              <a:off x="1199250" y="4529250"/>
              <a:ext cx="139025" cy="35150"/>
            </a:xfrm>
            <a:custGeom>
              <a:avLst/>
              <a:gdLst/>
              <a:ahLst/>
              <a:cxnLst/>
              <a:rect l="l" t="t" r="r" b="b"/>
              <a:pathLst>
                <a:path w="5561" h="1406" extrusionOk="0">
                  <a:moveTo>
                    <a:pt x="5477" y="1"/>
                  </a:moveTo>
                  <a:lnTo>
                    <a:pt x="0" y="465"/>
                  </a:lnTo>
                  <a:lnTo>
                    <a:pt x="84" y="1406"/>
                  </a:lnTo>
                  <a:lnTo>
                    <a:pt x="5561" y="930"/>
                  </a:lnTo>
                  <a:lnTo>
                    <a:pt x="54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g358fe18d560_3_1461"/>
            <p:cNvSpPr/>
            <p:nvPr/>
          </p:nvSpPr>
          <p:spPr>
            <a:xfrm>
              <a:off x="1135550" y="4341725"/>
              <a:ext cx="166700" cy="96775"/>
            </a:xfrm>
            <a:custGeom>
              <a:avLst/>
              <a:gdLst/>
              <a:ahLst/>
              <a:cxnLst/>
              <a:rect l="l" t="t" r="r" b="b"/>
              <a:pathLst>
                <a:path w="6668" h="3871" extrusionOk="0">
                  <a:moveTo>
                    <a:pt x="3239" y="1084"/>
                  </a:moveTo>
                  <a:lnTo>
                    <a:pt x="4799" y="1775"/>
                  </a:lnTo>
                  <a:lnTo>
                    <a:pt x="3429" y="2787"/>
                  </a:lnTo>
                  <a:lnTo>
                    <a:pt x="1858" y="2096"/>
                  </a:lnTo>
                  <a:lnTo>
                    <a:pt x="3239" y="1084"/>
                  </a:lnTo>
                  <a:close/>
                  <a:moveTo>
                    <a:pt x="3120" y="1"/>
                  </a:moveTo>
                  <a:lnTo>
                    <a:pt x="0" y="2299"/>
                  </a:lnTo>
                  <a:lnTo>
                    <a:pt x="3548" y="3870"/>
                  </a:lnTo>
                  <a:lnTo>
                    <a:pt x="6668" y="1573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g358fe18d560_3_1461"/>
            <p:cNvSpPr/>
            <p:nvPr/>
          </p:nvSpPr>
          <p:spPr>
            <a:xfrm>
              <a:off x="1277525" y="4356925"/>
              <a:ext cx="136950" cy="38125"/>
            </a:xfrm>
            <a:custGeom>
              <a:avLst/>
              <a:gdLst/>
              <a:ahLst/>
              <a:cxnLst/>
              <a:rect l="l" t="t" r="r" b="b"/>
              <a:pathLst>
                <a:path w="5478" h="1525" extrusionOk="0">
                  <a:moveTo>
                    <a:pt x="5370" y="0"/>
                  </a:moveTo>
                  <a:lnTo>
                    <a:pt x="1" y="595"/>
                  </a:lnTo>
                  <a:lnTo>
                    <a:pt x="108" y="1524"/>
                  </a:lnTo>
                  <a:lnTo>
                    <a:pt x="5478" y="941"/>
                  </a:lnTo>
                  <a:lnTo>
                    <a:pt x="5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g358fe18d560_3_1461"/>
            <p:cNvSpPr/>
            <p:nvPr/>
          </p:nvSpPr>
          <p:spPr>
            <a:xfrm>
              <a:off x="1292400" y="4314950"/>
              <a:ext cx="102425" cy="123250"/>
            </a:xfrm>
            <a:custGeom>
              <a:avLst/>
              <a:gdLst/>
              <a:ahLst/>
              <a:cxnLst/>
              <a:rect l="l" t="t" r="r" b="b"/>
              <a:pathLst>
                <a:path w="4097" h="4930" extrusionOk="0">
                  <a:moveTo>
                    <a:pt x="739" y="0"/>
                  </a:moveTo>
                  <a:lnTo>
                    <a:pt x="1" y="572"/>
                  </a:lnTo>
                  <a:lnTo>
                    <a:pt x="3347" y="4930"/>
                  </a:lnTo>
                  <a:lnTo>
                    <a:pt x="4097" y="4346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g358fe18d560_3_1461"/>
            <p:cNvSpPr/>
            <p:nvPr/>
          </p:nvSpPr>
          <p:spPr>
            <a:xfrm>
              <a:off x="1303725" y="4309000"/>
              <a:ext cx="79800" cy="134550"/>
            </a:xfrm>
            <a:custGeom>
              <a:avLst/>
              <a:gdLst/>
              <a:ahLst/>
              <a:cxnLst/>
              <a:rect l="l" t="t" r="r" b="b"/>
              <a:pathLst>
                <a:path w="3192" h="5382" extrusionOk="0">
                  <a:moveTo>
                    <a:pt x="2334" y="0"/>
                  </a:moveTo>
                  <a:lnTo>
                    <a:pt x="0" y="4977"/>
                  </a:lnTo>
                  <a:lnTo>
                    <a:pt x="858" y="5382"/>
                  </a:lnTo>
                  <a:lnTo>
                    <a:pt x="3191" y="405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g358fe18d560_3_1461"/>
            <p:cNvSpPr/>
            <p:nvPr/>
          </p:nvSpPr>
          <p:spPr>
            <a:xfrm>
              <a:off x="1015300" y="4355125"/>
              <a:ext cx="166700" cy="96475"/>
            </a:xfrm>
            <a:custGeom>
              <a:avLst/>
              <a:gdLst/>
              <a:ahLst/>
              <a:cxnLst/>
              <a:rect l="l" t="t" r="r" b="b"/>
              <a:pathLst>
                <a:path w="6668" h="3859" extrusionOk="0">
                  <a:moveTo>
                    <a:pt x="3239" y="1072"/>
                  </a:moveTo>
                  <a:lnTo>
                    <a:pt x="4810" y="1763"/>
                  </a:lnTo>
                  <a:lnTo>
                    <a:pt x="3429" y="2787"/>
                  </a:lnTo>
                  <a:lnTo>
                    <a:pt x="1858" y="2096"/>
                  </a:lnTo>
                  <a:lnTo>
                    <a:pt x="3239" y="1072"/>
                  </a:lnTo>
                  <a:close/>
                  <a:moveTo>
                    <a:pt x="3132" y="1"/>
                  </a:moveTo>
                  <a:lnTo>
                    <a:pt x="0" y="2299"/>
                  </a:lnTo>
                  <a:lnTo>
                    <a:pt x="3548" y="3858"/>
                  </a:lnTo>
                  <a:lnTo>
                    <a:pt x="6668" y="1560"/>
                  </a:lnTo>
                  <a:lnTo>
                    <a:pt x="31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g358fe18d560_3_1461"/>
            <p:cNvSpPr/>
            <p:nvPr/>
          </p:nvSpPr>
          <p:spPr>
            <a:xfrm>
              <a:off x="903075" y="4398300"/>
              <a:ext cx="136950" cy="38125"/>
            </a:xfrm>
            <a:custGeom>
              <a:avLst/>
              <a:gdLst/>
              <a:ahLst/>
              <a:cxnLst/>
              <a:rect l="l" t="t" r="r" b="b"/>
              <a:pathLst>
                <a:path w="5478" h="1525" extrusionOk="0">
                  <a:moveTo>
                    <a:pt x="5370" y="0"/>
                  </a:moveTo>
                  <a:lnTo>
                    <a:pt x="1" y="583"/>
                  </a:lnTo>
                  <a:lnTo>
                    <a:pt x="108" y="1524"/>
                  </a:lnTo>
                  <a:lnTo>
                    <a:pt x="5477" y="929"/>
                  </a:lnTo>
                  <a:lnTo>
                    <a:pt x="5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g358fe18d560_3_1461"/>
            <p:cNvSpPr/>
            <p:nvPr/>
          </p:nvSpPr>
          <p:spPr>
            <a:xfrm>
              <a:off x="922425" y="4355425"/>
              <a:ext cx="102425" cy="123250"/>
            </a:xfrm>
            <a:custGeom>
              <a:avLst/>
              <a:gdLst/>
              <a:ahLst/>
              <a:cxnLst/>
              <a:rect l="l" t="t" r="r" b="b"/>
              <a:pathLst>
                <a:path w="4097" h="4930" extrusionOk="0">
                  <a:moveTo>
                    <a:pt x="739" y="1"/>
                  </a:moveTo>
                  <a:lnTo>
                    <a:pt x="0" y="584"/>
                  </a:lnTo>
                  <a:lnTo>
                    <a:pt x="3358" y="4930"/>
                  </a:lnTo>
                  <a:lnTo>
                    <a:pt x="4096" y="4358"/>
                  </a:lnTo>
                  <a:lnTo>
                    <a:pt x="7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g358fe18d560_3_1461"/>
            <p:cNvSpPr/>
            <p:nvPr/>
          </p:nvSpPr>
          <p:spPr>
            <a:xfrm>
              <a:off x="934025" y="4349775"/>
              <a:ext cx="79500" cy="134275"/>
            </a:xfrm>
            <a:custGeom>
              <a:avLst/>
              <a:gdLst/>
              <a:ahLst/>
              <a:cxnLst/>
              <a:rect l="l" t="t" r="r" b="b"/>
              <a:pathLst>
                <a:path w="3180" h="5371" extrusionOk="0">
                  <a:moveTo>
                    <a:pt x="2334" y="0"/>
                  </a:moveTo>
                  <a:lnTo>
                    <a:pt x="1" y="4977"/>
                  </a:lnTo>
                  <a:lnTo>
                    <a:pt x="846" y="5370"/>
                  </a:lnTo>
                  <a:lnTo>
                    <a:pt x="3180" y="393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5" name="Google Shape;1595;g358fe18d560_3_1461"/>
          <p:cNvGrpSpPr/>
          <p:nvPr/>
        </p:nvGrpSpPr>
        <p:grpSpPr>
          <a:xfrm rot="10800000">
            <a:off x="164479" y="-255346"/>
            <a:ext cx="1078924" cy="1145420"/>
            <a:chOff x="742350" y="3532700"/>
            <a:chExt cx="1038825" cy="1102850"/>
          </a:xfrm>
        </p:grpSpPr>
        <p:sp>
          <p:nvSpPr>
            <p:cNvPr id="1596" name="Google Shape;1596;g358fe18d560_3_1461"/>
            <p:cNvSpPr/>
            <p:nvPr/>
          </p:nvSpPr>
          <p:spPr>
            <a:xfrm>
              <a:off x="921525" y="3644325"/>
              <a:ext cx="97075" cy="167900"/>
            </a:xfrm>
            <a:custGeom>
              <a:avLst/>
              <a:gdLst/>
              <a:ahLst/>
              <a:cxnLst/>
              <a:rect l="l" t="t" r="r" b="b"/>
              <a:pathLst>
                <a:path w="3883" h="6716" extrusionOk="0">
                  <a:moveTo>
                    <a:pt x="1953" y="1858"/>
                  </a:moveTo>
                  <a:lnTo>
                    <a:pt x="2811" y="3346"/>
                  </a:lnTo>
                  <a:lnTo>
                    <a:pt x="1953" y="4835"/>
                  </a:lnTo>
                  <a:lnTo>
                    <a:pt x="1096" y="3346"/>
                  </a:lnTo>
                  <a:lnTo>
                    <a:pt x="1953" y="1858"/>
                  </a:lnTo>
                  <a:close/>
                  <a:moveTo>
                    <a:pt x="1941" y="1"/>
                  </a:moveTo>
                  <a:lnTo>
                    <a:pt x="1" y="3358"/>
                  </a:lnTo>
                  <a:lnTo>
                    <a:pt x="1941" y="6716"/>
                  </a:lnTo>
                  <a:lnTo>
                    <a:pt x="3882" y="3358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g358fe18d560_3_1461"/>
            <p:cNvSpPr/>
            <p:nvPr/>
          </p:nvSpPr>
          <p:spPr>
            <a:xfrm>
              <a:off x="958450" y="3532700"/>
              <a:ext cx="23525" cy="134875"/>
            </a:xfrm>
            <a:custGeom>
              <a:avLst/>
              <a:gdLst/>
              <a:ahLst/>
              <a:cxnLst/>
              <a:rect l="l" t="t" r="r" b="b"/>
              <a:pathLst>
                <a:path w="941" h="5395" extrusionOk="0">
                  <a:moveTo>
                    <a:pt x="0" y="1"/>
                  </a:moveTo>
                  <a:lnTo>
                    <a:pt x="0" y="5394"/>
                  </a:lnTo>
                  <a:lnTo>
                    <a:pt x="941" y="5394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g358fe18d560_3_1461"/>
            <p:cNvSpPr/>
            <p:nvPr/>
          </p:nvSpPr>
          <p:spPr>
            <a:xfrm>
              <a:off x="905450" y="3556525"/>
              <a:ext cx="129525" cy="91400"/>
            </a:xfrm>
            <a:custGeom>
              <a:avLst/>
              <a:gdLst/>
              <a:ahLst/>
              <a:cxnLst/>
              <a:rect l="l" t="t" r="r" b="b"/>
              <a:pathLst>
                <a:path w="5181" h="3656" extrusionOk="0">
                  <a:moveTo>
                    <a:pt x="4692" y="0"/>
                  </a:moveTo>
                  <a:lnTo>
                    <a:pt x="1" y="2858"/>
                  </a:lnTo>
                  <a:lnTo>
                    <a:pt x="489" y="3655"/>
                  </a:lnTo>
                  <a:lnTo>
                    <a:pt x="5180" y="798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g358fe18d560_3_1461"/>
            <p:cNvSpPr/>
            <p:nvPr/>
          </p:nvSpPr>
          <p:spPr>
            <a:xfrm>
              <a:off x="905450" y="3556525"/>
              <a:ext cx="129525" cy="91700"/>
            </a:xfrm>
            <a:custGeom>
              <a:avLst/>
              <a:gdLst/>
              <a:ahLst/>
              <a:cxnLst/>
              <a:rect l="l" t="t" r="r" b="b"/>
              <a:pathLst>
                <a:path w="5181" h="3668" extrusionOk="0">
                  <a:moveTo>
                    <a:pt x="489" y="0"/>
                  </a:moveTo>
                  <a:lnTo>
                    <a:pt x="1" y="810"/>
                  </a:lnTo>
                  <a:lnTo>
                    <a:pt x="4692" y="3667"/>
                  </a:lnTo>
                  <a:lnTo>
                    <a:pt x="5180" y="2870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g358fe18d560_3_1461"/>
            <p:cNvSpPr/>
            <p:nvPr/>
          </p:nvSpPr>
          <p:spPr>
            <a:xfrm>
              <a:off x="921525" y="3765175"/>
              <a:ext cx="97075" cy="167600"/>
            </a:xfrm>
            <a:custGeom>
              <a:avLst/>
              <a:gdLst/>
              <a:ahLst/>
              <a:cxnLst/>
              <a:rect l="l" t="t" r="r" b="b"/>
              <a:pathLst>
                <a:path w="3883" h="6704" extrusionOk="0">
                  <a:moveTo>
                    <a:pt x="1941" y="1882"/>
                  </a:moveTo>
                  <a:lnTo>
                    <a:pt x="2811" y="3346"/>
                  </a:lnTo>
                  <a:lnTo>
                    <a:pt x="1953" y="4834"/>
                  </a:lnTo>
                  <a:lnTo>
                    <a:pt x="1096" y="3346"/>
                  </a:lnTo>
                  <a:lnTo>
                    <a:pt x="1941" y="1882"/>
                  </a:lnTo>
                  <a:close/>
                  <a:moveTo>
                    <a:pt x="1941" y="1"/>
                  </a:moveTo>
                  <a:lnTo>
                    <a:pt x="1" y="3346"/>
                  </a:lnTo>
                  <a:lnTo>
                    <a:pt x="1941" y="6704"/>
                  </a:lnTo>
                  <a:lnTo>
                    <a:pt x="3882" y="3346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g358fe18d560_3_1461"/>
            <p:cNvSpPr/>
            <p:nvPr/>
          </p:nvSpPr>
          <p:spPr>
            <a:xfrm>
              <a:off x="958450" y="3909250"/>
              <a:ext cx="23525" cy="135150"/>
            </a:xfrm>
            <a:custGeom>
              <a:avLst/>
              <a:gdLst/>
              <a:ahLst/>
              <a:cxnLst/>
              <a:rect l="l" t="t" r="r" b="b"/>
              <a:pathLst>
                <a:path w="941" h="5406" extrusionOk="0">
                  <a:moveTo>
                    <a:pt x="0" y="0"/>
                  </a:moveTo>
                  <a:lnTo>
                    <a:pt x="0" y="5406"/>
                  </a:lnTo>
                  <a:lnTo>
                    <a:pt x="941" y="540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g358fe18d560_3_1461"/>
            <p:cNvSpPr/>
            <p:nvPr/>
          </p:nvSpPr>
          <p:spPr>
            <a:xfrm>
              <a:off x="905450" y="3928600"/>
              <a:ext cx="129525" cy="91400"/>
            </a:xfrm>
            <a:custGeom>
              <a:avLst/>
              <a:gdLst/>
              <a:ahLst/>
              <a:cxnLst/>
              <a:rect l="l" t="t" r="r" b="b"/>
              <a:pathLst>
                <a:path w="5181" h="3656" extrusionOk="0">
                  <a:moveTo>
                    <a:pt x="4692" y="0"/>
                  </a:moveTo>
                  <a:lnTo>
                    <a:pt x="1" y="2858"/>
                  </a:lnTo>
                  <a:lnTo>
                    <a:pt x="489" y="3655"/>
                  </a:lnTo>
                  <a:lnTo>
                    <a:pt x="5180" y="798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g358fe18d560_3_1461"/>
            <p:cNvSpPr/>
            <p:nvPr/>
          </p:nvSpPr>
          <p:spPr>
            <a:xfrm>
              <a:off x="905150" y="3928600"/>
              <a:ext cx="129825" cy="91700"/>
            </a:xfrm>
            <a:custGeom>
              <a:avLst/>
              <a:gdLst/>
              <a:ahLst/>
              <a:cxnLst/>
              <a:rect l="l" t="t" r="r" b="b"/>
              <a:pathLst>
                <a:path w="5193" h="3668" extrusionOk="0">
                  <a:moveTo>
                    <a:pt x="501" y="0"/>
                  </a:moveTo>
                  <a:lnTo>
                    <a:pt x="1" y="810"/>
                  </a:lnTo>
                  <a:lnTo>
                    <a:pt x="4692" y="3667"/>
                  </a:lnTo>
                  <a:lnTo>
                    <a:pt x="5192" y="28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g358fe18d560_3_1461"/>
            <p:cNvSpPr/>
            <p:nvPr/>
          </p:nvSpPr>
          <p:spPr>
            <a:xfrm>
              <a:off x="845025" y="3716350"/>
              <a:ext cx="145300" cy="83975"/>
            </a:xfrm>
            <a:custGeom>
              <a:avLst/>
              <a:gdLst/>
              <a:ahLst/>
              <a:cxnLst/>
              <a:rect l="l" t="t" r="r" b="b"/>
              <a:pathLst>
                <a:path w="5812" h="3359" extrusionOk="0">
                  <a:moveTo>
                    <a:pt x="3335" y="942"/>
                  </a:moveTo>
                  <a:lnTo>
                    <a:pt x="4192" y="2430"/>
                  </a:lnTo>
                  <a:lnTo>
                    <a:pt x="2477" y="2430"/>
                  </a:lnTo>
                  <a:lnTo>
                    <a:pt x="1632" y="942"/>
                  </a:lnTo>
                  <a:close/>
                  <a:moveTo>
                    <a:pt x="1" y="1"/>
                  </a:moveTo>
                  <a:lnTo>
                    <a:pt x="1942" y="3358"/>
                  </a:lnTo>
                  <a:lnTo>
                    <a:pt x="5811" y="3358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g358fe18d560_3_1461"/>
            <p:cNvSpPr/>
            <p:nvPr/>
          </p:nvSpPr>
          <p:spPr>
            <a:xfrm>
              <a:off x="742650" y="3650575"/>
              <a:ext cx="128600" cy="87825"/>
            </a:xfrm>
            <a:custGeom>
              <a:avLst/>
              <a:gdLst/>
              <a:ahLst/>
              <a:cxnLst/>
              <a:rect l="l" t="t" r="r" b="b"/>
              <a:pathLst>
                <a:path w="5144" h="3513" extrusionOk="0">
                  <a:moveTo>
                    <a:pt x="464" y="1"/>
                  </a:moveTo>
                  <a:lnTo>
                    <a:pt x="0" y="810"/>
                  </a:lnTo>
                  <a:lnTo>
                    <a:pt x="4679" y="3513"/>
                  </a:lnTo>
                  <a:lnTo>
                    <a:pt x="5144" y="2691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g358fe18d560_3_1461"/>
            <p:cNvSpPr/>
            <p:nvPr/>
          </p:nvSpPr>
          <p:spPr>
            <a:xfrm>
              <a:off x="795625" y="3626475"/>
              <a:ext cx="26800" cy="137825"/>
            </a:xfrm>
            <a:custGeom>
              <a:avLst/>
              <a:gdLst/>
              <a:ahLst/>
              <a:cxnLst/>
              <a:rect l="l" t="t" r="r" b="b"/>
              <a:pathLst>
                <a:path w="1072" h="5513" extrusionOk="0">
                  <a:moveTo>
                    <a:pt x="941" y="0"/>
                  </a:moveTo>
                  <a:lnTo>
                    <a:pt x="0" y="24"/>
                  </a:lnTo>
                  <a:lnTo>
                    <a:pt x="131" y="5513"/>
                  </a:lnTo>
                  <a:lnTo>
                    <a:pt x="1072" y="5501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g358fe18d560_3_1461"/>
            <p:cNvSpPr/>
            <p:nvPr/>
          </p:nvSpPr>
          <p:spPr>
            <a:xfrm>
              <a:off x="743225" y="3652075"/>
              <a:ext cx="131900" cy="86625"/>
            </a:xfrm>
            <a:custGeom>
              <a:avLst/>
              <a:gdLst/>
              <a:ahLst/>
              <a:cxnLst/>
              <a:rect l="l" t="t" r="r" b="b"/>
              <a:pathLst>
                <a:path w="5276" h="3465" extrusionOk="0">
                  <a:moveTo>
                    <a:pt x="4823" y="0"/>
                  </a:moveTo>
                  <a:lnTo>
                    <a:pt x="1" y="2631"/>
                  </a:lnTo>
                  <a:lnTo>
                    <a:pt x="453" y="3465"/>
                  </a:lnTo>
                  <a:lnTo>
                    <a:pt x="5275" y="822"/>
                  </a:lnTo>
                  <a:lnTo>
                    <a:pt x="4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g358fe18d560_3_1461"/>
            <p:cNvSpPr/>
            <p:nvPr/>
          </p:nvSpPr>
          <p:spPr>
            <a:xfrm>
              <a:off x="949800" y="3776775"/>
              <a:ext cx="145000" cy="83975"/>
            </a:xfrm>
            <a:custGeom>
              <a:avLst/>
              <a:gdLst/>
              <a:ahLst/>
              <a:cxnLst/>
              <a:rect l="l" t="t" r="r" b="b"/>
              <a:pathLst>
                <a:path w="5800" h="3359" extrusionOk="0">
                  <a:moveTo>
                    <a:pt x="3335" y="941"/>
                  </a:moveTo>
                  <a:lnTo>
                    <a:pt x="4192" y="2430"/>
                  </a:lnTo>
                  <a:lnTo>
                    <a:pt x="2477" y="2430"/>
                  </a:lnTo>
                  <a:lnTo>
                    <a:pt x="1620" y="941"/>
                  </a:lnTo>
                  <a:close/>
                  <a:moveTo>
                    <a:pt x="1" y="1"/>
                  </a:moveTo>
                  <a:lnTo>
                    <a:pt x="1930" y="3358"/>
                  </a:lnTo>
                  <a:lnTo>
                    <a:pt x="5799" y="3358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g358fe18d560_3_1461"/>
            <p:cNvSpPr/>
            <p:nvPr/>
          </p:nvSpPr>
          <p:spPr>
            <a:xfrm>
              <a:off x="1068875" y="3838700"/>
              <a:ext cx="128600" cy="87825"/>
            </a:xfrm>
            <a:custGeom>
              <a:avLst/>
              <a:gdLst/>
              <a:ahLst/>
              <a:cxnLst/>
              <a:rect l="l" t="t" r="r" b="b"/>
              <a:pathLst>
                <a:path w="5144" h="3513" extrusionOk="0">
                  <a:moveTo>
                    <a:pt x="477" y="0"/>
                  </a:moveTo>
                  <a:lnTo>
                    <a:pt x="0" y="810"/>
                  </a:lnTo>
                  <a:lnTo>
                    <a:pt x="4680" y="3513"/>
                  </a:lnTo>
                  <a:lnTo>
                    <a:pt x="5144" y="2703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g358fe18d560_3_1461"/>
            <p:cNvSpPr/>
            <p:nvPr/>
          </p:nvSpPr>
          <p:spPr>
            <a:xfrm>
              <a:off x="1117975" y="3812500"/>
              <a:ext cx="26825" cy="137850"/>
            </a:xfrm>
            <a:custGeom>
              <a:avLst/>
              <a:gdLst/>
              <a:ahLst/>
              <a:cxnLst/>
              <a:rect l="l" t="t" r="r" b="b"/>
              <a:pathLst>
                <a:path w="1073" h="5514" extrusionOk="0">
                  <a:moveTo>
                    <a:pt x="941" y="1"/>
                  </a:moveTo>
                  <a:lnTo>
                    <a:pt x="1" y="24"/>
                  </a:lnTo>
                  <a:lnTo>
                    <a:pt x="132" y="5513"/>
                  </a:lnTo>
                  <a:lnTo>
                    <a:pt x="1072" y="5489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g358fe18d560_3_1461"/>
            <p:cNvSpPr/>
            <p:nvPr/>
          </p:nvSpPr>
          <p:spPr>
            <a:xfrm>
              <a:off x="1065300" y="3838100"/>
              <a:ext cx="131875" cy="86650"/>
            </a:xfrm>
            <a:custGeom>
              <a:avLst/>
              <a:gdLst/>
              <a:ahLst/>
              <a:cxnLst/>
              <a:rect l="l" t="t" r="r" b="b"/>
              <a:pathLst>
                <a:path w="5275" h="3466" extrusionOk="0">
                  <a:moveTo>
                    <a:pt x="4834" y="1"/>
                  </a:moveTo>
                  <a:lnTo>
                    <a:pt x="0" y="2632"/>
                  </a:lnTo>
                  <a:lnTo>
                    <a:pt x="453" y="3465"/>
                  </a:lnTo>
                  <a:lnTo>
                    <a:pt x="5275" y="822"/>
                  </a:lnTo>
                  <a:lnTo>
                    <a:pt x="48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g358fe18d560_3_1461"/>
            <p:cNvSpPr/>
            <p:nvPr/>
          </p:nvSpPr>
          <p:spPr>
            <a:xfrm>
              <a:off x="950100" y="3716350"/>
              <a:ext cx="145000" cy="83975"/>
            </a:xfrm>
            <a:custGeom>
              <a:avLst/>
              <a:gdLst/>
              <a:ahLst/>
              <a:cxnLst/>
              <a:rect l="l" t="t" r="r" b="b"/>
              <a:pathLst>
                <a:path w="5800" h="3359" extrusionOk="0">
                  <a:moveTo>
                    <a:pt x="4180" y="930"/>
                  </a:moveTo>
                  <a:lnTo>
                    <a:pt x="3323" y="2418"/>
                  </a:lnTo>
                  <a:lnTo>
                    <a:pt x="1608" y="2418"/>
                  </a:lnTo>
                  <a:lnTo>
                    <a:pt x="2465" y="930"/>
                  </a:lnTo>
                  <a:close/>
                  <a:moveTo>
                    <a:pt x="1930" y="1"/>
                  </a:moveTo>
                  <a:lnTo>
                    <a:pt x="1" y="3358"/>
                  </a:lnTo>
                  <a:lnTo>
                    <a:pt x="3870" y="3358"/>
                  </a:lnTo>
                  <a:lnTo>
                    <a:pt x="57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g358fe18d560_3_1461"/>
            <p:cNvSpPr/>
            <p:nvPr/>
          </p:nvSpPr>
          <p:spPr>
            <a:xfrm>
              <a:off x="1068575" y="3650575"/>
              <a:ext cx="128900" cy="87825"/>
            </a:xfrm>
            <a:custGeom>
              <a:avLst/>
              <a:gdLst/>
              <a:ahLst/>
              <a:cxnLst/>
              <a:rect l="l" t="t" r="r" b="b"/>
              <a:pathLst>
                <a:path w="5156" h="3513" extrusionOk="0">
                  <a:moveTo>
                    <a:pt x="4680" y="1"/>
                  </a:moveTo>
                  <a:lnTo>
                    <a:pt x="0" y="2703"/>
                  </a:lnTo>
                  <a:lnTo>
                    <a:pt x="477" y="3513"/>
                  </a:lnTo>
                  <a:lnTo>
                    <a:pt x="5156" y="810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g358fe18d560_3_1461"/>
            <p:cNvSpPr/>
            <p:nvPr/>
          </p:nvSpPr>
          <p:spPr>
            <a:xfrm>
              <a:off x="1065300" y="3652075"/>
              <a:ext cx="131875" cy="86625"/>
            </a:xfrm>
            <a:custGeom>
              <a:avLst/>
              <a:gdLst/>
              <a:ahLst/>
              <a:cxnLst/>
              <a:rect l="l" t="t" r="r" b="b"/>
              <a:pathLst>
                <a:path w="5275" h="3465" extrusionOk="0">
                  <a:moveTo>
                    <a:pt x="453" y="0"/>
                  </a:moveTo>
                  <a:lnTo>
                    <a:pt x="0" y="834"/>
                  </a:lnTo>
                  <a:lnTo>
                    <a:pt x="4823" y="3465"/>
                  </a:lnTo>
                  <a:lnTo>
                    <a:pt x="5275" y="2643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g358fe18d560_3_1461"/>
            <p:cNvSpPr/>
            <p:nvPr/>
          </p:nvSpPr>
          <p:spPr>
            <a:xfrm>
              <a:off x="1117675" y="3626475"/>
              <a:ext cx="26825" cy="137825"/>
            </a:xfrm>
            <a:custGeom>
              <a:avLst/>
              <a:gdLst/>
              <a:ahLst/>
              <a:cxnLst/>
              <a:rect l="l" t="t" r="r" b="b"/>
              <a:pathLst>
                <a:path w="1073" h="5513" extrusionOk="0">
                  <a:moveTo>
                    <a:pt x="132" y="0"/>
                  </a:moveTo>
                  <a:lnTo>
                    <a:pt x="1" y="5489"/>
                  </a:lnTo>
                  <a:lnTo>
                    <a:pt x="942" y="5513"/>
                  </a:lnTo>
                  <a:lnTo>
                    <a:pt x="1073" y="24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g358fe18d560_3_1461"/>
            <p:cNvSpPr/>
            <p:nvPr/>
          </p:nvSpPr>
          <p:spPr>
            <a:xfrm>
              <a:off x="845325" y="3776775"/>
              <a:ext cx="145000" cy="83975"/>
            </a:xfrm>
            <a:custGeom>
              <a:avLst/>
              <a:gdLst/>
              <a:ahLst/>
              <a:cxnLst/>
              <a:rect l="l" t="t" r="r" b="b"/>
              <a:pathLst>
                <a:path w="5800" h="3359" extrusionOk="0">
                  <a:moveTo>
                    <a:pt x="4180" y="930"/>
                  </a:moveTo>
                  <a:lnTo>
                    <a:pt x="3323" y="2418"/>
                  </a:lnTo>
                  <a:lnTo>
                    <a:pt x="1620" y="2418"/>
                  </a:lnTo>
                  <a:lnTo>
                    <a:pt x="2465" y="930"/>
                  </a:lnTo>
                  <a:close/>
                  <a:moveTo>
                    <a:pt x="1930" y="1"/>
                  </a:moveTo>
                  <a:lnTo>
                    <a:pt x="1" y="3358"/>
                  </a:lnTo>
                  <a:lnTo>
                    <a:pt x="3870" y="3358"/>
                  </a:lnTo>
                  <a:lnTo>
                    <a:pt x="57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g358fe18d560_3_1461"/>
            <p:cNvSpPr/>
            <p:nvPr/>
          </p:nvSpPr>
          <p:spPr>
            <a:xfrm>
              <a:off x="742350" y="3839000"/>
              <a:ext cx="128900" cy="87825"/>
            </a:xfrm>
            <a:custGeom>
              <a:avLst/>
              <a:gdLst/>
              <a:ahLst/>
              <a:cxnLst/>
              <a:rect l="l" t="t" r="r" b="b"/>
              <a:pathLst>
                <a:path w="5156" h="3513" extrusionOk="0">
                  <a:moveTo>
                    <a:pt x="4679" y="0"/>
                  </a:moveTo>
                  <a:lnTo>
                    <a:pt x="0" y="2691"/>
                  </a:lnTo>
                  <a:lnTo>
                    <a:pt x="476" y="3513"/>
                  </a:lnTo>
                  <a:lnTo>
                    <a:pt x="5156" y="810"/>
                  </a:lnTo>
                  <a:lnTo>
                    <a:pt x="46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g358fe18d560_3_1461"/>
            <p:cNvSpPr/>
            <p:nvPr/>
          </p:nvSpPr>
          <p:spPr>
            <a:xfrm>
              <a:off x="742950" y="3838100"/>
              <a:ext cx="131875" cy="86650"/>
            </a:xfrm>
            <a:custGeom>
              <a:avLst/>
              <a:gdLst/>
              <a:ahLst/>
              <a:cxnLst/>
              <a:rect l="l" t="t" r="r" b="b"/>
              <a:pathLst>
                <a:path w="5275" h="3466" extrusionOk="0">
                  <a:moveTo>
                    <a:pt x="452" y="1"/>
                  </a:moveTo>
                  <a:lnTo>
                    <a:pt x="0" y="834"/>
                  </a:lnTo>
                  <a:lnTo>
                    <a:pt x="4834" y="3465"/>
                  </a:lnTo>
                  <a:lnTo>
                    <a:pt x="5274" y="264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g358fe18d560_3_1461"/>
            <p:cNvSpPr/>
            <p:nvPr/>
          </p:nvSpPr>
          <p:spPr>
            <a:xfrm>
              <a:off x="795625" y="3812500"/>
              <a:ext cx="26800" cy="137850"/>
            </a:xfrm>
            <a:custGeom>
              <a:avLst/>
              <a:gdLst/>
              <a:ahLst/>
              <a:cxnLst/>
              <a:rect l="l" t="t" r="r" b="b"/>
              <a:pathLst>
                <a:path w="1072" h="5514" extrusionOk="0">
                  <a:moveTo>
                    <a:pt x="131" y="1"/>
                  </a:moveTo>
                  <a:lnTo>
                    <a:pt x="0" y="5489"/>
                  </a:lnTo>
                  <a:lnTo>
                    <a:pt x="941" y="5513"/>
                  </a:lnTo>
                  <a:lnTo>
                    <a:pt x="1072" y="24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g358fe18d560_3_1461"/>
            <p:cNvSpPr/>
            <p:nvPr/>
          </p:nvSpPr>
          <p:spPr>
            <a:xfrm>
              <a:off x="1500775" y="3847025"/>
              <a:ext cx="93175" cy="160775"/>
            </a:xfrm>
            <a:custGeom>
              <a:avLst/>
              <a:gdLst/>
              <a:ahLst/>
              <a:cxnLst/>
              <a:rect l="l" t="t" r="r" b="b"/>
              <a:pathLst>
                <a:path w="3727" h="6431" extrusionOk="0">
                  <a:moveTo>
                    <a:pt x="2274" y="1799"/>
                  </a:moveTo>
                  <a:lnTo>
                    <a:pt x="2679" y="3465"/>
                  </a:lnTo>
                  <a:lnTo>
                    <a:pt x="1429" y="4632"/>
                  </a:lnTo>
                  <a:lnTo>
                    <a:pt x="1024" y="2965"/>
                  </a:lnTo>
                  <a:lnTo>
                    <a:pt x="2274" y="1799"/>
                  </a:lnTo>
                  <a:close/>
                  <a:moveTo>
                    <a:pt x="2822" y="1"/>
                  </a:moveTo>
                  <a:lnTo>
                    <a:pt x="0" y="2656"/>
                  </a:lnTo>
                  <a:lnTo>
                    <a:pt x="893" y="6430"/>
                  </a:lnTo>
                  <a:lnTo>
                    <a:pt x="3727" y="3775"/>
                  </a:lnTo>
                  <a:lnTo>
                    <a:pt x="28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g358fe18d560_3_1461"/>
            <p:cNvSpPr/>
            <p:nvPr/>
          </p:nvSpPr>
          <p:spPr>
            <a:xfrm>
              <a:off x="1563275" y="3744050"/>
              <a:ext cx="61650" cy="136350"/>
            </a:xfrm>
            <a:custGeom>
              <a:avLst/>
              <a:gdLst/>
              <a:ahLst/>
              <a:cxnLst/>
              <a:rect l="l" t="t" r="r" b="b"/>
              <a:pathLst>
                <a:path w="2466" h="5454" extrusionOk="0">
                  <a:moveTo>
                    <a:pt x="1560" y="0"/>
                  </a:moveTo>
                  <a:lnTo>
                    <a:pt x="1" y="5179"/>
                  </a:lnTo>
                  <a:lnTo>
                    <a:pt x="894" y="5453"/>
                  </a:lnTo>
                  <a:lnTo>
                    <a:pt x="2465" y="26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g358fe18d560_3_1461"/>
            <p:cNvSpPr/>
            <p:nvPr/>
          </p:nvSpPr>
          <p:spPr>
            <a:xfrm>
              <a:off x="1513875" y="3778275"/>
              <a:ext cx="138725" cy="57475"/>
            </a:xfrm>
            <a:custGeom>
              <a:avLst/>
              <a:gdLst/>
              <a:ahLst/>
              <a:cxnLst/>
              <a:rect l="l" t="t" r="r" b="b"/>
              <a:pathLst>
                <a:path w="5549" h="2299" extrusionOk="0">
                  <a:moveTo>
                    <a:pt x="5310" y="0"/>
                  </a:moveTo>
                  <a:lnTo>
                    <a:pt x="0" y="1393"/>
                  </a:lnTo>
                  <a:lnTo>
                    <a:pt x="238" y="2298"/>
                  </a:lnTo>
                  <a:lnTo>
                    <a:pt x="5549" y="905"/>
                  </a:lnTo>
                  <a:lnTo>
                    <a:pt x="5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g358fe18d560_3_1461"/>
            <p:cNvSpPr/>
            <p:nvPr/>
          </p:nvSpPr>
          <p:spPr>
            <a:xfrm>
              <a:off x="1528450" y="3748200"/>
              <a:ext cx="109275" cy="117900"/>
            </a:xfrm>
            <a:custGeom>
              <a:avLst/>
              <a:gdLst/>
              <a:ahLst/>
              <a:cxnLst/>
              <a:rect l="l" t="t" r="r" b="b"/>
              <a:pathLst>
                <a:path w="4371" h="4716" extrusionOk="0">
                  <a:moveTo>
                    <a:pt x="691" y="1"/>
                  </a:moveTo>
                  <a:lnTo>
                    <a:pt x="1" y="620"/>
                  </a:lnTo>
                  <a:lnTo>
                    <a:pt x="3668" y="4716"/>
                  </a:lnTo>
                  <a:lnTo>
                    <a:pt x="4370" y="4085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g358fe18d560_3_1461"/>
            <p:cNvSpPr/>
            <p:nvPr/>
          </p:nvSpPr>
          <p:spPr>
            <a:xfrm>
              <a:off x="1465950" y="3962825"/>
              <a:ext cx="93175" cy="160750"/>
            </a:xfrm>
            <a:custGeom>
              <a:avLst/>
              <a:gdLst/>
              <a:ahLst/>
              <a:cxnLst/>
              <a:rect l="l" t="t" r="r" b="b"/>
              <a:pathLst>
                <a:path w="3727" h="6430" extrusionOk="0">
                  <a:moveTo>
                    <a:pt x="2274" y="1798"/>
                  </a:moveTo>
                  <a:lnTo>
                    <a:pt x="2679" y="3465"/>
                  </a:lnTo>
                  <a:lnTo>
                    <a:pt x="1429" y="4632"/>
                  </a:lnTo>
                  <a:lnTo>
                    <a:pt x="1036" y="2965"/>
                  </a:lnTo>
                  <a:lnTo>
                    <a:pt x="2274" y="1798"/>
                  </a:lnTo>
                  <a:close/>
                  <a:moveTo>
                    <a:pt x="2834" y="0"/>
                  </a:moveTo>
                  <a:lnTo>
                    <a:pt x="0" y="2655"/>
                  </a:lnTo>
                  <a:lnTo>
                    <a:pt x="893" y="6430"/>
                  </a:lnTo>
                  <a:lnTo>
                    <a:pt x="3727" y="3775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g358fe18d560_3_1461"/>
            <p:cNvSpPr/>
            <p:nvPr/>
          </p:nvSpPr>
          <p:spPr>
            <a:xfrm>
              <a:off x="1445100" y="4097950"/>
              <a:ext cx="61350" cy="136050"/>
            </a:xfrm>
            <a:custGeom>
              <a:avLst/>
              <a:gdLst/>
              <a:ahLst/>
              <a:cxnLst/>
              <a:rect l="l" t="t" r="r" b="b"/>
              <a:pathLst>
                <a:path w="2454" h="5442" extrusionOk="0">
                  <a:moveTo>
                    <a:pt x="1549" y="1"/>
                  </a:moveTo>
                  <a:lnTo>
                    <a:pt x="1" y="5168"/>
                  </a:lnTo>
                  <a:lnTo>
                    <a:pt x="906" y="5442"/>
                  </a:lnTo>
                  <a:lnTo>
                    <a:pt x="2454" y="263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g358fe18d560_3_1461"/>
            <p:cNvSpPr/>
            <p:nvPr/>
          </p:nvSpPr>
          <p:spPr>
            <a:xfrm>
              <a:off x="1407000" y="4134575"/>
              <a:ext cx="138750" cy="57750"/>
            </a:xfrm>
            <a:custGeom>
              <a:avLst/>
              <a:gdLst/>
              <a:ahLst/>
              <a:cxnLst/>
              <a:rect l="l" t="t" r="r" b="b"/>
              <a:pathLst>
                <a:path w="5550" h="2310" extrusionOk="0">
                  <a:moveTo>
                    <a:pt x="5311" y="0"/>
                  </a:moveTo>
                  <a:lnTo>
                    <a:pt x="1" y="1393"/>
                  </a:lnTo>
                  <a:lnTo>
                    <a:pt x="239" y="2310"/>
                  </a:lnTo>
                  <a:lnTo>
                    <a:pt x="5549" y="905"/>
                  </a:lnTo>
                  <a:lnTo>
                    <a:pt x="53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g358fe18d560_3_1461"/>
            <p:cNvSpPr/>
            <p:nvPr/>
          </p:nvSpPr>
          <p:spPr>
            <a:xfrm>
              <a:off x="1421600" y="4104500"/>
              <a:ext cx="109250" cy="117900"/>
            </a:xfrm>
            <a:custGeom>
              <a:avLst/>
              <a:gdLst/>
              <a:ahLst/>
              <a:cxnLst/>
              <a:rect l="l" t="t" r="r" b="b"/>
              <a:pathLst>
                <a:path w="4370" h="4716" extrusionOk="0">
                  <a:moveTo>
                    <a:pt x="703" y="1"/>
                  </a:moveTo>
                  <a:lnTo>
                    <a:pt x="0" y="632"/>
                  </a:lnTo>
                  <a:lnTo>
                    <a:pt x="3679" y="4716"/>
                  </a:lnTo>
                  <a:lnTo>
                    <a:pt x="4370" y="4096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g358fe18d560_3_1461"/>
            <p:cNvSpPr/>
            <p:nvPr/>
          </p:nvSpPr>
          <p:spPr>
            <a:xfrm>
              <a:off x="1430525" y="3880375"/>
              <a:ext cx="115225" cy="122050"/>
            </a:xfrm>
            <a:custGeom>
              <a:avLst/>
              <a:gdLst/>
              <a:ahLst/>
              <a:cxnLst/>
              <a:rect l="l" t="t" r="r" b="b"/>
              <a:pathLst>
                <a:path w="4609" h="4882" extrusionOk="0">
                  <a:moveTo>
                    <a:pt x="1298" y="1358"/>
                  </a:moveTo>
                  <a:lnTo>
                    <a:pt x="2929" y="1846"/>
                  </a:lnTo>
                  <a:lnTo>
                    <a:pt x="3322" y="3513"/>
                  </a:lnTo>
                  <a:lnTo>
                    <a:pt x="1691" y="3024"/>
                  </a:lnTo>
                  <a:lnTo>
                    <a:pt x="1298" y="1358"/>
                  </a:lnTo>
                  <a:close/>
                  <a:moveTo>
                    <a:pt x="0" y="0"/>
                  </a:moveTo>
                  <a:lnTo>
                    <a:pt x="893" y="3775"/>
                  </a:lnTo>
                  <a:lnTo>
                    <a:pt x="4608" y="4882"/>
                  </a:lnTo>
                  <a:lnTo>
                    <a:pt x="4608" y="4882"/>
                  </a:lnTo>
                  <a:lnTo>
                    <a:pt x="3727" y="1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g358fe18d560_3_1461"/>
            <p:cNvSpPr/>
            <p:nvPr/>
          </p:nvSpPr>
          <p:spPr>
            <a:xfrm>
              <a:off x="1345400" y="3791075"/>
              <a:ext cx="109850" cy="114625"/>
            </a:xfrm>
            <a:custGeom>
              <a:avLst/>
              <a:gdLst/>
              <a:ahLst/>
              <a:cxnLst/>
              <a:rect l="l" t="t" r="r" b="b"/>
              <a:pathLst>
                <a:path w="4394" h="4585" extrusionOk="0">
                  <a:moveTo>
                    <a:pt x="691" y="0"/>
                  </a:moveTo>
                  <a:lnTo>
                    <a:pt x="0" y="655"/>
                  </a:lnTo>
                  <a:lnTo>
                    <a:pt x="3715" y="4584"/>
                  </a:lnTo>
                  <a:lnTo>
                    <a:pt x="4394" y="3941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g358fe18d560_3_1461"/>
            <p:cNvSpPr/>
            <p:nvPr/>
          </p:nvSpPr>
          <p:spPr>
            <a:xfrm>
              <a:off x="1372475" y="3780350"/>
              <a:ext cx="58975" cy="138750"/>
            </a:xfrm>
            <a:custGeom>
              <a:avLst/>
              <a:gdLst/>
              <a:ahLst/>
              <a:cxnLst/>
              <a:rect l="l" t="t" r="r" b="b"/>
              <a:pathLst>
                <a:path w="2359" h="5550" extrusionOk="0">
                  <a:moveTo>
                    <a:pt x="1453" y="1"/>
                  </a:moveTo>
                  <a:lnTo>
                    <a:pt x="1" y="5299"/>
                  </a:lnTo>
                  <a:lnTo>
                    <a:pt x="906" y="5549"/>
                  </a:lnTo>
                  <a:lnTo>
                    <a:pt x="2358" y="25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g358fe18d560_3_1461"/>
            <p:cNvSpPr/>
            <p:nvPr/>
          </p:nvSpPr>
          <p:spPr>
            <a:xfrm>
              <a:off x="1332600" y="3824100"/>
              <a:ext cx="139325" cy="51525"/>
            </a:xfrm>
            <a:custGeom>
              <a:avLst/>
              <a:gdLst/>
              <a:ahLst/>
              <a:cxnLst/>
              <a:rect l="l" t="t" r="r" b="b"/>
              <a:pathLst>
                <a:path w="5573" h="2061" extrusionOk="0">
                  <a:moveTo>
                    <a:pt x="5370" y="1"/>
                  </a:moveTo>
                  <a:lnTo>
                    <a:pt x="0" y="1144"/>
                  </a:lnTo>
                  <a:lnTo>
                    <a:pt x="191" y="2061"/>
                  </a:lnTo>
                  <a:lnTo>
                    <a:pt x="5572" y="918"/>
                  </a:lnTo>
                  <a:lnTo>
                    <a:pt x="53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g358fe18d560_3_1461"/>
            <p:cNvSpPr/>
            <p:nvPr/>
          </p:nvSpPr>
          <p:spPr>
            <a:xfrm>
              <a:off x="1513575" y="3968175"/>
              <a:ext cx="115200" cy="122075"/>
            </a:xfrm>
            <a:custGeom>
              <a:avLst/>
              <a:gdLst/>
              <a:ahLst/>
              <a:cxnLst/>
              <a:rect l="l" t="t" r="r" b="b"/>
              <a:pathLst>
                <a:path w="4608" h="4883" extrusionOk="0">
                  <a:moveTo>
                    <a:pt x="1286" y="1370"/>
                  </a:moveTo>
                  <a:lnTo>
                    <a:pt x="2929" y="1858"/>
                  </a:lnTo>
                  <a:lnTo>
                    <a:pt x="3322" y="3525"/>
                  </a:lnTo>
                  <a:lnTo>
                    <a:pt x="1679" y="3037"/>
                  </a:lnTo>
                  <a:lnTo>
                    <a:pt x="1286" y="1370"/>
                  </a:lnTo>
                  <a:close/>
                  <a:moveTo>
                    <a:pt x="0" y="1"/>
                  </a:moveTo>
                  <a:lnTo>
                    <a:pt x="893" y="3775"/>
                  </a:lnTo>
                  <a:lnTo>
                    <a:pt x="4608" y="4882"/>
                  </a:lnTo>
                  <a:lnTo>
                    <a:pt x="3715" y="11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g358fe18d560_3_1461"/>
            <p:cNvSpPr/>
            <p:nvPr/>
          </p:nvSpPr>
          <p:spPr>
            <a:xfrm>
              <a:off x="1604050" y="4065225"/>
              <a:ext cx="109875" cy="114300"/>
            </a:xfrm>
            <a:custGeom>
              <a:avLst/>
              <a:gdLst/>
              <a:ahLst/>
              <a:cxnLst/>
              <a:rect l="l" t="t" r="r" b="b"/>
              <a:pathLst>
                <a:path w="4395" h="4572" extrusionOk="0">
                  <a:moveTo>
                    <a:pt x="679" y="0"/>
                  </a:moveTo>
                  <a:lnTo>
                    <a:pt x="1" y="643"/>
                  </a:lnTo>
                  <a:lnTo>
                    <a:pt x="3704" y="4572"/>
                  </a:lnTo>
                  <a:lnTo>
                    <a:pt x="4394" y="3929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g358fe18d560_3_1461"/>
            <p:cNvSpPr/>
            <p:nvPr/>
          </p:nvSpPr>
          <p:spPr>
            <a:xfrm>
              <a:off x="1627875" y="4050925"/>
              <a:ext cx="58950" cy="138725"/>
            </a:xfrm>
            <a:custGeom>
              <a:avLst/>
              <a:gdLst/>
              <a:ahLst/>
              <a:cxnLst/>
              <a:rect l="l" t="t" r="r" b="b"/>
              <a:pathLst>
                <a:path w="2358" h="5549" extrusionOk="0">
                  <a:moveTo>
                    <a:pt x="1453" y="1"/>
                  </a:moveTo>
                  <a:lnTo>
                    <a:pt x="0" y="5299"/>
                  </a:lnTo>
                  <a:lnTo>
                    <a:pt x="905" y="5549"/>
                  </a:lnTo>
                  <a:lnTo>
                    <a:pt x="2358" y="25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g358fe18d560_3_1461"/>
            <p:cNvSpPr/>
            <p:nvPr/>
          </p:nvSpPr>
          <p:spPr>
            <a:xfrm>
              <a:off x="1587975" y="4094675"/>
              <a:ext cx="139325" cy="51525"/>
            </a:xfrm>
            <a:custGeom>
              <a:avLst/>
              <a:gdLst/>
              <a:ahLst/>
              <a:cxnLst/>
              <a:rect l="l" t="t" r="r" b="b"/>
              <a:pathLst>
                <a:path w="5573" h="2061" extrusionOk="0">
                  <a:moveTo>
                    <a:pt x="5371" y="1"/>
                  </a:moveTo>
                  <a:lnTo>
                    <a:pt x="1" y="1144"/>
                  </a:lnTo>
                  <a:lnTo>
                    <a:pt x="191" y="2061"/>
                  </a:lnTo>
                  <a:lnTo>
                    <a:pt x="5573" y="918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g358fe18d560_3_1461"/>
            <p:cNvSpPr/>
            <p:nvPr/>
          </p:nvSpPr>
          <p:spPr>
            <a:xfrm>
              <a:off x="1507025" y="3924125"/>
              <a:ext cx="163125" cy="94375"/>
            </a:xfrm>
            <a:custGeom>
              <a:avLst/>
              <a:gdLst/>
              <a:ahLst/>
              <a:cxnLst/>
              <a:rect l="l" t="t" r="r" b="b"/>
              <a:pathLst>
                <a:path w="6525" h="3775" extrusionOk="0">
                  <a:moveTo>
                    <a:pt x="3060" y="1048"/>
                  </a:moveTo>
                  <a:lnTo>
                    <a:pt x="4703" y="1548"/>
                  </a:lnTo>
                  <a:lnTo>
                    <a:pt x="3453" y="2727"/>
                  </a:lnTo>
                  <a:lnTo>
                    <a:pt x="1822" y="2227"/>
                  </a:lnTo>
                  <a:lnTo>
                    <a:pt x="3060" y="1048"/>
                  </a:lnTo>
                  <a:close/>
                  <a:moveTo>
                    <a:pt x="2810" y="0"/>
                  </a:moveTo>
                  <a:lnTo>
                    <a:pt x="0" y="2667"/>
                  </a:lnTo>
                  <a:lnTo>
                    <a:pt x="3715" y="3775"/>
                  </a:lnTo>
                  <a:lnTo>
                    <a:pt x="6525" y="1120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g358fe18d560_3_1461"/>
            <p:cNvSpPr/>
            <p:nvPr/>
          </p:nvSpPr>
          <p:spPr>
            <a:xfrm>
              <a:off x="1644550" y="3914900"/>
              <a:ext cx="136625" cy="54200"/>
            </a:xfrm>
            <a:custGeom>
              <a:avLst/>
              <a:gdLst/>
              <a:ahLst/>
              <a:cxnLst/>
              <a:rect l="l" t="t" r="r" b="b"/>
              <a:pathLst>
                <a:path w="5465" h="2168" extrusionOk="0">
                  <a:moveTo>
                    <a:pt x="5251" y="0"/>
                  </a:moveTo>
                  <a:lnTo>
                    <a:pt x="0" y="1251"/>
                  </a:lnTo>
                  <a:lnTo>
                    <a:pt x="214" y="2167"/>
                  </a:lnTo>
                  <a:lnTo>
                    <a:pt x="5465" y="917"/>
                  </a:lnTo>
                  <a:lnTo>
                    <a:pt x="52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g358fe18d560_3_1461"/>
            <p:cNvSpPr/>
            <p:nvPr/>
          </p:nvSpPr>
          <p:spPr>
            <a:xfrm>
              <a:off x="1654075" y="3885425"/>
              <a:ext cx="113425" cy="114025"/>
            </a:xfrm>
            <a:custGeom>
              <a:avLst/>
              <a:gdLst/>
              <a:ahLst/>
              <a:cxnLst/>
              <a:rect l="l" t="t" r="r" b="b"/>
              <a:pathLst>
                <a:path w="4537" h="4561" extrusionOk="0">
                  <a:moveTo>
                    <a:pt x="667" y="1"/>
                  </a:moveTo>
                  <a:lnTo>
                    <a:pt x="0" y="655"/>
                  </a:lnTo>
                  <a:lnTo>
                    <a:pt x="3870" y="4561"/>
                  </a:lnTo>
                  <a:lnTo>
                    <a:pt x="4536" y="3906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g358fe18d560_3_1461"/>
            <p:cNvSpPr/>
            <p:nvPr/>
          </p:nvSpPr>
          <p:spPr>
            <a:xfrm>
              <a:off x="1678175" y="3873525"/>
              <a:ext cx="64900" cy="137825"/>
            </a:xfrm>
            <a:custGeom>
              <a:avLst/>
              <a:gdLst/>
              <a:ahLst/>
              <a:cxnLst/>
              <a:rect l="l" t="t" r="r" b="b"/>
              <a:pathLst>
                <a:path w="2596" h="5513" extrusionOk="0">
                  <a:moveTo>
                    <a:pt x="1703" y="0"/>
                  </a:moveTo>
                  <a:lnTo>
                    <a:pt x="0" y="5227"/>
                  </a:lnTo>
                  <a:lnTo>
                    <a:pt x="893" y="5513"/>
                  </a:lnTo>
                  <a:lnTo>
                    <a:pt x="2596" y="298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g358fe18d560_3_1461"/>
            <p:cNvSpPr/>
            <p:nvPr/>
          </p:nvSpPr>
          <p:spPr>
            <a:xfrm>
              <a:off x="1389450" y="3951800"/>
              <a:ext cx="163125" cy="94675"/>
            </a:xfrm>
            <a:custGeom>
              <a:avLst/>
              <a:gdLst/>
              <a:ahLst/>
              <a:cxnLst/>
              <a:rect l="l" t="t" r="r" b="b"/>
              <a:pathLst>
                <a:path w="6525" h="3787" extrusionOk="0">
                  <a:moveTo>
                    <a:pt x="3060" y="1060"/>
                  </a:moveTo>
                  <a:lnTo>
                    <a:pt x="4703" y="1560"/>
                  </a:lnTo>
                  <a:lnTo>
                    <a:pt x="3453" y="2727"/>
                  </a:lnTo>
                  <a:lnTo>
                    <a:pt x="1822" y="2239"/>
                  </a:lnTo>
                  <a:lnTo>
                    <a:pt x="3060" y="1060"/>
                  </a:lnTo>
                  <a:close/>
                  <a:moveTo>
                    <a:pt x="2810" y="1"/>
                  </a:moveTo>
                  <a:lnTo>
                    <a:pt x="0" y="2668"/>
                  </a:lnTo>
                  <a:lnTo>
                    <a:pt x="3703" y="3787"/>
                  </a:lnTo>
                  <a:lnTo>
                    <a:pt x="6525" y="1120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g358fe18d560_3_1461"/>
            <p:cNvSpPr/>
            <p:nvPr/>
          </p:nvSpPr>
          <p:spPr>
            <a:xfrm>
              <a:off x="1277825" y="4001800"/>
              <a:ext cx="136950" cy="53900"/>
            </a:xfrm>
            <a:custGeom>
              <a:avLst/>
              <a:gdLst/>
              <a:ahLst/>
              <a:cxnLst/>
              <a:rect l="l" t="t" r="r" b="b"/>
              <a:pathLst>
                <a:path w="5478" h="2156" extrusionOk="0">
                  <a:moveTo>
                    <a:pt x="5251" y="1"/>
                  </a:moveTo>
                  <a:lnTo>
                    <a:pt x="1" y="1251"/>
                  </a:lnTo>
                  <a:lnTo>
                    <a:pt x="215" y="2156"/>
                  </a:lnTo>
                  <a:lnTo>
                    <a:pt x="5477" y="918"/>
                  </a:lnTo>
                  <a:lnTo>
                    <a:pt x="52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g358fe18d560_3_1461"/>
            <p:cNvSpPr/>
            <p:nvPr/>
          </p:nvSpPr>
          <p:spPr>
            <a:xfrm>
              <a:off x="1291825" y="3971450"/>
              <a:ext cx="113425" cy="114025"/>
            </a:xfrm>
            <a:custGeom>
              <a:avLst/>
              <a:gdLst/>
              <a:ahLst/>
              <a:cxnLst/>
              <a:rect l="l" t="t" r="r" b="b"/>
              <a:pathLst>
                <a:path w="4537" h="4561" extrusionOk="0">
                  <a:moveTo>
                    <a:pt x="667" y="1"/>
                  </a:moveTo>
                  <a:lnTo>
                    <a:pt x="0" y="655"/>
                  </a:lnTo>
                  <a:lnTo>
                    <a:pt x="3870" y="4561"/>
                  </a:lnTo>
                  <a:lnTo>
                    <a:pt x="4536" y="3906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g358fe18d560_3_1461"/>
            <p:cNvSpPr/>
            <p:nvPr/>
          </p:nvSpPr>
          <p:spPr>
            <a:xfrm>
              <a:off x="1316225" y="3959550"/>
              <a:ext cx="64900" cy="137825"/>
            </a:xfrm>
            <a:custGeom>
              <a:avLst/>
              <a:gdLst/>
              <a:ahLst/>
              <a:cxnLst/>
              <a:rect l="l" t="t" r="r" b="b"/>
              <a:pathLst>
                <a:path w="2596" h="5513" extrusionOk="0">
                  <a:moveTo>
                    <a:pt x="1703" y="0"/>
                  </a:moveTo>
                  <a:lnTo>
                    <a:pt x="0" y="5215"/>
                  </a:lnTo>
                  <a:lnTo>
                    <a:pt x="893" y="5513"/>
                  </a:lnTo>
                  <a:lnTo>
                    <a:pt x="2596" y="286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g358fe18d560_3_1461"/>
            <p:cNvSpPr/>
            <p:nvPr/>
          </p:nvSpPr>
          <p:spPr>
            <a:xfrm>
              <a:off x="1138525" y="4264650"/>
              <a:ext cx="89025" cy="153600"/>
            </a:xfrm>
            <a:custGeom>
              <a:avLst/>
              <a:gdLst/>
              <a:ahLst/>
              <a:cxnLst/>
              <a:rect l="l" t="t" r="r" b="b"/>
              <a:pathLst>
                <a:path w="3561" h="6144" extrusionOk="0">
                  <a:moveTo>
                    <a:pt x="2382" y="1715"/>
                  </a:moveTo>
                  <a:lnTo>
                    <a:pt x="2572" y="3417"/>
                  </a:lnTo>
                  <a:lnTo>
                    <a:pt x="1191" y="4429"/>
                  </a:lnTo>
                  <a:lnTo>
                    <a:pt x="989" y="2727"/>
                  </a:lnTo>
                  <a:lnTo>
                    <a:pt x="2382" y="1715"/>
                  </a:lnTo>
                  <a:close/>
                  <a:moveTo>
                    <a:pt x="3132" y="0"/>
                  </a:moveTo>
                  <a:lnTo>
                    <a:pt x="0" y="2286"/>
                  </a:lnTo>
                  <a:lnTo>
                    <a:pt x="429" y="6144"/>
                  </a:lnTo>
                  <a:lnTo>
                    <a:pt x="3560" y="3846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g358fe18d560_3_1461"/>
            <p:cNvSpPr/>
            <p:nvPr/>
          </p:nvSpPr>
          <p:spPr>
            <a:xfrm>
              <a:off x="1196575" y="4157475"/>
              <a:ext cx="75925" cy="133100"/>
            </a:xfrm>
            <a:custGeom>
              <a:avLst/>
              <a:gdLst/>
              <a:ahLst/>
              <a:cxnLst/>
              <a:rect l="l" t="t" r="r" b="b"/>
              <a:pathLst>
                <a:path w="3037" h="5324" extrusionOk="0">
                  <a:moveTo>
                    <a:pt x="2179" y="1"/>
                  </a:moveTo>
                  <a:lnTo>
                    <a:pt x="0" y="4942"/>
                  </a:lnTo>
                  <a:lnTo>
                    <a:pt x="857" y="5323"/>
                  </a:lnTo>
                  <a:lnTo>
                    <a:pt x="3036" y="382"/>
                  </a:lnTo>
                  <a:lnTo>
                    <a:pt x="21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g358fe18d560_3_1461"/>
            <p:cNvSpPr/>
            <p:nvPr/>
          </p:nvSpPr>
          <p:spPr>
            <a:xfrm>
              <a:off x="1163825" y="4205700"/>
              <a:ext cx="139325" cy="41400"/>
            </a:xfrm>
            <a:custGeom>
              <a:avLst/>
              <a:gdLst/>
              <a:ahLst/>
              <a:cxnLst/>
              <a:rect l="l" t="t" r="r" b="b"/>
              <a:pathLst>
                <a:path w="5573" h="1656" extrusionOk="0">
                  <a:moveTo>
                    <a:pt x="5454" y="1"/>
                  </a:moveTo>
                  <a:lnTo>
                    <a:pt x="0" y="727"/>
                  </a:lnTo>
                  <a:lnTo>
                    <a:pt x="131" y="1656"/>
                  </a:lnTo>
                  <a:lnTo>
                    <a:pt x="5573" y="929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g358fe18d560_3_1461"/>
            <p:cNvSpPr/>
            <p:nvPr/>
          </p:nvSpPr>
          <p:spPr>
            <a:xfrm>
              <a:off x="1184650" y="4163450"/>
              <a:ext cx="97675" cy="125925"/>
            </a:xfrm>
            <a:custGeom>
              <a:avLst/>
              <a:gdLst/>
              <a:ahLst/>
              <a:cxnLst/>
              <a:rect l="l" t="t" r="r" b="b"/>
              <a:pathLst>
                <a:path w="3907" h="5037" extrusionOk="0">
                  <a:moveTo>
                    <a:pt x="763" y="0"/>
                  </a:moveTo>
                  <a:lnTo>
                    <a:pt x="1" y="536"/>
                  </a:lnTo>
                  <a:lnTo>
                    <a:pt x="3144" y="5036"/>
                  </a:lnTo>
                  <a:lnTo>
                    <a:pt x="3906" y="45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g358fe18d560_3_1461"/>
            <p:cNvSpPr/>
            <p:nvPr/>
          </p:nvSpPr>
          <p:spPr>
            <a:xfrm>
              <a:off x="1090000" y="4375375"/>
              <a:ext cx="88725" cy="153300"/>
            </a:xfrm>
            <a:custGeom>
              <a:avLst/>
              <a:gdLst/>
              <a:ahLst/>
              <a:cxnLst/>
              <a:rect l="l" t="t" r="r" b="b"/>
              <a:pathLst>
                <a:path w="3549" h="6132" extrusionOk="0">
                  <a:moveTo>
                    <a:pt x="2370" y="1715"/>
                  </a:moveTo>
                  <a:lnTo>
                    <a:pt x="2561" y="3417"/>
                  </a:lnTo>
                  <a:lnTo>
                    <a:pt x="1179" y="4418"/>
                  </a:lnTo>
                  <a:lnTo>
                    <a:pt x="989" y="2727"/>
                  </a:lnTo>
                  <a:lnTo>
                    <a:pt x="2370" y="1715"/>
                  </a:lnTo>
                  <a:close/>
                  <a:moveTo>
                    <a:pt x="3120" y="0"/>
                  </a:moveTo>
                  <a:lnTo>
                    <a:pt x="1" y="2286"/>
                  </a:lnTo>
                  <a:lnTo>
                    <a:pt x="429" y="6132"/>
                  </a:lnTo>
                  <a:lnTo>
                    <a:pt x="3549" y="3846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g358fe18d560_3_1461"/>
            <p:cNvSpPr/>
            <p:nvPr/>
          </p:nvSpPr>
          <p:spPr>
            <a:xfrm>
              <a:off x="1045050" y="4502475"/>
              <a:ext cx="75925" cy="133075"/>
            </a:xfrm>
            <a:custGeom>
              <a:avLst/>
              <a:gdLst/>
              <a:ahLst/>
              <a:cxnLst/>
              <a:rect l="l" t="t" r="r" b="b"/>
              <a:pathLst>
                <a:path w="3037" h="5323" extrusionOk="0">
                  <a:moveTo>
                    <a:pt x="2168" y="0"/>
                  </a:moveTo>
                  <a:lnTo>
                    <a:pt x="1" y="4941"/>
                  </a:lnTo>
                  <a:lnTo>
                    <a:pt x="858" y="5322"/>
                  </a:lnTo>
                  <a:lnTo>
                    <a:pt x="3037" y="369"/>
                  </a:lnTo>
                  <a:lnTo>
                    <a:pt x="21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g358fe18d560_3_1461"/>
            <p:cNvSpPr/>
            <p:nvPr/>
          </p:nvSpPr>
          <p:spPr>
            <a:xfrm>
              <a:off x="1014100" y="4546225"/>
              <a:ext cx="139325" cy="41700"/>
            </a:xfrm>
            <a:custGeom>
              <a:avLst/>
              <a:gdLst/>
              <a:ahLst/>
              <a:cxnLst/>
              <a:rect l="l" t="t" r="r" b="b"/>
              <a:pathLst>
                <a:path w="5573" h="1668" extrusionOk="0">
                  <a:moveTo>
                    <a:pt x="5454" y="0"/>
                  </a:moveTo>
                  <a:lnTo>
                    <a:pt x="1" y="727"/>
                  </a:lnTo>
                  <a:lnTo>
                    <a:pt x="132" y="1667"/>
                  </a:lnTo>
                  <a:lnTo>
                    <a:pt x="5573" y="929"/>
                  </a:lnTo>
                  <a:lnTo>
                    <a:pt x="54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g358fe18d560_3_1461"/>
            <p:cNvSpPr/>
            <p:nvPr/>
          </p:nvSpPr>
          <p:spPr>
            <a:xfrm>
              <a:off x="1034950" y="4503950"/>
              <a:ext cx="97650" cy="126250"/>
            </a:xfrm>
            <a:custGeom>
              <a:avLst/>
              <a:gdLst/>
              <a:ahLst/>
              <a:cxnLst/>
              <a:rect l="l" t="t" r="r" b="b"/>
              <a:pathLst>
                <a:path w="3906" h="5050" extrusionOk="0">
                  <a:moveTo>
                    <a:pt x="762" y="1"/>
                  </a:moveTo>
                  <a:lnTo>
                    <a:pt x="0" y="537"/>
                  </a:lnTo>
                  <a:lnTo>
                    <a:pt x="3143" y="5049"/>
                  </a:lnTo>
                  <a:lnTo>
                    <a:pt x="3905" y="4513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g358fe18d560_3_1461"/>
            <p:cNvSpPr/>
            <p:nvPr/>
          </p:nvSpPr>
          <p:spPr>
            <a:xfrm>
              <a:off x="1073325" y="4280425"/>
              <a:ext cx="99150" cy="135150"/>
            </a:xfrm>
            <a:custGeom>
              <a:avLst/>
              <a:gdLst/>
              <a:ahLst/>
              <a:cxnLst/>
              <a:rect l="l" t="t" r="r" b="b"/>
              <a:pathLst>
                <a:path w="3966" h="5406" extrusionOk="0">
                  <a:moveTo>
                    <a:pt x="1108" y="1512"/>
                  </a:moveTo>
                  <a:lnTo>
                    <a:pt x="2668" y="2191"/>
                  </a:lnTo>
                  <a:lnTo>
                    <a:pt x="2858" y="3894"/>
                  </a:lnTo>
                  <a:lnTo>
                    <a:pt x="1287" y="3215"/>
                  </a:lnTo>
                  <a:lnTo>
                    <a:pt x="1108" y="1512"/>
                  </a:lnTo>
                  <a:close/>
                  <a:moveTo>
                    <a:pt x="1" y="0"/>
                  </a:moveTo>
                  <a:lnTo>
                    <a:pt x="418" y="3858"/>
                  </a:lnTo>
                  <a:lnTo>
                    <a:pt x="3966" y="5406"/>
                  </a:lnTo>
                  <a:lnTo>
                    <a:pt x="3549" y="15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g358fe18d560_3_1461"/>
            <p:cNvSpPr/>
            <p:nvPr/>
          </p:nvSpPr>
          <p:spPr>
            <a:xfrm>
              <a:off x="997725" y="4183375"/>
              <a:ext cx="98850" cy="122975"/>
            </a:xfrm>
            <a:custGeom>
              <a:avLst/>
              <a:gdLst/>
              <a:ahLst/>
              <a:cxnLst/>
              <a:rect l="l" t="t" r="r" b="b"/>
              <a:pathLst>
                <a:path w="3954" h="4919" extrusionOk="0">
                  <a:moveTo>
                    <a:pt x="763" y="1"/>
                  </a:moveTo>
                  <a:lnTo>
                    <a:pt x="1" y="560"/>
                  </a:lnTo>
                  <a:lnTo>
                    <a:pt x="3204" y="4918"/>
                  </a:lnTo>
                  <a:lnTo>
                    <a:pt x="3954" y="4358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g358fe18d560_3_1461"/>
            <p:cNvSpPr/>
            <p:nvPr/>
          </p:nvSpPr>
          <p:spPr>
            <a:xfrm>
              <a:off x="1011725" y="4178925"/>
              <a:ext cx="73850" cy="136050"/>
            </a:xfrm>
            <a:custGeom>
              <a:avLst/>
              <a:gdLst/>
              <a:ahLst/>
              <a:cxnLst/>
              <a:rect l="l" t="t" r="r" b="b"/>
              <a:pathLst>
                <a:path w="2954" h="5442" extrusionOk="0">
                  <a:moveTo>
                    <a:pt x="2084" y="0"/>
                  </a:moveTo>
                  <a:lnTo>
                    <a:pt x="0" y="5084"/>
                  </a:lnTo>
                  <a:lnTo>
                    <a:pt x="870" y="5441"/>
                  </a:lnTo>
                  <a:lnTo>
                    <a:pt x="2953" y="357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g358fe18d560_3_1461"/>
            <p:cNvSpPr/>
            <p:nvPr/>
          </p:nvSpPr>
          <p:spPr>
            <a:xfrm>
              <a:off x="978975" y="4229225"/>
              <a:ext cx="139025" cy="35150"/>
            </a:xfrm>
            <a:custGeom>
              <a:avLst/>
              <a:gdLst/>
              <a:ahLst/>
              <a:cxnLst/>
              <a:rect l="l" t="t" r="r" b="b"/>
              <a:pathLst>
                <a:path w="5561" h="1406" extrusionOk="0">
                  <a:moveTo>
                    <a:pt x="5478" y="0"/>
                  </a:moveTo>
                  <a:lnTo>
                    <a:pt x="1" y="465"/>
                  </a:lnTo>
                  <a:lnTo>
                    <a:pt x="84" y="1405"/>
                  </a:lnTo>
                  <a:lnTo>
                    <a:pt x="5561" y="929"/>
                  </a:lnTo>
                  <a:lnTo>
                    <a:pt x="54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g358fe18d560_3_1461"/>
            <p:cNvSpPr/>
            <p:nvPr/>
          </p:nvSpPr>
          <p:spPr>
            <a:xfrm>
              <a:off x="1144775" y="4378050"/>
              <a:ext cx="99150" cy="134850"/>
            </a:xfrm>
            <a:custGeom>
              <a:avLst/>
              <a:gdLst/>
              <a:ahLst/>
              <a:cxnLst/>
              <a:rect l="l" t="t" r="r" b="b"/>
              <a:pathLst>
                <a:path w="3966" h="5394" extrusionOk="0">
                  <a:moveTo>
                    <a:pt x="1108" y="1501"/>
                  </a:moveTo>
                  <a:lnTo>
                    <a:pt x="2679" y="2191"/>
                  </a:lnTo>
                  <a:lnTo>
                    <a:pt x="2858" y="3894"/>
                  </a:lnTo>
                  <a:lnTo>
                    <a:pt x="1286" y="3203"/>
                  </a:lnTo>
                  <a:lnTo>
                    <a:pt x="1108" y="1501"/>
                  </a:lnTo>
                  <a:close/>
                  <a:moveTo>
                    <a:pt x="0" y="0"/>
                  </a:moveTo>
                  <a:lnTo>
                    <a:pt x="417" y="3858"/>
                  </a:lnTo>
                  <a:lnTo>
                    <a:pt x="3965" y="5394"/>
                  </a:lnTo>
                  <a:lnTo>
                    <a:pt x="3549" y="1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g358fe18d560_3_1461"/>
            <p:cNvSpPr/>
            <p:nvPr/>
          </p:nvSpPr>
          <p:spPr>
            <a:xfrm>
              <a:off x="1220675" y="4487300"/>
              <a:ext cx="98850" cy="122650"/>
            </a:xfrm>
            <a:custGeom>
              <a:avLst/>
              <a:gdLst/>
              <a:ahLst/>
              <a:cxnLst/>
              <a:rect l="l" t="t" r="r" b="b"/>
              <a:pathLst>
                <a:path w="3954" h="4906" extrusionOk="0">
                  <a:moveTo>
                    <a:pt x="763" y="0"/>
                  </a:moveTo>
                  <a:lnTo>
                    <a:pt x="1" y="548"/>
                  </a:lnTo>
                  <a:lnTo>
                    <a:pt x="3191" y="4905"/>
                  </a:lnTo>
                  <a:lnTo>
                    <a:pt x="3953" y="4358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g358fe18d560_3_1461"/>
            <p:cNvSpPr/>
            <p:nvPr/>
          </p:nvSpPr>
          <p:spPr>
            <a:xfrm>
              <a:off x="1231700" y="4478950"/>
              <a:ext cx="74125" cy="136050"/>
            </a:xfrm>
            <a:custGeom>
              <a:avLst/>
              <a:gdLst/>
              <a:ahLst/>
              <a:cxnLst/>
              <a:rect l="l" t="t" r="r" b="b"/>
              <a:pathLst>
                <a:path w="2965" h="5442" extrusionOk="0">
                  <a:moveTo>
                    <a:pt x="2096" y="1"/>
                  </a:moveTo>
                  <a:lnTo>
                    <a:pt x="0" y="5085"/>
                  </a:lnTo>
                  <a:lnTo>
                    <a:pt x="869" y="5442"/>
                  </a:lnTo>
                  <a:lnTo>
                    <a:pt x="2965" y="358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g358fe18d560_3_1461"/>
            <p:cNvSpPr/>
            <p:nvPr/>
          </p:nvSpPr>
          <p:spPr>
            <a:xfrm>
              <a:off x="1199250" y="4529250"/>
              <a:ext cx="139025" cy="35150"/>
            </a:xfrm>
            <a:custGeom>
              <a:avLst/>
              <a:gdLst/>
              <a:ahLst/>
              <a:cxnLst/>
              <a:rect l="l" t="t" r="r" b="b"/>
              <a:pathLst>
                <a:path w="5561" h="1406" extrusionOk="0">
                  <a:moveTo>
                    <a:pt x="5477" y="1"/>
                  </a:moveTo>
                  <a:lnTo>
                    <a:pt x="0" y="465"/>
                  </a:lnTo>
                  <a:lnTo>
                    <a:pt x="84" y="1406"/>
                  </a:lnTo>
                  <a:lnTo>
                    <a:pt x="5561" y="930"/>
                  </a:lnTo>
                  <a:lnTo>
                    <a:pt x="54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g358fe18d560_3_1461"/>
            <p:cNvSpPr/>
            <p:nvPr/>
          </p:nvSpPr>
          <p:spPr>
            <a:xfrm>
              <a:off x="1135550" y="4341725"/>
              <a:ext cx="166700" cy="96775"/>
            </a:xfrm>
            <a:custGeom>
              <a:avLst/>
              <a:gdLst/>
              <a:ahLst/>
              <a:cxnLst/>
              <a:rect l="l" t="t" r="r" b="b"/>
              <a:pathLst>
                <a:path w="6668" h="3871" extrusionOk="0">
                  <a:moveTo>
                    <a:pt x="3239" y="1084"/>
                  </a:moveTo>
                  <a:lnTo>
                    <a:pt x="4799" y="1775"/>
                  </a:lnTo>
                  <a:lnTo>
                    <a:pt x="3429" y="2787"/>
                  </a:lnTo>
                  <a:lnTo>
                    <a:pt x="1858" y="2096"/>
                  </a:lnTo>
                  <a:lnTo>
                    <a:pt x="3239" y="1084"/>
                  </a:lnTo>
                  <a:close/>
                  <a:moveTo>
                    <a:pt x="3120" y="1"/>
                  </a:moveTo>
                  <a:lnTo>
                    <a:pt x="0" y="2299"/>
                  </a:lnTo>
                  <a:lnTo>
                    <a:pt x="3548" y="3870"/>
                  </a:lnTo>
                  <a:lnTo>
                    <a:pt x="6668" y="1573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g358fe18d560_3_1461"/>
            <p:cNvSpPr/>
            <p:nvPr/>
          </p:nvSpPr>
          <p:spPr>
            <a:xfrm>
              <a:off x="1277525" y="4356925"/>
              <a:ext cx="136950" cy="38125"/>
            </a:xfrm>
            <a:custGeom>
              <a:avLst/>
              <a:gdLst/>
              <a:ahLst/>
              <a:cxnLst/>
              <a:rect l="l" t="t" r="r" b="b"/>
              <a:pathLst>
                <a:path w="5478" h="1525" extrusionOk="0">
                  <a:moveTo>
                    <a:pt x="5370" y="0"/>
                  </a:moveTo>
                  <a:lnTo>
                    <a:pt x="1" y="595"/>
                  </a:lnTo>
                  <a:lnTo>
                    <a:pt x="108" y="1524"/>
                  </a:lnTo>
                  <a:lnTo>
                    <a:pt x="5478" y="941"/>
                  </a:lnTo>
                  <a:lnTo>
                    <a:pt x="5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g358fe18d560_3_1461"/>
            <p:cNvSpPr/>
            <p:nvPr/>
          </p:nvSpPr>
          <p:spPr>
            <a:xfrm>
              <a:off x="1292400" y="4314950"/>
              <a:ext cx="102425" cy="123250"/>
            </a:xfrm>
            <a:custGeom>
              <a:avLst/>
              <a:gdLst/>
              <a:ahLst/>
              <a:cxnLst/>
              <a:rect l="l" t="t" r="r" b="b"/>
              <a:pathLst>
                <a:path w="4097" h="4930" extrusionOk="0">
                  <a:moveTo>
                    <a:pt x="739" y="0"/>
                  </a:moveTo>
                  <a:lnTo>
                    <a:pt x="1" y="572"/>
                  </a:lnTo>
                  <a:lnTo>
                    <a:pt x="3347" y="4930"/>
                  </a:lnTo>
                  <a:lnTo>
                    <a:pt x="4097" y="4346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g358fe18d560_3_1461"/>
            <p:cNvSpPr/>
            <p:nvPr/>
          </p:nvSpPr>
          <p:spPr>
            <a:xfrm>
              <a:off x="1303725" y="4309000"/>
              <a:ext cx="79800" cy="134550"/>
            </a:xfrm>
            <a:custGeom>
              <a:avLst/>
              <a:gdLst/>
              <a:ahLst/>
              <a:cxnLst/>
              <a:rect l="l" t="t" r="r" b="b"/>
              <a:pathLst>
                <a:path w="3192" h="5382" extrusionOk="0">
                  <a:moveTo>
                    <a:pt x="2334" y="0"/>
                  </a:moveTo>
                  <a:lnTo>
                    <a:pt x="0" y="4977"/>
                  </a:lnTo>
                  <a:lnTo>
                    <a:pt x="858" y="5382"/>
                  </a:lnTo>
                  <a:lnTo>
                    <a:pt x="3191" y="405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g358fe18d560_3_1461"/>
            <p:cNvSpPr/>
            <p:nvPr/>
          </p:nvSpPr>
          <p:spPr>
            <a:xfrm>
              <a:off x="1015300" y="4355125"/>
              <a:ext cx="166700" cy="96475"/>
            </a:xfrm>
            <a:custGeom>
              <a:avLst/>
              <a:gdLst/>
              <a:ahLst/>
              <a:cxnLst/>
              <a:rect l="l" t="t" r="r" b="b"/>
              <a:pathLst>
                <a:path w="6668" h="3859" extrusionOk="0">
                  <a:moveTo>
                    <a:pt x="3239" y="1072"/>
                  </a:moveTo>
                  <a:lnTo>
                    <a:pt x="4810" y="1763"/>
                  </a:lnTo>
                  <a:lnTo>
                    <a:pt x="3429" y="2787"/>
                  </a:lnTo>
                  <a:lnTo>
                    <a:pt x="1858" y="2096"/>
                  </a:lnTo>
                  <a:lnTo>
                    <a:pt x="3239" y="1072"/>
                  </a:lnTo>
                  <a:close/>
                  <a:moveTo>
                    <a:pt x="3132" y="1"/>
                  </a:moveTo>
                  <a:lnTo>
                    <a:pt x="0" y="2299"/>
                  </a:lnTo>
                  <a:lnTo>
                    <a:pt x="3548" y="3858"/>
                  </a:lnTo>
                  <a:lnTo>
                    <a:pt x="6668" y="1560"/>
                  </a:lnTo>
                  <a:lnTo>
                    <a:pt x="31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g358fe18d560_3_1461"/>
            <p:cNvSpPr/>
            <p:nvPr/>
          </p:nvSpPr>
          <p:spPr>
            <a:xfrm>
              <a:off x="903075" y="4398300"/>
              <a:ext cx="136950" cy="38125"/>
            </a:xfrm>
            <a:custGeom>
              <a:avLst/>
              <a:gdLst/>
              <a:ahLst/>
              <a:cxnLst/>
              <a:rect l="l" t="t" r="r" b="b"/>
              <a:pathLst>
                <a:path w="5478" h="1525" extrusionOk="0">
                  <a:moveTo>
                    <a:pt x="5370" y="0"/>
                  </a:moveTo>
                  <a:lnTo>
                    <a:pt x="1" y="583"/>
                  </a:lnTo>
                  <a:lnTo>
                    <a:pt x="108" y="1524"/>
                  </a:lnTo>
                  <a:lnTo>
                    <a:pt x="5477" y="929"/>
                  </a:lnTo>
                  <a:lnTo>
                    <a:pt x="5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g358fe18d560_3_1461"/>
            <p:cNvSpPr/>
            <p:nvPr/>
          </p:nvSpPr>
          <p:spPr>
            <a:xfrm>
              <a:off x="922425" y="4355425"/>
              <a:ext cx="102425" cy="123250"/>
            </a:xfrm>
            <a:custGeom>
              <a:avLst/>
              <a:gdLst/>
              <a:ahLst/>
              <a:cxnLst/>
              <a:rect l="l" t="t" r="r" b="b"/>
              <a:pathLst>
                <a:path w="4097" h="4930" extrusionOk="0">
                  <a:moveTo>
                    <a:pt x="739" y="1"/>
                  </a:moveTo>
                  <a:lnTo>
                    <a:pt x="0" y="584"/>
                  </a:lnTo>
                  <a:lnTo>
                    <a:pt x="3358" y="4930"/>
                  </a:lnTo>
                  <a:lnTo>
                    <a:pt x="4096" y="4358"/>
                  </a:lnTo>
                  <a:lnTo>
                    <a:pt x="7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g358fe18d560_3_1461"/>
            <p:cNvSpPr/>
            <p:nvPr/>
          </p:nvSpPr>
          <p:spPr>
            <a:xfrm>
              <a:off x="934025" y="4349775"/>
              <a:ext cx="79500" cy="134275"/>
            </a:xfrm>
            <a:custGeom>
              <a:avLst/>
              <a:gdLst/>
              <a:ahLst/>
              <a:cxnLst/>
              <a:rect l="l" t="t" r="r" b="b"/>
              <a:pathLst>
                <a:path w="3180" h="5371" extrusionOk="0">
                  <a:moveTo>
                    <a:pt x="2334" y="0"/>
                  </a:moveTo>
                  <a:lnTo>
                    <a:pt x="1" y="4977"/>
                  </a:lnTo>
                  <a:lnTo>
                    <a:pt x="846" y="5370"/>
                  </a:lnTo>
                  <a:lnTo>
                    <a:pt x="3180" y="393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_1_1"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358fe18d560_3_1667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9pPr>
          </a:lstStyle>
          <a:p>
            <a:endParaRPr/>
          </a:p>
        </p:txBody>
      </p:sp>
      <p:grpSp>
        <p:nvGrpSpPr>
          <p:cNvPr id="1670" name="Google Shape;1670;g358fe18d560_3_1667"/>
          <p:cNvGrpSpPr/>
          <p:nvPr/>
        </p:nvGrpSpPr>
        <p:grpSpPr>
          <a:xfrm>
            <a:off x="-808451" y="6750159"/>
            <a:ext cx="19842620" cy="6326610"/>
            <a:chOff x="-45" y="1762005"/>
            <a:chExt cx="9144064" cy="2915489"/>
          </a:xfrm>
        </p:grpSpPr>
        <p:sp>
          <p:nvSpPr>
            <p:cNvPr id="1671" name="Google Shape;1671;g358fe18d560_3_1667"/>
            <p:cNvSpPr/>
            <p:nvPr/>
          </p:nvSpPr>
          <p:spPr>
            <a:xfrm>
              <a:off x="-1" y="1762005"/>
              <a:ext cx="9144020" cy="2915489"/>
            </a:xfrm>
            <a:custGeom>
              <a:avLst/>
              <a:gdLst/>
              <a:ahLst/>
              <a:cxnLst/>
              <a:rect l="l" t="t" r="r" b="b"/>
              <a:pathLst>
                <a:path w="210801" h="67212" extrusionOk="0">
                  <a:moveTo>
                    <a:pt x="0" y="0"/>
                  </a:moveTo>
                  <a:lnTo>
                    <a:pt x="0" y="67199"/>
                  </a:lnTo>
                  <a:lnTo>
                    <a:pt x="210800" y="67211"/>
                  </a:lnTo>
                  <a:lnTo>
                    <a:pt x="210800" y="72"/>
                  </a:lnTo>
                  <a:cubicBezTo>
                    <a:pt x="204204" y="977"/>
                    <a:pt x="200073" y="7692"/>
                    <a:pt x="202252" y="13990"/>
                  </a:cubicBezTo>
                  <a:cubicBezTo>
                    <a:pt x="194477" y="14598"/>
                    <a:pt x="187619" y="19300"/>
                    <a:pt x="184261" y="26325"/>
                  </a:cubicBezTo>
                  <a:cubicBezTo>
                    <a:pt x="182373" y="25253"/>
                    <a:pt x="180354" y="24757"/>
                    <a:pt x="178378" y="24757"/>
                  </a:cubicBezTo>
                  <a:cubicBezTo>
                    <a:pt x="172892" y="24757"/>
                    <a:pt x="167737" y="28579"/>
                    <a:pt x="166616" y="34505"/>
                  </a:cubicBezTo>
                  <a:cubicBezTo>
                    <a:pt x="165261" y="33333"/>
                    <a:pt x="163603" y="32768"/>
                    <a:pt x="161959" y="32768"/>
                  </a:cubicBezTo>
                  <a:cubicBezTo>
                    <a:pt x="159659" y="32768"/>
                    <a:pt x="157384" y="33873"/>
                    <a:pt x="155996" y="35969"/>
                  </a:cubicBezTo>
                  <a:cubicBezTo>
                    <a:pt x="152897" y="33060"/>
                    <a:pt x="149002" y="31662"/>
                    <a:pt x="145141" y="31662"/>
                  </a:cubicBezTo>
                  <a:cubicBezTo>
                    <a:pt x="139804" y="31662"/>
                    <a:pt x="134530" y="34332"/>
                    <a:pt x="131505" y="39374"/>
                  </a:cubicBezTo>
                  <a:cubicBezTo>
                    <a:pt x="130181" y="38911"/>
                    <a:pt x="128806" y="38683"/>
                    <a:pt x="127437" y="38683"/>
                  </a:cubicBezTo>
                  <a:cubicBezTo>
                    <a:pt x="125147" y="38683"/>
                    <a:pt x="122874" y="39321"/>
                    <a:pt x="120884" y="40565"/>
                  </a:cubicBezTo>
                  <a:cubicBezTo>
                    <a:pt x="117981" y="36124"/>
                    <a:pt x="113249" y="33870"/>
                    <a:pt x="108505" y="33870"/>
                  </a:cubicBezTo>
                  <a:cubicBezTo>
                    <a:pt x="104142" y="33870"/>
                    <a:pt x="99770" y="35775"/>
                    <a:pt x="96798" y="39636"/>
                  </a:cubicBezTo>
                  <a:cubicBezTo>
                    <a:pt x="94861" y="38237"/>
                    <a:pt x="92575" y="37532"/>
                    <a:pt x="90283" y="37532"/>
                  </a:cubicBezTo>
                  <a:cubicBezTo>
                    <a:pt x="88264" y="37532"/>
                    <a:pt x="86242" y="38080"/>
                    <a:pt x="84451" y="39184"/>
                  </a:cubicBezTo>
                  <a:cubicBezTo>
                    <a:pt x="81426" y="34310"/>
                    <a:pt x="76226" y="31658"/>
                    <a:pt x="70923" y="31658"/>
                  </a:cubicBezTo>
                  <a:cubicBezTo>
                    <a:pt x="67794" y="31658"/>
                    <a:pt x="64628" y="32581"/>
                    <a:pt x="61853" y="34517"/>
                  </a:cubicBezTo>
                  <a:cubicBezTo>
                    <a:pt x="61460" y="34731"/>
                    <a:pt x="61079" y="34957"/>
                    <a:pt x="60698" y="35195"/>
                  </a:cubicBezTo>
                  <a:cubicBezTo>
                    <a:pt x="57702" y="32225"/>
                    <a:pt x="53697" y="30626"/>
                    <a:pt x="49601" y="30626"/>
                  </a:cubicBezTo>
                  <a:cubicBezTo>
                    <a:pt x="48050" y="30626"/>
                    <a:pt x="46486" y="30855"/>
                    <a:pt x="44958" y="31326"/>
                  </a:cubicBezTo>
                  <a:cubicBezTo>
                    <a:pt x="44192" y="26339"/>
                    <a:pt x="39908" y="23025"/>
                    <a:pt x="35298" y="23025"/>
                  </a:cubicBezTo>
                  <a:cubicBezTo>
                    <a:pt x="33821" y="23025"/>
                    <a:pt x="32312" y="23365"/>
                    <a:pt x="30873" y="24099"/>
                  </a:cubicBezTo>
                  <a:cubicBezTo>
                    <a:pt x="28412" y="16666"/>
                    <a:pt x="21484" y="11657"/>
                    <a:pt x="13661" y="11657"/>
                  </a:cubicBezTo>
                  <a:cubicBezTo>
                    <a:pt x="13652" y="11657"/>
                    <a:pt x="13642" y="11657"/>
                    <a:pt x="13633" y="11657"/>
                  </a:cubicBezTo>
                  <a:cubicBezTo>
                    <a:pt x="12895" y="11657"/>
                    <a:pt x="12157" y="11692"/>
                    <a:pt x="11430" y="11788"/>
                  </a:cubicBezTo>
                  <a:cubicBezTo>
                    <a:pt x="11121" y="5537"/>
                    <a:pt x="6227" y="4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43137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72" name="Google Shape;1672;g358fe18d560_3_1667"/>
            <p:cNvGrpSpPr/>
            <p:nvPr/>
          </p:nvGrpSpPr>
          <p:grpSpPr>
            <a:xfrm>
              <a:off x="-45" y="2273686"/>
              <a:ext cx="9144020" cy="1930082"/>
              <a:chOff x="1062625" y="3292200"/>
              <a:chExt cx="5270025" cy="1112375"/>
            </a:xfrm>
          </p:grpSpPr>
          <p:sp>
            <p:nvSpPr>
              <p:cNvPr id="1673" name="Google Shape;1673;g358fe18d560_3_1667"/>
              <p:cNvSpPr/>
              <p:nvPr/>
            </p:nvSpPr>
            <p:spPr>
              <a:xfrm>
                <a:off x="1291825" y="3292200"/>
                <a:ext cx="61925" cy="195300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7812" extrusionOk="0">
                    <a:moveTo>
                      <a:pt x="2119" y="1"/>
                    </a:moveTo>
                    <a:cubicBezTo>
                      <a:pt x="2119" y="36"/>
                      <a:pt x="2191" y="4311"/>
                      <a:pt x="0" y="7656"/>
                    </a:cubicBezTo>
                    <a:lnTo>
                      <a:pt x="226" y="7811"/>
                    </a:lnTo>
                    <a:cubicBezTo>
                      <a:pt x="2477" y="4382"/>
                      <a:pt x="2405" y="24"/>
                      <a:pt x="24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4" name="Google Shape;1674;g358fe18d560_3_1667"/>
              <p:cNvSpPr/>
              <p:nvPr/>
            </p:nvSpPr>
            <p:spPr>
              <a:xfrm>
                <a:off x="1705250" y="3596400"/>
                <a:ext cx="130400" cy="1807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7228" extrusionOk="0">
                    <a:moveTo>
                      <a:pt x="5109" y="1"/>
                    </a:moveTo>
                    <a:cubicBezTo>
                      <a:pt x="5061" y="13"/>
                      <a:pt x="537" y="1965"/>
                      <a:pt x="1" y="7204"/>
                    </a:cubicBezTo>
                    <a:lnTo>
                      <a:pt x="287" y="7228"/>
                    </a:lnTo>
                    <a:cubicBezTo>
                      <a:pt x="799" y="2168"/>
                      <a:pt x="5180" y="275"/>
                      <a:pt x="5216" y="263"/>
                    </a:cubicBezTo>
                    <a:lnTo>
                      <a:pt x="5109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g358fe18d560_3_1667"/>
              <p:cNvSpPr/>
              <p:nvPr/>
            </p:nvSpPr>
            <p:spPr>
              <a:xfrm>
                <a:off x="2055300" y="3776775"/>
                <a:ext cx="132475" cy="100050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4002" extrusionOk="0">
                    <a:moveTo>
                      <a:pt x="5204" y="1"/>
                    </a:moveTo>
                    <a:cubicBezTo>
                      <a:pt x="5061" y="49"/>
                      <a:pt x="1632" y="1203"/>
                      <a:pt x="1" y="3847"/>
                    </a:cubicBezTo>
                    <a:lnTo>
                      <a:pt x="239" y="4001"/>
                    </a:lnTo>
                    <a:cubicBezTo>
                      <a:pt x="1810" y="1442"/>
                      <a:pt x="5251" y="287"/>
                      <a:pt x="5299" y="275"/>
                    </a:cubicBez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g358fe18d560_3_1667"/>
              <p:cNvSpPr/>
              <p:nvPr/>
            </p:nvSpPr>
            <p:spPr>
              <a:xfrm>
                <a:off x="1256100" y="4267025"/>
                <a:ext cx="273275" cy="91100"/>
              </a:xfrm>
              <a:custGeom>
                <a:avLst/>
                <a:gdLst/>
                <a:ahLst/>
                <a:cxnLst/>
                <a:rect l="l" t="t" r="r" b="b"/>
                <a:pathLst>
                  <a:path w="10931" h="3644" extrusionOk="0">
                    <a:moveTo>
                      <a:pt x="5465" y="0"/>
                    </a:moveTo>
                    <a:cubicBezTo>
                      <a:pt x="3108" y="12"/>
                      <a:pt x="977" y="1382"/>
                      <a:pt x="0" y="3525"/>
                    </a:cubicBezTo>
                    <a:lnTo>
                      <a:pt x="250" y="3644"/>
                    </a:lnTo>
                    <a:lnTo>
                      <a:pt x="262" y="3644"/>
                    </a:lnTo>
                    <a:cubicBezTo>
                      <a:pt x="1191" y="1596"/>
                      <a:pt x="3227" y="298"/>
                      <a:pt x="5465" y="298"/>
                    </a:cubicBezTo>
                    <a:cubicBezTo>
                      <a:pt x="5475" y="298"/>
                      <a:pt x="5486" y="298"/>
                      <a:pt x="5496" y="298"/>
                    </a:cubicBezTo>
                    <a:cubicBezTo>
                      <a:pt x="7722" y="298"/>
                      <a:pt x="9744" y="1605"/>
                      <a:pt x="10680" y="3632"/>
                    </a:cubicBezTo>
                    <a:lnTo>
                      <a:pt x="10930" y="3513"/>
                    </a:lnTo>
                    <a:cubicBezTo>
                      <a:pt x="9954" y="1370"/>
                      <a:pt x="7811" y="0"/>
                      <a:pt x="54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g358fe18d560_3_1667"/>
              <p:cNvSpPr/>
              <p:nvPr/>
            </p:nvSpPr>
            <p:spPr>
              <a:xfrm>
                <a:off x="1750200" y="3837475"/>
                <a:ext cx="399775" cy="160800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6432" extrusionOk="0">
                    <a:moveTo>
                      <a:pt x="7500" y="0"/>
                    </a:moveTo>
                    <a:cubicBezTo>
                      <a:pt x="4494" y="0"/>
                      <a:pt x="1647" y="1518"/>
                      <a:pt x="1" y="4097"/>
                    </a:cubicBezTo>
                    <a:lnTo>
                      <a:pt x="239" y="4240"/>
                    </a:lnTo>
                    <a:cubicBezTo>
                      <a:pt x="1827" y="1753"/>
                      <a:pt x="4562" y="284"/>
                      <a:pt x="7462" y="284"/>
                    </a:cubicBezTo>
                    <a:cubicBezTo>
                      <a:pt x="7866" y="284"/>
                      <a:pt x="8273" y="313"/>
                      <a:pt x="8680" y="371"/>
                    </a:cubicBezTo>
                    <a:cubicBezTo>
                      <a:pt x="12014" y="835"/>
                      <a:pt x="14765" y="3205"/>
                      <a:pt x="15717" y="6431"/>
                    </a:cubicBezTo>
                    <a:lnTo>
                      <a:pt x="15991" y="6360"/>
                    </a:lnTo>
                    <a:cubicBezTo>
                      <a:pt x="15003" y="3026"/>
                      <a:pt x="12157" y="573"/>
                      <a:pt x="8728" y="85"/>
                    </a:cubicBezTo>
                    <a:cubicBezTo>
                      <a:pt x="8318" y="28"/>
                      <a:pt x="7907" y="0"/>
                      <a:pt x="75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g358fe18d560_3_1667"/>
              <p:cNvSpPr/>
              <p:nvPr/>
            </p:nvSpPr>
            <p:spPr>
              <a:xfrm>
                <a:off x="1062625" y="3558950"/>
                <a:ext cx="310475" cy="143450"/>
              </a:xfrm>
              <a:custGeom>
                <a:avLst/>
                <a:gdLst/>
                <a:ahLst/>
                <a:cxnLst/>
                <a:rect l="l" t="t" r="r" b="b"/>
                <a:pathLst>
                  <a:path w="12419" h="5738" extrusionOk="0">
                    <a:moveTo>
                      <a:pt x="2451" y="0"/>
                    </a:moveTo>
                    <a:cubicBezTo>
                      <a:pt x="1350" y="0"/>
                      <a:pt x="470" y="120"/>
                      <a:pt x="0" y="201"/>
                    </a:cubicBezTo>
                    <a:lnTo>
                      <a:pt x="0" y="487"/>
                    </a:lnTo>
                    <a:cubicBezTo>
                      <a:pt x="444" y="406"/>
                      <a:pt x="1338" y="276"/>
                      <a:pt x="2469" y="276"/>
                    </a:cubicBezTo>
                    <a:cubicBezTo>
                      <a:pt x="5342" y="276"/>
                      <a:pt x="9742" y="1115"/>
                      <a:pt x="12169" y="5737"/>
                    </a:cubicBezTo>
                    <a:lnTo>
                      <a:pt x="12419" y="5606"/>
                    </a:lnTo>
                    <a:cubicBezTo>
                      <a:pt x="9923" y="857"/>
                      <a:pt x="5396" y="0"/>
                      <a:pt x="24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g358fe18d560_3_1667"/>
              <p:cNvSpPr/>
              <p:nvPr/>
            </p:nvSpPr>
            <p:spPr>
              <a:xfrm>
                <a:off x="1304625" y="3684825"/>
                <a:ext cx="174450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6978" h="3739" extrusionOk="0">
                    <a:moveTo>
                      <a:pt x="5356" y="0"/>
                    </a:moveTo>
                    <a:cubicBezTo>
                      <a:pt x="2878" y="0"/>
                      <a:pt x="676" y="1420"/>
                      <a:pt x="0" y="3655"/>
                    </a:cubicBezTo>
                    <a:lnTo>
                      <a:pt x="262" y="3738"/>
                    </a:lnTo>
                    <a:cubicBezTo>
                      <a:pt x="975" y="1417"/>
                      <a:pt x="3199" y="288"/>
                      <a:pt x="5391" y="288"/>
                    </a:cubicBezTo>
                    <a:cubicBezTo>
                      <a:pt x="5908" y="288"/>
                      <a:pt x="6424" y="351"/>
                      <a:pt x="6918" y="476"/>
                    </a:cubicBezTo>
                    <a:lnTo>
                      <a:pt x="6977" y="202"/>
                    </a:lnTo>
                    <a:cubicBezTo>
                      <a:pt x="6432" y="66"/>
                      <a:pt x="5888" y="0"/>
                      <a:pt x="53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g358fe18d560_3_1667"/>
              <p:cNvSpPr/>
              <p:nvPr/>
            </p:nvSpPr>
            <p:spPr>
              <a:xfrm>
                <a:off x="1685025" y="4165825"/>
                <a:ext cx="174750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3739" extrusionOk="0">
                    <a:moveTo>
                      <a:pt x="5368" y="1"/>
                    </a:moveTo>
                    <a:cubicBezTo>
                      <a:pt x="2890" y="1"/>
                      <a:pt x="686" y="1420"/>
                      <a:pt x="0" y="3656"/>
                    </a:cubicBezTo>
                    <a:lnTo>
                      <a:pt x="274" y="3739"/>
                    </a:lnTo>
                    <a:cubicBezTo>
                      <a:pt x="987" y="1418"/>
                      <a:pt x="3203" y="289"/>
                      <a:pt x="5392" y="289"/>
                    </a:cubicBezTo>
                    <a:cubicBezTo>
                      <a:pt x="5909" y="289"/>
                      <a:pt x="6424" y="351"/>
                      <a:pt x="6918" y="477"/>
                    </a:cubicBezTo>
                    <a:lnTo>
                      <a:pt x="6989" y="203"/>
                    </a:lnTo>
                    <a:cubicBezTo>
                      <a:pt x="6444" y="66"/>
                      <a:pt x="5900" y="1"/>
                      <a:pt x="53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g358fe18d560_3_1667"/>
              <p:cNvSpPr/>
              <p:nvPr/>
            </p:nvSpPr>
            <p:spPr>
              <a:xfrm>
                <a:off x="1062625" y="4001450"/>
                <a:ext cx="235475" cy="162025"/>
              </a:xfrm>
              <a:custGeom>
                <a:avLst/>
                <a:gdLst/>
                <a:ahLst/>
                <a:cxnLst/>
                <a:rect l="l" t="t" r="r" b="b"/>
                <a:pathLst>
                  <a:path w="9419" h="6481" extrusionOk="0">
                    <a:moveTo>
                      <a:pt x="242" y="0"/>
                    </a:moveTo>
                    <a:cubicBezTo>
                      <a:pt x="150" y="0"/>
                      <a:pt x="69" y="1"/>
                      <a:pt x="0" y="3"/>
                    </a:cubicBezTo>
                    <a:lnTo>
                      <a:pt x="0" y="289"/>
                    </a:lnTo>
                    <a:cubicBezTo>
                      <a:pt x="71" y="287"/>
                      <a:pt x="155" y="286"/>
                      <a:pt x="252" y="286"/>
                    </a:cubicBezTo>
                    <a:cubicBezTo>
                      <a:pt x="1966" y="286"/>
                      <a:pt x="7634" y="722"/>
                      <a:pt x="9144" y="6480"/>
                    </a:cubicBezTo>
                    <a:lnTo>
                      <a:pt x="9418" y="6409"/>
                    </a:lnTo>
                    <a:cubicBezTo>
                      <a:pt x="7857" y="457"/>
                      <a:pt x="2004" y="0"/>
                      <a:pt x="2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g358fe18d560_3_1667"/>
              <p:cNvSpPr/>
              <p:nvPr/>
            </p:nvSpPr>
            <p:spPr>
              <a:xfrm>
                <a:off x="1409700" y="4132250"/>
                <a:ext cx="338450" cy="140150"/>
              </a:xfrm>
              <a:custGeom>
                <a:avLst/>
                <a:gdLst/>
                <a:ahLst/>
                <a:cxnLst/>
                <a:rect l="l" t="t" r="r" b="b"/>
                <a:pathLst>
                  <a:path w="13538" h="5606" extrusionOk="0">
                    <a:moveTo>
                      <a:pt x="7648" y="0"/>
                    </a:moveTo>
                    <a:cubicBezTo>
                      <a:pt x="6371" y="0"/>
                      <a:pt x="5164" y="266"/>
                      <a:pt x="4155" y="677"/>
                    </a:cubicBezTo>
                    <a:cubicBezTo>
                      <a:pt x="1715" y="1677"/>
                      <a:pt x="119" y="3546"/>
                      <a:pt x="0" y="5582"/>
                    </a:cubicBezTo>
                    <a:lnTo>
                      <a:pt x="286" y="5606"/>
                    </a:lnTo>
                    <a:cubicBezTo>
                      <a:pt x="393" y="3677"/>
                      <a:pt x="1917" y="1891"/>
                      <a:pt x="4262" y="939"/>
                    </a:cubicBezTo>
                    <a:cubicBezTo>
                      <a:pt x="5240" y="542"/>
                      <a:pt x="6410" y="284"/>
                      <a:pt x="7649" y="284"/>
                    </a:cubicBezTo>
                    <a:cubicBezTo>
                      <a:pt x="9534" y="284"/>
                      <a:pt x="11579" y="882"/>
                      <a:pt x="13347" y="2498"/>
                    </a:cubicBezTo>
                    <a:lnTo>
                      <a:pt x="13537" y="2296"/>
                    </a:lnTo>
                    <a:cubicBezTo>
                      <a:pt x="11711" y="620"/>
                      <a:pt x="9597" y="0"/>
                      <a:pt x="76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g358fe18d560_3_1667"/>
              <p:cNvSpPr/>
              <p:nvPr/>
            </p:nvSpPr>
            <p:spPr>
              <a:xfrm>
                <a:off x="4959525" y="3895550"/>
                <a:ext cx="152150" cy="127725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109" extrusionOk="0">
                    <a:moveTo>
                      <a:pt x="156" y="0"/>
                    </a:moveTo>
                    <a:lnTo>
                      <a:pt x="1" y="227"/>
                    </a:lnTo>
                    <a:cubicBezTo>
                      <a:pt x="1465" y="1203"/>
                      <a:pt x="4168" y="3132"/>
                      <a:pt x="5883" y="5108"/>
                    </a:cubicBezTo>
                    <a:lnTo>
                      <a:pt x="6085" y="4930"/>
                    </a:lnTo>
                    <a:cubicBezTo>
                      <a:pt x="4347" y="2917"/>
                      <a:pt x="1620" y="977"/>
                      <a:pt x="1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g358fe18d560_3_1667"/>
              <p:cNvSpPr/>
              <p:nvPr/>
            </p:nvSpPr>
            <p:spPr>
              <a:xfrm>
                <a:off x="4958650" y="4001950"/>
                <a:ext cx="358700" cy="125200"/>
              </a:xfrm>
              <a:custGeom>
                <a:avLst/>
                <a:gdLst/>
                <a:ahLst/>
                <a:cxnLst/>
                <a:rect l="l" t="t" r="r" b="b"/>
                <a:pathLst>
                  <a:path w="14348" h="5008" extrusionOk="0">
                    <a:moveTo>
                      <a:pt x="9933" y="1"/>
                    </a:moveTo>
                    <a:cubicBezTo>
                      <a:pt x="3151" y="1"/>
                      <a:pt x="40" y="4805"/>
                      <a:pt x="0" y="4865"/>
                    </a:cubicBezTo>
                    <a:lnTo>
                      <a:pt x="238" y="5008"/>
                    </a:lnTo>
                    <a:cubicBezTo>
                      <a:pt x="268" y="4958"/>
                      <a:pt x="3299" y="286"/>
                      <a:pt x="9935" y="286"/>
                    </a:cubicBezTo>
                    <a:cubicBezTo>
                      <a:pt x="11241" y="286"/>
                      <a:pt x="12686" y="467"/>
                      <a:pt x="14276" y="900"/>
                    </a:cubicBezTo>
                    <a:lnTo>
                      <a:pt x="14347" y="626"/>
                    </a:lnTo>
                    <a:cubicBezTo>
                      <a:pt x="12732" y="185"/>
                      <a:pt x="11262" y="1"/>
                      <a:pt x="993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g358fe18d560_3_1667"/>
              <p:cNvSpPr/>
              <p:nvPr/>
            </p:nvSpPr>
            <p:spPr>
              <a:xfrm>
                <a:off x="5919775" y="3973500"/>
                <a:ext cx="217025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1848" extrusionOk="0">
                    <a:moveTo>
                      <a:pt x="3908" y="1"/>
                    </a:moveTo>
                    <a:cubicBezTo>
                      <a:pt x="1546" y="1"/>
                      <a:pt x="23" y="1182"/>
                      <a:pt x="1" y="1204"/>
                    </a:cubicBezTo>
                    <a:lnTo>
                      <a:pt x="167" y="1419"/>
                    </a:lnTo>
                    <a:cubicBezTo>
                      <a:pt x="190" y="1404"/>
                      <a:pt x="1639" y="282"/>
                      <a:pt x="3898" y="282"/>
                    </a:cubicBezTo>
                    <a:cubicBezTo>
                      <a:pt x="5208" y="282"/>
                      <a:pt x="6791" y="659"/>
                      <a:pt x="8525" y="1847"/>
                    </a:cubicBezTo>
                    <a:lnTo>
                      <a:pt x="8680" y="1609"/>
                    </a:lnTo>
                    <a:cubicBezTo>
                      <a:pt x="6896" y="389"/>
                      <a:pt x="5264" y="1"/>
                      <a:pt x="39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g358fe18d560_3_1667"/>
              <p:cNvSpPr/>
              <p:nvPr/>
            </p:nvSpPr>
            <p:spPr>
              <a:xfrm>
                <a:off x="5504250" y="3653750"/>
                <a:ext cx="398575" cy="164725"/>
              </a:xfrm>
              <a:custGeom>
                <a:avLst/>
                <a:gdLst/>
                <a:ahLst/>
                <a:cxnLst/>
                <a:rect l="l" t="t" r="r" b="b"/>
                <a:pathLst>
                  <a:path w="15943" h="6589" extrusionOk="0">
                    <a:moveTo>
                      <a:pt x="8559" y="0"/>
                    </a:moveTo>
                    <a:cubicBezTo>
                      <a:pt x="8094" y="0"/>
                      <a:pt x="7625" y="37"/>
                      <a:pt x="7156" y="112"/>
                    </a:cubicBezTo>
                    <a:cubicBezTo>
                      <a:pt x="3727" y="659"/>
                      <a:pt x="929" y="3160"/>
                      <a:pt x="0" y="6517"/>
                    </a:cubicBezTo>
                    <a:lnTo>
                      <a:pt x="274" y="6589"/>
                    </a:lnTo>
                    <a:cubicBezTo>
                      <a:pt x="1167" y="3350"/>
                      <a:pt x="3882" y="921"/>
                      <a:pt x="7204" y="398"/>
                    </a:cubicBezTo>
                    <a:cubicBezTo>
                      <a:pt x="7661" y="324"/>
                      <a:pt x="8119" y="288"/>
                      <a:pt x="8573" y="288"/>
                    </a:cubicBezTo>
                    <a:cubicBezTo>
                      <a:pt x="11413" y="288"/>
                      <a:pt x="14105" y="1700"/>
                      <a:pt x="15717" y="4112"/>
                    </a:cubicBezTo>
                    <a:lnTo>
                      <a:pt x="15943" y="3957"/>
                    </a:lnTo>
                    <a:cubicBezTo>
                      <a:pt x="14288" y="1460"/>
                      <a:pt x="11497" y="0"/>
                      <a:pt x="85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g358fe18d560_3_1667"/>
              <p:cNvSpPr/>
              <p:nvPr/>
            </p:nvSpPr>
            <p:spPr>
              <a:xfrm>
                <a:off x="6118900" y="3342925"/>
                <a:ext cx="1518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722" extrusionOk="0">
                    <a:moveTo>
                      <a:pt x="1089" y="0"/>
                    </a:moveTo>
                    <a:cubicBezTo>
                      <a:pt x="433" y="0"/>
                      <a:pt x="13" y="19"/>
                      <a:pt x="1" y="19"/>
                    </a:cubicBezTo>
                    <a:lnTo>
                      <a:pt x="13" y="293"/>
                    </a:lnTo>
                    <a:cubicBezTo>
                      <a:pt x="25" y="293"/>
                      <a:pt x="400" y="277"/>
                      <a:pt x="995" y="277"/>
                    </a:cubicBezTo>
                    <a:cubicBezTo>
                      <a:pt x="2184" y="277"/>
                      <a:pt x="4247" y="341"/>
                      <a:pt x="6025" y="722"/>
                    </a:cubicBezTo>
                    <a:lnTo>
                      <a:pt x="6073" y="436"/>
                    </a:lnTo>
                    <a:cubicBezTo>
                      <a:pt x="4320" y="65"/>
                      <a:pt x="2301" y="0"/>
                      <a:pt x="10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g358fe18d560_3_1667"/>
              <p:cNvSpPr/>
              <p:nvPr/>
            </p:nvSpPr>
            <p:spPr>
              <a:xfrm>
                <a:off x="6029900" y="3733925"/>
                <a:ext cx="302750" cy="243500"/>
              </a:xfrm>
              <a:custGeom>
                <a:avLst/>
                <a:gdLst/>
                <a:ahLst/>
                <a:cxnLst/>
                <a:rect l="l" t="t" r="r" b="b"/>
                <a:pathLst>
                  <a:path w="12110" h="9740" extrusionOk="0">
                    <a:moveTo>
                      <a:pt x="12109" y="0"/>
                    </a:moveTo>
                    <a:cubicBezTo>
                      <a:pt x="10693" y="72"/>
                      <a:pt x="2096" y="834"/>
                      <a:pt x="1" y="9680"/>
                    </a:cubicBezTo>
                    <a:lnTo>
                      <a:pt x="263" y="9740"/>
                    </a:lnTo>
                    <a:cubicBezTo>
                      <a:pt x="2323" y="1108"/>
                      <a:pt x="10716" y="346"/>
                      <a:pt x="12109" y="274"/>
                    </a:cubicBezTo>
                    <a:lnTo>
                      <a:pt x="1210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g358fe18d560_3_1667"/>
              <p:cNvSpPr/>
              <p:nvPr/>
            </p:nvSpPr>
            <p:spPr>
              <a:xfrm>
                <a:off x="5594150" y="4131075"/>
                <a:ext cx="277725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11109" h="5772" extrusionOk="0">
                    <a:moveTo>
                      <a:pt x="9236" y="0"/>
                    </a:moveTo>
                    <a:cubicBezTo>
                      <a:pt x="6724" y="0"/>
                      <a:pt x="2312" y="757"/>
                      <a:pt x="0" y="5653"/>
                    </a:cubicBezTo>
                    <a:lnTo>
                      <a:pt x="262" y="5772"/>
                    </a:lnTo>
                    <a:cubicBezTo>
                      <a:pt x="2509" y="1014"/>
                      <a:pt x="6795" y="279"/>
                      <a:pt x="9234" y="279"/>
                    </a:cubicBezTo>
                    <a:cubicBezTo>
                      <a:pt x="10311" y="279"/>
                      <a:pt x="11027" y="422"/>
                      <a:pt x="11049" y="426"/>
                    </a:cubicBezTo>
                    <a:lnTo>
                      <a:pt x="11109" y="152"/>
                    </a:lnTo>
                    <a:cubicBezTo>
                      <a:pt x="11087" y="148"/>
                      <a:pt x="10347" y="0"/>
                      <a:pt x="92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g358fe18d560_3_1667"/>
              <p:cNvSpPr/>
              <p:nvPr/>
            </p:nvSpPr>
            <p:spPr>
              <a:xfrm>
                <a:off x="6049850" y="4242475"/>
                <a:ext cx="282800" cy="162100"/>
              </a:xfrm>
              <a:custGeom>
                <a:avLst/>
                <a:gdLst/>
                <a:ahLst/>
                <a:cxnLst/>
                <a:rect l="l" t="t" r="r" b="b"/>
                <a:pathLst>
                  <a:path w="11312" h="6484" extrusionOk="0">
                    <a:moveTo>
                      <a:pt x="10908" y="1"/>
                    </a:moveTo>
                    <a:cubicBezTo>
                      <a:pt x="2825" y="1"/>
                      <a:pt x="36" y="6305"/>
                      <a:pt x="1" y="6364"/>
                    </a:cubicBezTo>
                    <a:lnTo>
                      <a:pt x="262" y="6483"/>
                    </a:lnTo>
                    <a:cubicBezTo>
                      <a:pt x="858" y="5257"/>
                      <a:pt x="1691" y="4161"/>
                      <a:pt x="2715" y="3257"/>
                    </a:cubicBezTo>
                    <a:cubicBezTo>
                      <a:pt x="4238" y="1883"/>
                      <a:pt x="6880" y="275"/>
                      <a:pt x="10923" y="275"/>
                    </a:cubicBezTo>
                    <a:cubicBezTo>
                      <a:pt x="11051" y="275"/>
                      <a:pt x="11180" y="277"/>
                      <a:pt x="11311" y="280"/>
                    </a:cubicBezTo>
                    <a:lnTo>
                      <a:pt x="11311" y="6"/>
                    </a:lnTo>
                    <a:cubicBezTo>
                      <a:pt x="11176" y="3"/>
                      <a:pt x="11041" y="1"/>
                      <a:pt x="109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g358fe18d560_3_1667"/>
              <p:cNvSpPr/>
              <p:nvPr/>
            </p:nvSpPr>
            <p:spPr>
              <a:xfrm>
                <a:off x="5968900" y="4295300"/>
                <a:ext cx="117875" cy="61650"/>
              </a:xfrm>
              <a:custGeom>
                <a:avLst/>
                <a:gdLst/>
                <a:ahLst/>
                <a:cxnLst/>
                <a:rect l="l" t="t" r="r" b="b"/>
                <a:pathLst>
                  <a:path w="4715" h="2466" extrusionOk="0">
                    <a:moveTo>
                      <a:pt x="12" y="1"/>
                    </a:moveTo>
                    <a:lnTo>
                      <a:pt x="0" y="286"/>
                    </a:lnTo>
                    <a:cubicBezTo>
                      <a:pt x="24" y="286"/>
                      <a:pt x="3036" y="501"/>
                      <a:pt x="4489" y="2465"/>
                    </a:cubicBezTo>
                    <a:lnTo>
                      <a:pt x="4715" y="2298"/>
                    </a:lnTo>
                    <a:cubicBezTo>
                      <a:pt x="3191" y="227"/>
                      <a:pt x="143" y="12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g358fe18d560_3_1667"/>
              <p:cNvSpPr/>
              <p:nvPr/>
            </p:nvSpPr>
            <p:spPr>
              <a:xfrm>
                <a:off x="5550975" y="4130700"/>
                <a:ext cx="117900" cy="61925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2477" extrusionOk="0">
                    <a:moveTo>
                      <a:pt x="13" y="0"/>
                    </a:moveTo>
                    <a:lnTo>
                      <a:pt x="1" y="286"/>
                    </a:lnTo>
                    <a:cubicBezTo>
                      <a:pt x="36" y="286"/>
                      <a:pt x="3037" y="500"/>
                      <a:pt x="4501" y="2477"/>
                    </a:cubicBezTo>
                    <a:lnTo>
                      <a:pt x="4716" y="2298"/>
                    </a:lnTo>
                    <a:cubicBezTo>
                      <a:pt x="3192" y="227"/>
                      <a:pt x="144" y="12"/>
                      <a:pt x="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g358fe18d560_3_1667"/>
              <p:cNvSpPr/>
              <p:nvPr/>
            </p:nvSpPr>
            <p:spPr>
              <a:xfrm>
                <a:off x="5776600" y="4078600"/>
                <a:ext cx="3307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2442" extrusionOk="0">
                    <a:moveTo>
                      <a:pt x="1120" y="1"/>
                    </a:moveTo>
                    <a:cubicBezTo>
                      <a:pt x="1072" y="48"/>
                      <a:pt x="1" y="1132"/>
                      <a:pt x="108" y="2442"/>
                    </a:cubicBezTo>
                    <a:lnTo>
                      <a:pt x="394" y="2418"/>
                    </a:lnTo>
                    <a:cubicBezTo>
                      <a:pt x="286" y="1239"/>
                      <a:pt x="1310" y="203"/>
                      <a:pt x="1322" y="203"/>
                    </a:cubicBez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g358fe18d560_3_1667"/>
              <p:cNvSpPr/>
              <p:nvPr/>
            </p:nvSpPr>
            <p:spPr>
              <a:xfrm>
                <a:off x="3053950" y="3973825"/>
                <a:ext cx="121450" cy="181000"/>
              </a:xfrm>
              <a:custGeom>
                <a:avLst/>
                <a:gdLst/>
                <a:ahLst/>
                <a:cxnLst/>
                <a:rect l="l" t="t" r="r" b="b"/>
                <a:pathLst>
                  <a:path w="4858" h="7240" extrusionOk="0">
                    <a:moveTo>
                      <a:pt x="4715" y="1"/>
                    </a:moveTo>
                    <a:cubicBezTo>
                      <a:pt x="4679" y="25"/>
                      <a:pt x="679" y="2299"/>
                      <a:pt x="0" y="7204"/>
                    </a:cubicBezTo>
                    <a:lnTo>
                      <a:pt x="274" y="7240"/>
                    </a:lnTo>
                    <a:cubicBezTo>
                      <a:pt x="941" y="2477"/>
                      <a:pt x="4810" y="263"/>
                      <a:pt x="4858" y="239"/>
                    </a:cubicBezTo>
                    <a:lnTo>
                      <a:pt x="4715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g358fe18d560_3_1667"/>
              <p:cNvSpPr/>
              <p:nvPr/>
            </p:nvSpPr>
            <p:spPr>
              <a:xfrm>
                <a:off x="2577400" y="3874725"/>
                <a:ext cx="142600" cy="280100"/>
              </a:xfrm>
              <a:custGeom>
                <a:avLst/>
                <a:gdLst/>
                <a:ahLst/>
                <a:cxnLst/>
                <a:rect l="l" t="t" r="r" b="b"/>
                <a:pathLst>
                  <a:path w="5704" h="11204" extrusionOk="0">
                    <a:moveTo>
                      <a:pt x="203" y="0"/>
                    </a:moveTo>
                    <a:lnTo>
                      <a:pt x="0" y="191"/>
                    </a:lnTo>
                    <a:cubicBezTo>
                      <a:pt x="48" y="238"/>
                      <a:pt x="4286" y="4512"/>
                      <a:pt x="5429" y="11204"/>
                    </a:cubicBezTo>
                    <a:lnTo>
                      <a:pt x="5703" y="11168"/>
                    </a:lnTo>
                    <a:cubicBezTo>
                      <a:pt x="4548" y="4382"/>
                      <a:pt x="238" y="36"/>
                      <a:pt x="2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g358fe18d560_3_1667"/>
              <p:cNvSpPr/>
              <p:nvPr/>
            </p:nvSpPr>
            <p:spPr>
              <a:xfrm>
                <a:off x="2566075" y="4147200"/>
                <a:ext cx="3286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3146" h="2722" extrusionOk="0">
                    <a:moveTo>
                      <a:pt x="7538" y="1"/>
                    </a:moveTo>
                    <a:cubicBezTo>
                      <a:pt x="2751" y="1"/>
                      <a:pt x="36" y="2484"/>
                      <a:pt x="1" y="2519"/>
                    </a:cubicBezTo>
                    <a:lnTo>
                      <a:pt x="203" y="2722"/>
                    </a:lnTo>
                    <a:cubicBezTo>
                      <a:pt x="203" y="2710"/>
                      <a:pt x="1394" y="1603"/>
                      <a:pt x="3561" y="900"/>
                    </a:cubicBezTo>
                    <a:cubicBezTo>
                      <a:pt x="4575" y="564"/>
                      <a:pt x="5907" y="279"/>
                      <a:pt x="7516" y="279"/>
                    </a:cubicBezTo>
                    <a:cubicBezTo>
                      <a:pt x="9100" y="279"/>
                      <a:pt x="10953" y="555"/>
                      <a:pt x="13038" y="1329"/>
                    </a:cubicBezTo>
                    <a:lnTo>
                      <a:pt x="13145" y="1067"/>
                    </a:lnTo>
                    <a:cubicBezTo>
                      <a:pt x="11050" y="291"/>
                      <a:pt x="9173" y="1"/>
                      <a:pt x="75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g358fe18d560_3_1667"/>
              <p:cNvSpPr/>
              <p:nvPr/>
            </p:nvSpPr>
            <p:spPr>
              <a:xfrm>
                <a:off x="2086850" y="3969875"/>
                <a:ext cx="265825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10633" h="5410" extrusionOk="0">
                    <a:moveTo>
                      <a:pt x="5422" y="1"/>
                    </a:moveTo>
                    <a:cubicBezTo>
                      <a:pt x="5177" y="1"/>
                      <a:pt x="4929" y="17"/>
                      <a:pt x="4680" y="52"/>
                    </a:cubicBezTo>
                    <a:cubicBezTo>
                      <a:pt x="2001" y="409"/>
                      <a:pt x="1" y="2707"/>
                      <a:pt x="1" y="5409"/>
                    </a:cubicBezTo>
                    <a:lnTo>
                      <a:pt x="286" y="5409"/>
                    </a:lnTo>
                    <a:cubicBezTo>
                      <a:pt x="275" y="2838"/>
                      <a:pt x="2180" y="671"/>
                      <a:pt x="4716" y="325"/>
                    </a:cubicBezTo>
                    <a:cubicBezTo>
                      <a:pt x="4955" y="292"/>
                      <a:pt x="5193" y="276"/>
                      <a:pt x="5429" y="276"/>
                    </a:cubicBezTo>
                    <a:cubicBezTo>
                      <a:pt x="7702" y="276"/>
                      <a:pt x="9744" y="1795"/>
                      <a:pt x="10359" y="4028"/>
                    </a:cubicBezTo>
                    <a:lnTo>
                      <a:pt x="10633" y="3957"/>
                    </a:lnTo>
                    <a:cubicBezTo>
                      <a:pt x="9974" y="1592"/>
                      <a:pt x="7817" y="1"/>
                      <a:pt x="54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g358fe18d560_3_1667"/>
              <p:cNvSpPr/>
              <p:nvPr/>
            </p:nvSpPr>
            <p:spPr>
              <a:xfrm>
                <a:off x="4647000" y="4078925"/>
                <a:ext cx="412875" cy="244675"/>
              </a:xfrm>
              <a:custGeom>
                <a:avLst/>
                <a:gdLst/>
                <a:ahLst/>
                <a:cxnLst/>
                <a:rect l="l" t="t" r="r" b="b"/>
                <a:pathLst>
                  <a:path w="16515" h="9787" extrusionOk="0">
                    <a:moveTo>
                      <a:pt x="7555" y="1"/>
                    </a:moveTo>
                    <a:cubicBezTo>
                      <a:pt x="4397" y="1"/>
                      <a:pt x="1411" y="1795"/>
                      <a:pt x="0" y="4786"/>
                    </a:cubicBezTo>
                    <a:lnTo>
                      <a:pt x="250" y="4905"/>
                    </a:lnTo>
                    <a:cubicBezTo>
                      <a:pt x="1614" y="2017"/>
                      <a:pt x="4502" y="274"/>
                      <a:pt x="7556" y="274"/>
                    </a:cubicBezTo>
                    <a:cubicBezTo>
                      <a:pt x="8368" y="274"/>
                      <a:pt x="9192" y="397"/>
                      <a:pt x="10002" y="655"/>
                    </a:cubicBezTo>
                    <a:cubicBezTo>
                      <a:pt x="13847" y="1869"/>
                      <a:pt x="16205" y="5750"/>
                      <a:pt x="15526" y="9739"/>
                    </a:cubicBezTo>
                    <a:lnTo>
                      <a:pt x="15800" y="9787"/>
                    </a:lnTo>
                    <a:cubicBezTo>
                      <a:pt x="16514" y="5667"/>
                      <a:pt x="14062" y="1655"/>
                      <a:pt x="10085" y="393"/>
                    </a:cubicBezTo>
                    <a:cubicBezTo>
                      <a:pt x="9247" y="127"/>
                      <a:pt x="8395" y="1"/>
                      <a:pt x="75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g358fe18d560_3_1667"/>
              <p:cNvSpPr/>
              <p:nvPr/>
            </p:nvSpPr>
            <p:spPr>
              <a:xfrm>
                <a:off x="3960900" y="4008350"/>
                <a:ext cx="125925" cy="147075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5883" extrusionOk="0">
                    <a:moveTo>
                      <a:pt x="4894" y="1"/>
                    </a:moveTo>
                    <a:cubicBezTo>
                      <a:pt x="4846" y="25"/>
                      <a:pt x="1155" y="2394"/>
                      <a:pt x="0" y="5799"/>
                    </a:cubicBezTo>
                    <a:lnTo>
                      <a:pt x="262" y="5883"/>
                    </a:lnTo>
                    <a:cubicBezTo>
                      <a:pt x="1394" y="2585"/>
                      <a:pt x="5001" y="263"/>
                      <a:pt x="5037" y="239"/>
                    </a:cubicBezTo>
                    <a:lnTo>
                      <a:pt x="4894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g358fe18d560_3_1667"/>
              <p:cNvSpPr/>
              <p:nvPr/>
            </p:nvSpPr>
            <p:spPr>
              <a:xfrm>
                <a:off x="4349050" y="3978300"/>
                <a:ext cx="17475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5954" extrusionOk="0">
                    <a:moveTo>
                      <a:pt x="107" y="0"/>
                    </a:moveTo>
                    <a:lnTo>
                      <a:pt x="0" y="262"/>
                    </a:lnTo>
                    <a:cubicBezTo>
                      <a:pt x="48" y="274"/>
                      <a:pt x="4298" y="1965"/>
                      <a:pt x="6751" y="5954"/>
                    </a:cubicBezTo>
                    <a:lnTo>
                      <a:pt x="6989" y="5811"/>
                    </a:lnTo>
                    <a:cubicBezTo>
                      <a:pt x="4477" y="1739"/>
                      <a:pt x="143" y="12"/>
                      <a:pt x="1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g358fe18d560_3_1667"/>
              <p:cNvSpPr/>
              <p:nvPr/>
            </p:nvSpPr>
            <p:spPr>
              <a:xfrm>
                <a:off x="4423450" y="4191275"/>
                <a:ext cx="3905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15622" h="5329" extrusionOk="0">
                    <a:moveTo>
                      <a:pt x="6592" y="0"/>
                    </a:moveTo>
                    <a:cubicBezTo>
                      <a:pt x="3992" y="0"/>
                      <a:pt x="1554" y="937"/>
                      <a:pt x="1" y="2590"/>
                    </a:cubicBezTo>
                    <a:lnTo>
                      <a:pt x="215" y="2780"/>
                    </a:lnTo>
                    <a:cubicBezTo>
                      <a:pt x="1708" y="1187"/>
                      <a:pt x="4070" y="277"/>
                      <a:pt x="6590" y="277"/>
                    </a:cubicBezTo>
                    <a:cubicBezTo>
                      <a:pt x="7065" y="277"/>
                      <a:pt x="7545" y="309"/>
                      <a:pt x="8026" y="375"/>
                    </a:cubicBezTo>
                    <a:cubicBezTo>
                      <a:pt x="11276" y="816"/>
                      <a:pt x="13955" y="2626"/>
                      <a:pt x="15384" y="5328"/>
                    </a:cubicBezTo>
                    <a:lnTo>
                      <a:pt x="15622" y="5197"/>
                    </a:lnTo>
                    <a:cubicBezTo>
                      <a:pt x="14157" y="2411"/>
                      <a:pt x="11407" y="542"/>
                      <a:pt x="8073" y="102"/>
                    </a:cubicBezTo>
                    <a:cubicBezTo>
                      <a:pt x="7577" y="34"/>
                      <a:pt x="7081" y="0"/>
                      <a:pt x="65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g358fe18d560_3_1667"/>
              <p:cNvSpPr/>
              <p:nvPr/>
            </p:nvSpPr>
            <p:spPr>
              <a:xfrm>
                <a:off x="3413500" y="3986025"/>
                <a:ext cx="72075" cy="153925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6157" extrusionOk="0">
                    <a:moveTo>
                      <a:pt x="2644" y="1"/>
                    </a:moveTo>
                    <a:cubicBezTo>
                      <a:pt x="2620" y="37"/>
                      <a:pt x="739" y="2847"/>
                      <a:pt x="1" y="6085"/>
                    </a:cubicBezTo>
                    <a:lnTo>
                      <a:pt x="275" y="6156"/>
                    </a:lnTo>
                    <a:cubicBezTo>
                      <a:pt x="1001" y="2966"/>
                      <a:pt x="2858" y="191"/>
                      <a:pt x="2882" y="168"/>
                    </a:cubicBezTo>
                    <a:lnTo>
                      <a:pt x="2644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g358fe18d560_3_1667"/>
              <p:cNvSpPr/>
              <p:nvPr/>
            </p:nvSpPr>
            <p:spPr>
              <a:xfrm>
                <a:off x="3261100" y="4132950"/>
                <a:ext cx="271500" cy="1105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4423" extrusionOk="0">
                    <a:moveTo>
                      <a:pt x="4374" y="0"/>
                    </a:moveTo>
                    <a:cubicBezTo>
                      <a:pt x="2176" y="0"/>
                      <a:pt x="286" y="873"/>
                      <a:pt x="1" y="1375"/>
                    </a:cubicBezTo>
                    <a:lnTo>
                      <a:pt x="251" y="1518"/>
                    </a:lnTo>
                    <a:cubicBezTo>
                      <a:pt x="469" y="1128"/>
                      <a:pt x="2285" y="275"/>
                      <a:pt x="4417" y="275"/>
                    </a:cubicBezTo>
                    <a:cubicBezTo>
                      <a:pt x="4500" y="275"/>
                      <a:pt x="4584" y="277"/>
                      <a:pt x="4668" y="279"/>
                    </a:cubicBezTo>
                    <a:cubicBezTo>
                      <a:pt x="6514" y="351"/>
                      <a:pt x="9050" y="1125"/>
                      <a:pt x="10597" y="4423"/>
                    </a:cubicBezTo>
                    <a:lnTo>
                      <a:pt x="10859" y="4304"/>
                    </a:lnTo>
                    <a:cubicBezTo>
                      <a:pt x="9252" y="875"/>
                      <a:pt x="6609" y="77"/>
                      <a:pt x="4668" y="6"/>
                    </a:cubicBezTo>
                    <a:cubicBezTo>
                      <a:pt x="4570" y="2"/>
                      <a:pt x="4472" y="0"/>
                      <a:pt x="43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04" name="Google Shape;1704;g358fe18d560_3_1667"/>
          <p:cNvGrpSpPr/>
          <p:nvPr/>
        </p:nvGrpSpPr>
        <p:grpSpPr>
          <a:xfrm flipH="1">
            <a:off x="15696618" y="8215938"/>
            <a:ext cx="5818563" cy="2179446"/>
            <a:chOff x="6139625" y="939075"/>
            <a:chExt cx="1818642" cy="681247"/>
          </a:xfrm>
        </p:grpSpPr>
        <p:sp>
          <p:nvSpPr>
            <p:cNvPr id="1705" name="Google Shape;1705;g358fe18d560_3_1667"/>
            <p:cNvSpPr/>
            <p:nvPr/>
          </p:nvSpPr>
          <p:spPr>
            <a:xfrm>
              <a:off x="6139625" y="939075"/>
              <a:ext cx="1818642" cy="681247"/>
            </a:xfrm>
            <a:custGeom>
              <a:avLst/>
              <a:gdLst/>
              <a:ahLst/>
              <a:cxnLst/>
              <a:rect l="l" t="t" r="r" b="b"/>
              <a:pathLst>
                <a:path w="31493" h="11797" extrusionOk="0">
                  <a:moveTo>
                    <a:pt x="16096" y="0"/>
                  </a:moveTo>
                  <a:cubicBezTo>
                    <a:pt x="12444" y="0"/>
                    <a:pt x="9156" y="2409"/>
                    <a:pt x="8132" y="5998"/>
                  </a:cubicBezTo>
                  <a:cubicBezTo>
                    <a:pt x="7302" y="5576"/>
                    <a:pt x="6438" y="5383"/>
                    <a:pt x="5596" y="5383"/>
                  </a:cubicBezTo>
                  <a:cubicBezTo>
                    <a:pt x="2661" y="5383"/>
                    <a:pt x="0" y="7739"/>
                    <a:pt x="0" y="10987"/>
                  </a:cubicBezTo>
                  <a:cubicBezTo>
                    <a:pt x="12" y="11249"/>
                    <a:pt x="24" y="11523"/>
                    <a:pt x="72" y="11796"/>
                  </a:cubicBezTo>
                  <a:lnTo>
                    <a:pt x="31492" y="11796"/>
                  </a:lnTo>
                  <a:cubicBezTo>
                    <a:pt x="31323" y="9307"/>
                    <a:pt x="29241" y="7649"/>
                    <a:pt x="27037" y="7649"/>
                  </a:cubicBezTo>
                  <a:cubicBezTo>
                    <a:pt x="26132" y="7649"/>
                    <a:pt x="25206" y="7929"/>
                    <a:pt x="24384" y="8546"/>
                  </a:cubicBezTo>
                  <a:lnTo>
                    <a:pt x="24384" y="8284"/>
                  </a:lnTo>
                  <a:cubicBezTo>
                    <a:pt x="24384" y="4153"/>
                    <a:pt x="21336" y="652"/>
                    <a:pt x="17252" y="81"/>
                  </a:cubicBezTo>
                  <a:cubicBezTo>
                    <a:pt x="16864" y="27"/>
                    <a:pt x="16478" y="0"/>
                    <a:pt x="16096" y="0"/>
                  </a:cubicBezTo>
                  <a:close/>
                </a:path>
              </a:pathLst>
            </a:custGeom>
            <a:solidFill>
              <a:srgbClr val="9FCDDA">
                <a:alpha val="34117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g358fe18d560_3_1667"/>
            <p:cNvSpPr/>
            <p:nvPr/>
          </p:nvSpPr>
          <p:spPr>
            <a:xfrm>
              <a:off x="6605765" y="1278574"/>
              <a:ext cx="170586" cy="194609"/>
            </a:xfrm>
            <a:custGeom>
              <a:avLst/>
              <a:gdLst/>
              <a:ahLst/>
              <a:cxnLst/>
              <a:rect l="l" t="t" r="r" b="b"/>
              <a:pathLst>
                <a:path w="2954" h="3370" extrusionOk="0">
                  <a:moveTo>
                    <a:pt x="108" y="0"/>
                  </a:moveTo>
                  <a:lnTo>
                    <a:pt x="1" y="250"/>
                  </a:lnTo>
                  <a:cubicBezTo>
                    <a:pt x="1310" y="857"/>
                    <a:pt x="2287" y="2000"/>
                    <a:pt x="2703" y="3370"/>
                  </a:cubicBezTo>
                  <a:lnTo>
                    <a:pt x="2953" y="3298"/>
                  </a:lnTo>
                  <a:cubicBezTo>
                    <a:pt x="2525" y="1834"/>
                    <a:pt x="1477" y="643"/>
                    <a:pt x="108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g358fe18d560_3_1667"/>
            <p:cNvSpPr/>
            <p:nvPr/>
          </p:nvSpPr>
          <p:spPr>
            <a:xfrm>
              <a:off x="7459046" y="1427043"/>
              <a:ext cx="93551" cy="127968"/>
            </a:xfrm>
            <a:custGeom>
              <a:avLst/>
              <a:gdLst/>
              <a:ahLst/>
              <a:cxnLst/>
              <a:rect l="l" t="t" r="r" b="b"/>
              <a:pathLst>
                <a:path w="1620" h="2216" extrusionOk="0">
                  <a:moveTo>
                    <a:pt x="1441" y="1"/>
                  </a:moveTo>
                  <a:cubicBezTo>
                    <a:pt x="1405" y="37"/>
                    <a:pt x="441" y="941"/>
                    <a:pt x="0" y="2132"/>
                  </a:cubicBezTo>
                  <a:lnTo>
                    <a:pt x="250" y="2215"/>
                  </a:lnTo>
                  <a:cubicBezTo>
                    <a:pt x="655" y="1096"/>
                    <a:pt x="1620" y="203"/>
                    <a:pt x="1620" y="191"/>
                  </a:cubicBezTo>
                  <a:lnTo>
                    <a:pt x="1441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g358fe18d560_3_1667"/>
            <p:cNvSpPr/>
            <p:nvPr/>
          </p:nvSpPr>
          <p:spPr>
            <a:xfrm>
              <a:off x="6669692" y="1452857"/>
              <a:ext cx="246928" cy="97362"/>
            </a:xfrm>
            <a:custGeom>
              <a:avLst/>
              <a:gdLst/>
              <a:ahLst/>
              <a:cxnLst/>
              <a:rect l="l" t="t" r="r" b="b"/>
              <a:pathLst>
                <a:path w="4276" h="1686" extrusionOk="0">
                  <a:moveTo>
                    <a:pt x="3029" y="0"/>
                  </a:moveTo>
                  <a:cubicBezTo>
                    <a:pt x="1673" y="0"/>
                    <a:pt x="525" y="697"/>
                    <a:pt x="1" y="1542"/>
                  </a:cubicBezTo>
                  <a:lnTo>
                    <a:pt x="215" y="1685"/>
                  </a:lnTo>
                  <a:cubicBezTo>
                    <a:pt x="702" y="904"/>
                    <a:pt x="1770" y="265"/>
                    <a:pt x="3036" y="265"/>
                  </a:cubicBezTo>
                  <a:cubicBezTo>
                    <a:pt x="3411" y="265"/>
                    <a:pt x="3804" y="322"/>
                    <a:pt x="4204" y="447"/>
                  </a:cubicBezTo>
                  <a:lnTo>
                    <a:pt x="4275" y="197"/>
                  </a:lnTo>
                  <a:cubicBezTo>
                    <a:pt x="3849" y="61"/>
                    <a:pt x="3430" y="0"/>
                    <a:pt x="302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9" name="Google Shape;1709;g358fe18d560_3_1667"/>
          <p:cNvGrpSpPr/>
          <p:nvPr/>
        </p:nvGrpSpPr>
        <p:grpSpPr>
          <a:xfrm flipH="1">
            <a:off x="12166323" y="9422301"/>
            <a:ext cx="5818563" cy="2179446"/>
            <a:chOff x="6139625" y="939075"/>
            <a:chExt cx="1818642" cy="681247"/>
          </a:xfrm>
        </p:grpSpPr>
        <p:sp>
          <p:nvSpPr>
            <p:cNvPr id="1710" name="Google Shape;1710;g358fe18d560_3_1667"/>
            <p:cNvSpPr/>
            <p:nvPr/>
          </p:nvSpPr>
          <p:spPr>
            <a:xfrm>
              <a:off x="6139625" y="939075"/>
              <a:ext cx="1818642" cy="681247"/>
            </a:xfrm>
            <a:custGeom>
              <a:avLst/>
              <a:gdLst/>
              <a:ahLst/>
              <a:cxnLst/>
              <a:rect l="l" t="t" r="r" b="b"/>
              <a:pathLst>
                <a:path w="31493" h="11797" extrusionOk="0">
                  <a:moveTo>
                    <a:pt x="16096" y="0"/>
                  </a:moveTo>
                  <a:cubicBezTo>
                    <a:pt x="12444" y="0"/>
                    <a:pt x="9156" y="2409"/>
                    <a:pt x="8132" y="5998"/>
                  </a:cubicBezTo>
                  <a:cubicBezTo>
                    <a:pt x="7302" y="5576"/>
                    <a:pt x="6438" y="5383"/>
                    <a:pt x="5596" y="5383"/>
                  </a:cubicBezTo>
                  <a:cubicBezTo>
                    <a:pt x="2661" y="5383"/>
                    <a:pt x="0" y="7739"/>
                    <a:pt x="0" y="10987"/>
                  </a:cubicBezTo>
                  <a:cubicBezTo>
                    <a:pt x="12" y="11249"/>
                    <a:pt x="24" y="11523"/>
                    <a:pt x="72" y="11796"/>
                  </a:cubicBezTo>
                  <a:lnTo>
                    <a:pt x="31492" y="11796"/>
                  </a:lnTo>
                  <a:cubicBezTo>
                    <a:pt x="31323" y="9307"/>
                    <a:pt x="29241" y="7649"/>
                    <a:pt x="27037" y="7649"/>
                  </a:cubicBezTo>
                  <a:cubicBezTo>
                    <a:pt x="26132" y="7649"/>
                    <a:pt x="25206" y="7929"/>
                    <a:pt x="24384" y="8546"/>
                  </a:cubicBezTo>
                  <a:lnTo>
                    <a:pt x="24384" y="8284"/>
                  </a:lnTo>
                  <a:cubicBezTo>
                    <a:pt x="24384" y="4153"/>
                    <a:pt x="21336" y="652"/>
                    <a:pt x="17252" y="81"/>
                  </a:cubicBezTo>
                  <a:cubicBezTo>
                    <a:pt x="16864" y="27"/>
                    <a:pt x="16478" y="0"/>
                    <a:pt x="16096" y="0"/>
                  </a:cubicBezTo>
                  <a:close/>
                </a:path>
              </a:pathLst>
            </a:custGeom>
            <a:solidFill>
              <a:srgbClr val="9FCDDA">
                <a:alpha val="34117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g358fe18d560_3_1667"/>
            <p:cNvSpPr/>
            <p:nvPr/>
          </p:nvSpPr>
          <p:spPr>
            <a:xfrm>
              <a:off x="6605765" y="1278574"/>
              <a:ext cx="170586" cy="194609"/>
            </a:xfrm>
            <a:custGeom>
              <a:avLst/>
              <a:gdLst/>
              <a:ahLst/>
              <a:cxnLst/>
              <a:rect l="l" t="t" r="r" b="b"/>
              <a:pathLst>
                <a:path w="2954" h="3370" extrusionOk="0">
                  <a:moveTo>
                    <a:pt x="108" y="0"/>
                  </a:moveTo>
                  <a:lnTo>
                    <a:pt x="1" y="250"/>
                  </a:lnTo>
                  <a:cubicBezTo>
                    <a:pt x="1310" y="857"/>
                    <a:pt x="2287" y="2000"/>
                    <a:pt x="2703" y="3370"/>
                  </a:cubicBezTo>
                  <a:lnTo>
                    <a:pt x="2953" y="3298"/>
                  </a:lnTo>
                  <a:cubicBezTo>
                    <a:pt x="2525" y="1834"/>
                    <a:pt x="1477" y="643"/>
                    <a:pt x="108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g358fe18d560_3_1667"/>
            <p:cNvSpPr/>
            <p:nvPr/>
          </p:nvSpPr>
          <p:spPr>
            <a:xfrm>
              <a:off x="7459046" y="1427043"/>
              <a:ext cx="93551" cy="127968"/>
            </a:xfrm>
            <a:custGeom>
              <a:avLst/>
              <a:gdLst/>
              <a:ahLst/>
              <a:cxnLst/>
              <a:rect l="l" t="t" r="r" b="b"/>
              <a:pathLst>
                <a:path w="1620" h="2216" extrusionOk="0">
                  <a:moveTo>
                    <a:pt x="1441" y="1"/>
                  </a:moveTo>
                  <a:cubicBezTo>
                    <a:pt x="1405" y="37"/>
                    <a:pt x="441" y="941"/>
                    <a:pt x="0" y="2132"/>
                  </a:cubicBezTo>
                  <a:lnTo>
                    <a:pt x="250" y="2215"/>
                  </a:lnTo>
                  <a:cubicBezTo>
                    <a:pt x="655" y="1096"/>
                    <a:pt x="1620" y="203"/>
                    <a:pt x="1620" y="191"/>
                  </a:cubicBezTo>
                  <a:lnTo>
                    <a:pt x="1441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g358fe18d560_3_1667"/>
            <p:cNvSpPr/>
            <p:nvPr/>
          </p:nvSpPr>
          <p:spPr>
            <a:xfrm>
              <a:off x="6669692" y="1452857"/>
              <a:ext cx="246928" cy="97362"/>
            </a:xfrm>
            <a:custGeom>
              <a:avLst/>
              <a:gdLst/>
              <a:ahLst/>
              <a:cxnLst/>
              <a:rect l="l" t="t" r="r" b="b"/>
              <a:pathLst>
                <a:path w="4276" h="1686" extrusionOk="0">
                  <a:moveTo>
                    <a:pt x="3029" y="0"/>
                  </a:moveTo>
                  <a:cubicBezTo>
                    <a:pt x="1673" y="0"/>
                    <a:pt x="525" y="697"/>
                    <a:pt x="1" y="1542"/>
                  </a:cubicBezTo>
                  <a:lnTo>
                    <a:pt x="215" y="1685"/>
                  </a:lnTo>
                  <a:cubicBezTo>
                    <a:pt x="702" y="904"/>
                    <a:pt x="1770" y="265"/>
                    <a:pt x="3036" y="265"/>
                  </a:cubicBezTo>
                  <a:cubicBezTo>
                    <a:pt x="3411" y="265"/>
                    <a:pt x="3804" y="322"/>
                    <a:pt x="4204" y="447"/>
                  </a:cubicBezTo>
                  <a:lnTo>
                    <a:pt x="4275" y="197"/>
                  </a:lnTo>
                  <a:cubicBezTo>
                    <a:pt x="3849" y="61"/>
                    <a:pt x="3430" y="0"/>
                    <a:pt x="302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4" name="Google Shape;1714;g358fe18d560_3_1667"/>
          <p:cNvGrpSpPr/>
          <p:nvPr/>
        </p:nvGrpSpPr>
        <p:grpSpPr>
          <a:xfrm flipH="1">
            <a:off x="-1274527" y="9489876"/>
            <a:ext cx="5818563" cy="2179446"/>
            <a:chOff x="6139625" y="939075"/>
            <a:chExt cx="1818642" cy="681247"/>
          </a:xfrm>
        </p:grpSpPr>
        <p:sp>
          <p:nvSpPr>
            <p:cNvPr id="1715" name="Google Shape;1715;g358fe18d560_3_1667"/>
            <p:cNvSpPr/>
            <p:nvPr/>
          </p:nvSpPr>
          <p:spPr>
            <a:xfrm>
              <a:off x="6139625" y="939075"/>
              <a:ext cx="1818642" cy="681247"/>
            </a:xfrm>
            <a:custGeom>
              <a:avLst/>
              <a:gdLst/>
              <a:ahLst/>
              <a:cxnLst/>
              <a:rect l="l" t="t" r="r" b="b"/>
              <a:pathLst>
                <a:path w="31493" h="11797" extrusionOk="0">
                  <a:moveTo>
                    <a:pt x="16096" y="0"/>
                  </a:moveTo>
                  <a:cubicBezTo>
                    <a:pt x="12444" y="0"/>
                    <a:pt x="9156" y="2409"/>
                    <a:pt x="8132" y="5998"/>
                  </a:cubicBezTo>
                  <a:cubicBezTo>
                    <a:pt x="7302" y="5576"/>
                    <a:pt x="6438" y="5383"/>
                    <a:pt x="5596" y="5383"/>
                  </a:cubicBezTo>
                  <a:cubicBezTo>
                    <a:pt x="2661" y="5383"/>
                    <a:pt x="0" y="7739"/>
                    <a:pt x="0" y="10987"/>
                  </a:cubicBezTo>
                  <a:cubicBezTo>
                    <a:pt x="12" y="11249"/>
                    <a:pt x="24" y="11523"/>
                    <a:pt x="72" y="11796"/>
                  </a:cubicBezTo>
                  <a:lnTo>
                    <a:pt x="31492" y="11796"/>
                  </a:lnTo>
                  <a:cubicBezTo>
                    <a:pt x="31323" y="9307"/>
                    <a:pt x="29241" y="7649"/>
                    <a:pt x="27037" y="7649"/>
                  </a:cubicBezTo>
                  <a:cubicBezTo>
                    <a:pt x="26132" y="7649"/>
                    <a:pt x="25206" y="7929"/>
                    <a:pt x="24384" y="8546"/>
                  </a:cubicBezTo>
                  <a:lnTo>
                    <a:pt x="24384" y="8284"/>
                  </a:lnTo>
                  <a:cubicBezTo>
                    <a:pt x="24384" y="4153"/>
                    <a:pt x="21336" y="652"/>
                    <a:pt x="17252" y="81"/>
                  </a:cubicBezTo>
                  <a:cubicBezTo>
                    <a:pt x="16864" y="27"/>
                    <a:pt x="16478" y="0"/>
                    <a:pt x="16096" y="0"/>
                  </a:cubicBezTo>
                  <a:close/>
                </a:path>
              </a:pathLst>
            </a:custGeom>
            <a:solidFill>
              <a:srgbClr val="9FCDDA">
                <a:alpha val="34117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g358fe18d560_3_1667"/>
            <p:cNvSpPr/>
            <p:nvPr/>
          </p:nvSpPr>
          <p:spPr>
            <a:xfrm>
              <a:off x="6605765" y="1278574"/>
              <a:ext cx="170586" cy="194609"/>
            </a:xfrm>
            <a:custGeom>
              <a:avLst/>
              <a:gdLst/>
              <a:ahLst/>
              <a:cxnLst/>
              <a:rect l="l" t="t" r="r" b="b"/>
              <a:pathLst>
                <a:path w="2954" h="3370" extrusionOk="0">
                  <a:moveTo>
                    <a:pt x="108" y="0"/>
                  </a:moveTo>
                  <a:lnTo>
                    <a:pt x="1" y="250"/>
                  </a:lnTo>
                  <a:cubicBezTo>
                    <a:pt x="1310" y="857"/>
                    <a:pt x="2287" y="2000"/>
                    <a:pt x="2703" y="3370"/>
                  </a:cubicBezTo>
                  <a:lnTo>
                    <a:pt x="2953" y="3298"/>
                  </a:lnTo>
                  <a:cubicBezTo>
                    <a:pt x="2525" y="1834"/>
                    <a:pt x="1477" y="643"/>
                    <a:pt x="108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g358fe18d560_3_1667"/>
            <p:cNvSpPr/>
            <p:nvPr/>
          </p:nvSpPr>
          <p:spPr>
            <a:xfrm>
              <a:off x="7459046" y="1427043"/>
              <a:ext cx="93551" cy="127968"/>
            </a:xfrm>
            <a:custGeom>
              <a:avLst/>
              <a:gdLst/>
              <a:ahLst/>
              <a:cxnLst/>
              <a:rect l="l" t="t" r="r" b="b"/>
              <a:pathLst>
                <a:path w="1620" h="2216" extrusionOk="0">
                  <a:moveTo>
                    <a:pt x="1441" y="1"/>
                  </a:moveTo>
                  <a:cubicBezTo>
                    <a:pt x="1405" y="37"/>
                    <a:pt x="441" y="941"/>
                    <a:pt x="0" y="2132"/>
                  </a:cubicBezTo>
                  <a:lnTo>
                    <a:pt x="250" y="2215"/>
                  </a:lnTo>
                  <a:cubicBezTo>
                    <a:pt x="655" y="1096"/>
                    <a:pt x="1620" y="203"/>
                    <a:pt x="1620" y="191"/>
                  </a:cubicBezTo>
                  <a:lnTo>
                    <a:pt x="1441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g358fe18d560_3_1667"/>
            <p:cNvSpPr/>
            <p:nvPr/>
          </p:nvSpPr>
          <p:spPr>
            <a:xfrm>
              <a:off x="6669692" y="1452857"/>
              <a:ext cx="246928" cy="97362"/>
            </a:xfrm>
            <a:custGeom>
              <a:avLst/>
              <a:gdLst/>
              <a:ahLst/>
              <a:cxnLst/>
              <a:rect l="l" t="t" r="r" b="b"/>
              <a:pathLst>
                <a:path w="4276" h="1686" extrusionOk="0">
                  <a:moveTo>
                    <a:pt x="3029" y="0"/>
                  </a:moveTo>
                  <a:cubicBezTo>
                    <a:pt x="1673" y="0"/>
                    <a:pt x="525" y="697"/>
                    <a:pt x="1" y="1542"/>
                  </a:cubicBezTo>
                  <a:lnTo>
                    <a:pt x="215" y="1685"/>
                  </a:lnTo>
                  <a:cubicBezTo>
                    <a:pt x="702" y="904"/>
                    <a:pt x="1770" y="265"/>
                    <a:pt x="3036" y="265"/>
                  </a:cubicBezTo>
                  <a:cubicBezTo>
                    <a:pt x="3411" y="265"/>
                    <a:pt x="3804" y="322"/>
                    <a:pt x="4204" y="447"/>
                  </a:cubicBezTo>
                  <a:lnTo>
                    <a:pt x="4275" y="197"/>
                  </a:lnTo>
                  <a:cubicBezTo>
                    <a:pt x="3849" y="61"/>
                    <a:pt x="3430" y="0"/>
                    <a:pt x="302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9" name="Google Shape;1719;g358fe18d560_3_1667"/>
          <p:cNvGrpSpPr/>
          <p:nvPr/>
        </p:nvGrpSpPr>
        <p:grpSpPr>
          <a:xfrm flipH="1">
            <a:off x="-3293827" y="8516426"/>
            <a:ext cx="5818563" cy="2179446"/>
            <a:chOff x="6139625" y="939075"/>
            <a:chExt cx="1818642" cy="681247"/>
          </a:xfrm>
        </p:grpSpPr>
        <p:sp>
          <p:nvSpPr>
            <p:cNvPr id="1720" name="Google Shape;1720;g358fe18d560_3_1667"/>
            <p:cNvSpPr/>
            <p:nvPr/>
          </p:nvSpPr>
          <p:spPr>
            <a:xfrm>
              <a:off x="6139625" y="939075"/>
              <a:ext cx="1818642" cy="681247"/>
            </a:xfrm>
            <a:custGeom>
              <a:avLst/>
              <a:gdLst/>
              <a:ahLst/>
              <a:cxnLst/>
              <a:rect l="l" t="t" r="r" b="b"/>
              <a:pathLst>
                <a:path w="31493" h="11797" extrusionOk="0">
                  <a:moveTo>
                    <a:pt x="16096" y="0"/>
                  </a:moveTo>
                  <a:cubicBezTo>
                    <a:pt x="12444" y="0"/>
                    <a:pt x="9156" y="2409"/>
                    <a:pt x="8132" y="5998"/>
                  </a:cubicBezTo>
                  <a:cubicBezTo>
                    <a:pt x="7302" y="5576"/>
                    <a:pt x="6438" y="5383"/>
                    <a:pt x="5596" y="5383"/>
                  </a:cubicBezTo>
                  <a:cubicBezTo>
                    <a:pt x="2661" y="5383"/>
                    <a:pt x="0" y="7739"/>
                    <a:pt x="0" y="10987"/>
                  </a:cubicBezTo>
                  <a:cubicBezTo>
                    <a:pt x="12" y="11249"/>
                    <a:pt x="24" y="11523"/>
                    <a:pt x="72" y="11796"/>
                  </a:cubicBezTo>
                  <a:lnTo>
                    <a:pt x="31492" y="11796"/>
                  </a:lnTo>
                  <a:cubicBezTo>
                    <a:pt x="31323" y="9307"/>
                    <a:pt x="29241" y="7649"/>
                    <a:pt x="27037" y="7649"/>
                  </a:cubicBezTo>
                  <a:cubicBezTo>
                    <a:pt x="26132" y="7649"/>
                    <a:pt x="25206" y="7929"/>
                    <a:pt x="24384" y="8546"/>
                  </a:cubicBezTo>
                  <a:lnTo>
                    <a:pt x="24384" y="8284"/>
                  </a:lnTo>
                  <a:cubicBezTo>
                    <a:pt x="24384" y="4153"/>
                    <a:pt x="21336" y="652"/>
                    <a:pt x="17252" y="81"/>
                  </a:cubicBezTo>
                  <a:cubicBezTo>
                    <a:pt x="16864" y="27"/>
                    <a:pt x="16478" y="0"/>
                    <a:pt x="16096" y="0"/>
                  </a:cubicBezTo>
                  <a:close/>
                </a:path>
              </a:pathLst>
            </a:custGeom>
            <a:solidFill>
              <a:srgbClr val="9FCDDA">
                <a:alpha val="34117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g358fe18d560_3_1667"/>
            <p:cNvSpPr/>
            <p:nvPr/>
          </p:nvSpPr>
          <p:spPr>
            <a:xfrm>
              <a:off x="6605765" y="1278574"/>
              <a:ext cx="170586" cy="194609"/>
            </a:xfrm>
            <a:custGeom>
              <a:avLst/>
              <a:gdLst/>
              <a:ahLst/>
              <a:cxnLst/>
              <a:rect l="l" t="t" r="r" b="b"/>
              <a:pathLst>
                <a:path w="2954" h="3370" extrusionOk="0">
                  <a:moveTo>
                    <a:pt x="108" y="0"/>
                  </a:moveTo>
                  <a:lnTo>
                    <a:pt x="1" y="250"/>
                  </a:lnTo>
                  <a:cubicBezTo>
                    <a:pt x="1310" y="857"/>
                    <a:pt x="2287" y="2000"/>
                    <a:pt x="2703" y="3370"/>
                  </a:cubicBezTo>
                  <a:lnTo>
                    <a:pt x="2953" y="3298"/>
                  </a:lnTo>
                  <a:cubicBezTo>
                    <a:pt x="2525" y="1834"/>
                    <a:pt x="1477" y="643"/>
                    <a:pt x="108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g358fe18d560_3_1667"/>
            <p:cNvSpPr/>
            <p:nvPr/>
          </p:nvSpPr>
          <p:spPr>
            <a:xfrm>
              <a:off x="7459046" y="1427043"/>
              <a:ext cx="93551" cy="127968"/>
            </a:xfrm>
            <a:custGeom>
              <a:avLst/>
              <a:gdLst/>
              <a:ahLst/>
              <a:cxnLst/>
              <a:rect l="l" t="t" r="r" b="b"/>
              <a:pathLst>
                <a:path w="1620" h="2216" extrusionOk="0">
                  <a:moveTo>
                    <a:pt x="1441" y="1"/>
                  </a:moveTo>
                  <a:cubicBezTo>
                    <a:pt x="1405" y="37"/>
                    <a:pt x="441" y="941"/>
                    <a:pt x="0" y="2132"/>
                  </a:cubicBezTo>
                  <a:lnTo>
                    <a:pt x="250" y="2215"/>
                  </a:lnTo>
                  <a:cubicBezTo>
                    <a:pt x="655" y="1096"/>
                    <a:pt x="1620" y="203"/>
                    <a:pt x="1620" y="191"/>
                  </a:cubicBezTo>
                  <a:lnTo>
                    <a:pt x="1441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g358fe18d560_3_1667"/>
            <p:cNvSpPr/>
            <p:nvPr/>
          </p:nvSpPr>
          <p:spPr>
            <a:xfrm>
              <a:off x="6669692" y="1452857"/>
              <a:ext cx="246928" cy="97362"/>
            </a:xfrm>
            <a:custGeom>
              <a:avLst/>
              <a:gdLst/>
              <a:ahLst/>
              <a:cxnLst/>
              <a:rect l="l" t="t" r="r" b="b"/>
              <a:pathLst>
                <a:path w="4276" h="1686" extrusionOk="0">
                  <a:moveTo>
                    <a:pt x="3029" y="0"/>
                  </a:moveTo>
                  <a:cubicBezTo>
                    <a:pt x="1673" y="0"/>
                    <a:pt x="525" y="697"/>
                    <a:pt x="1" y="1542"/>
                  </a:cubicBezTo>
                  <a:lnTo>
                    <a:pt x="215" y="1685"/>
                  </a:lnTo>
                  <a:cubicBezTo>
                    <a:pt x="702" y="904"/>
                    <a:pt x="1770" y="265"/>
                    <a:pt x="3036" y="265"/>
                  </a:cubicBezTo>
                  <a:cubicBezTo>
                    <a:pt x="3411" y="265"/>
                    <a:pt x="3804" y="322"/>
                    <a:pt x="4204" y="447"/>
                  </a:cubicBezTo>
                  <a:lnTo>
                    <a:pt x="4275" y="197"/>
                  </a:lnTo>
                  <a:cubicBezTo>
                    <a:pt x="3849" y="61"/>
                    <a:pt x="3430" y="0"/>
                    <a:pt x="302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4" name="Google Shape;1724;g358fe18d560_3_1667"/>
          <p:cNvGrpSpPr/>
          <p:nvPr/>
        </p:nvGrpSpPr>
        <p:grpSpPr>
          <a:xfrm flipH="1">
            <a:off x="6025097" y="9843770"/>
            <a:ext cx="1885390" cy="780803"/>
            <a:chOff x="5525375" y="1545600"/>
            <a:chExt cx="289650" cy="119950"/>
          </a:xfrm>
        </p:grpSpPr>
        <p:sp>
          <p:nvSpPr>
            <p:cNvPr id="1725" name="Google Shape;1725;g358fe18d560_3_1667"/>
            <p:cNvSpPr/>
            <p:nvPr/>
          </p:nvSpPr>
          <p:spPr>
            <a:xfrm>
              <a:off x="5525375" y="1545600"/>
              <a:ext cx="289650" cy="119950"/>
            </a:xfrm>
            <a:custGeom>
              <a:avLst/>
              <a:gdLst/>
              <a:ahLst/>
              <a:cxnLst/>
              <a:rect l="l" t="t" r="r" b="b"/>
              <a:pathLst>
                <a:path w="11586" h="4798" extrusionOk="0">
                  <a:moveTo>
                    <a:pt x="4148" y="1"/>
                  </a:moveTo>
                  <a:cubicBezTo>
                    <a:pt x="3896" y="1"/>
                    <a:pt x="3639" y="27"/>
                    <a:pt x="3382" y="82"/>
                  </a:cubicBezTo>
                  <a:cubicBezTo>
                    <a:pt x="1263" y="535"/>
                    <a:pt x="1" y="2737"/>
                    <a:pt x="667" y="4797"/>
                  </a:cubicBezTo>
                  <a:lnTo>
                    <a:pt x="11586" y="4797"/>
                  </a:lnTo>
                  <a:cubicBezTo>
                    <a:pt x="11478" y="3618"/>
                    <a:pt x="10478" y="2713"/>
                    <a:pt x="9288" y="2713"/>
                  </a:cubicBezTo>
                  <a:cubicBezTo>
                    <a:pt x="8740" y="2713"/>
                    <a:pt x="8204" y="2916"/>
                    <a:pt x="7787" y="3273"/>
                  </a:cubicBezTo>
                  <a:cubicBezTo>
                    <a:pt x="7589" y="1380"/>
                    <a:pt x="5975" y="1"/>
                    <a:pt x="4148" y="1"/>
                  </a:cubicBezTo>
                  <a:close/>
                </a:path>
              </a:pathLst>
            </a:custGeom>
            <a:solidFill>
              <a:srgbClr val="9FCDDA">
                <a:alpha val="34117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g358fe18d560_3_1667"/>
            <p:cNvSpPr/>
            <p:nvPr/>
          </p:nvSpPr>
          <p:spPr>
            <a:xfrm>
              <a:off x="5700100" y="1625025"/>
              <a:ext cx="22350" cy="29200"/>
            </a:xfrm>
            <a:custGeom>
              <a:avLst/>
              <a:gdLst/>
              <a:ahLst/>
              <a:cxnLst/>
              <a:rect l="l" t="t" r="r" b="b"/>
              <a:pathLst>
                <a:path w="894" h="1168" extrusionOk="0">
                  <a:moveTo>
                    <a:pt x="703" y="1"/>
                  </a:moveTo>
                  <a:cubicBezTo>
                    <a:pt x="382" y="287"/>
                    <a:pt x="132" y="668"/>
                    <a:pt x="1" y="1084"/>
                  </a:cubicBezTo>
                  <a:lnTo>
                    <a:pt x="275" y="1168"/>
                  </a:lnTo>
                  <a:cubicBezTo>
                    <a:pt x="394" y="798"/>
                    <a:pt x="608" y="465"/>
                    <a:pt x="894" y="215"/>
                  </a:cubicBezTo>
                  <a:lnTo>
                    <a:pt x="703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7" name="Google Shape;1727;g358fe18d560_3_1667"/>
          <p:cNvGrpSpPr/>
          <p:nvPr/>
        </p:nvGrpSpPr>
        <p:grpSpPr>
          <a:xfrm flipH="1">
            <a:off x="15902006" y="194475"/>
            <a:ext cx="2235062" cy="1662397"/>
            <a:chOff x="3828150" y="2102526"/>
            <a:chExt cx="1036863" cy="771199"/>
          </a:xfrm>
        </p:grpSpPr>
        <p:sp>
          <p:nvSpPr>
            <p:cNvPr id="1728" name="Google Shape;1728;g358fe18d560_3_1667"/>
            <p:cNvSpPr/>
            <p:nvPr/>
          </p:nvSpPr>
          <p:spPr>
            <a:xfrm>
              <a:off x="3828150" y="2581475"/>
              <a:ext cx="314950" cy="292250"/>
            </a:xfrm>
            <a:custGeom>
              <a:avLst/>
              <a:gdLst/>
              <a:ahLst/>
              <a:cxnLst/>
              <a:rect l="l" t="t" r="r" b="b"/>
              <a:pathLst>
                <a:path w="12598" h="11690" extrusionOk="0">
                  <a:moveTo>
                    <a:pt x="6019" y="0"/>
                  </a:moveTo>
                  <a:cubicBezTo>
                    <a:pt x="5650" y="0"/>
                    <a:pt x="5286" y="70"/>
                    <a:pt x="4941" y="236"/>
                  </a:cubicBezTo>
                  <a:cubicBezTo>
                    <a:pt x="3322" y="1010"/>
                    <a:pt x="0" y="4581"/>
                    <a:pt x="0" y="4581"/>
                  </a:cubicBezTo>
                  <a:cubicBezTo>
                    <a:pt x="0" y="4581"/>
                    <a:pt x="3322" y="1855"/>
                    <a:pt x="4560" y="1367"/>
                  </a:cubicBezTo>
                  <a:cubicBezTo>
                    <a:pt x="4811" y="1263"/>
                    <a:pt x="5074" y="1217"/>
                    <a:pt x="5340" y="1217"/>
                  </a:cubicBezTo>
                  <a:cubicBezTo>
                    <a:pt x="5806" y="1217"/>
                    <a:pt x="6285" y="1357"/>
                    <a:pt x="6739" y="1569"/>
                  </a:cubicBezTo>
                  <a:cubicBezTo>
                    <a:pt x="6573" y="1736"/>
                    <a:pt x="6418" y="1914"/>
                    <a:pt x="6299" y="2129"/>
                  </a:cubicBezTo>
                  <a:cubicBezTo>
                    <a:pt x="5858" y="2843"/>
                    <a:pt x="6001" y="3915"/>
                    <a:pt x="6096" y="4010"/>
                  </a:cubicBezTo>
                  <a:cubicBezTo>
                    <a:pt x="6102" y="4015"/>
                    <a:pt x="6107" y="4018"/>
                    <a:pt x="6113" y="4018"/>
                  </a:cubicBezTo>
                  <a:cubicBezTo>
                    <a:pt x="6214" y="4018"/>
                    <a:pt x="6416" y="3306"/>
                    <a:pt x="6977" y="3081"/>
                  </a:cubicBezTo>
                  <a:cubicBezTo>
                    <a:pt x="7239" y="2974"/>
                    <a:pt x="7977" y="2915"/>
                    <a:pt x="8609" y="2795"/>
                  </a:cubicBezTo>
                  <a:cubicBezTo>
                    <a:pt x="9942" y="3819"/>
                    <a:pt x="11180" y="4831"/>
                    <a:pt x="11502" y="5617"/>
                  </a:cubicBezTo>
                  <a:cubicBezTo>
                    <a:pt x="11859" y="6474"/>
                    <a:pt x="11799" y="11689"/>
                    <a:pt x="11799" y="11689"/>
                  </a:cubicBezTo>
                  <a:cubicBezTo>
                    <a:pt x="12133" y="11142"/>
                    <a:pt x="12597" y="5701"/>
                    <a:pt x="12597" y="5010"/>
                  </a:cubicBezTo>
                  <a:cubicBezTo>
                    <a:pt x="12597" y="4046"/>
                    <a:pt x="11323" y="2724"/>
                    <a:pt x="10037" y="1783"/>
                  </a:cubicBezTo>
                  <a:cubicBezTo>
                    <a:pt x="10085" y="1676"/>
                    <a:pt x="10144" y="1569"/>
                    <a:pt x="10216" y="1474"/>
                  </a:cubicBezTo>
                  <a:cubicBezTo>
                    <a:pt x="10359" y="1331"/>
                    <a:pt x="10716" y="1307"/>
                    <a:pt x="10740" y="1045"/>
                  </a:cubicBezTo>
                  <a:cubicBezTo>
                    <a:pt x="10761" y="808"/>
                    <a:pt x="10255" y="277"/>
                    <a:pt x="9655" y="277"/>
                  </a:cubicBezTo>
                  <a:cubicBezTo>
                    <a:pt x="9593" y="277"/>
                    <a:pt x="9529" y="283"/>
                    <a:pt x="9466" y="295"/>
                  </a:cubicBezTo>
                  <a:cubicBezTo>
                    <a:pt x="8942" y="414"/>
                    <a:pt x="9025" y="521"/>
                    <a:pt x="8525" y="807"/>
                  </a:cubicBezTo>
                  <a:cubicBezTo>
                    <a:pt x="7760" y="375"/>
                    <a:pt x="6873" y="0"/>
                    <a:pt x="60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g358fe18d560_3_1667"/>
            <p:cNvSpPr/>
            <p:nvPr/>
          </p:nvSpPr>
          <p:spPr>
            <a:xfrm>
              <a:off x="3993350" y="2199700"/>
              <a:ext cx="488250" cy="263725"/>
            </a:xfrm>
            <a:custGeom>
              <a:avLst/>
              <a:gdLst/>
              <a:ahLst/>
              <a:cxnLst/>
              <a:rect l="l" t="t" r="r" b="b"/>
              <a:pathLst>
                <a:path w="19530" h="10549" extrusionOk="0">
                  <a:moveTo>
                    <a:pt x="4710" y="1"/>
                  </a:moveTo>
                  <a:cubicBezTo>
                    <a:pt x="2661" y="1"/>
                    <a:pt x="512" y="219"/>
                    <a:pt x="512" y="219"/>
                  </a:cubicBezTo>
                  <a:cubicBezTo>
                    <a:pt x="0" y="731"/>
                    <a:pt x="5572" y="1350"/>
                    <a:pt x="6501" y="1624"/>
                  </a:cubicBezTo>
                  <a:cubicBezTo>
                    <a:pt x="7430" y="1898"/>
                    <a:pt x="8335" y="3469"/>
                    <a:pt x="8835" y="4481"/>
                  </a:cubicBezTo>
                  <a:cubicBezTo>
                    <a:pt x="9335" y="5493"/>
                    <a:pt x="9251" y="5994"/>
                    <a:pt x="8644" y="6291"/>
                  </a:cubicBezTo>
                  <a:cubicBezTo>
                    <a:pt x="8501" y="6364"/>
                    <a:pt x="8354" y="6391"/>
                    <a:pt x="8211" y="6391"/>
                  </a:cubicBezTo>
                  <a:cubicBezTo>
                    <a:pt x="7814" y="6391"/>
                    <a:pt x="7445" y="6186"/>
                    <a:pt x="7282" y="6186"/>
                  </a:cubicBezTo>
                  <a:cubicBezTo>
                    <a:pt x="7253" y="6186"/>
                    <a:pt x="7231" y="6193"/>
                    <a:pt x="7215" y="6208"/>
                  </a:cubicBezTo>
                  <a:cubicBezTo>
                    <a:pt x="7073" y="6351"/>
                    <a:pt x="7549" y="7089"/>
                    <a:pt x="8704" y="7446"/>
                  </a:cubicBezTo>
                  <a:cubicBezTo>
                    <a:pt x="8947" y="7521"/>
                    <a:pt x="9192" y="7553"/>
                    <a:pt x="9432" y="7553"/>
                  </a:cubicBezTo>
                  <a:cubicBezTo>
                    <a:pt x="10328" y="7553"/>
                    <a:pt x="11153" y="7114"/>
                    <a:pt x="11585" y="6898"/>
                  </a:cubicBezTo>
                  <a:cubicBezTo>
                    <a:pt x="11892" y="6745"/>
                    <a:pt x="12263" y="6711"/>
                    <a:pt x="12790" y="6711"/>
                  </a:cubicBezTo>
                  <a:cubicBezTo>
                    <a:pt x="13203" y="6711"/>
                    <a:pt x="13711" y="6732"/>
                    <a:pt x="14359" y="6732"/>
                  </a:cubicBezTo>
                  <a:cubicBezTo>
                    <a:pt x="15847" y="6732"/>
                    <a:pt x="16633" y="7827"/>
                    <a:pt x="17883" y="8851"/>
                  </a:cubicBezTo>
                  <a:cubicBezTo>
                    <a:pt x="18826" y="9632"/>
                    <a:pt x="19329" y="10549"/>
                    <a:pt x="19473" y="10549"/>
                  </a:cubicBezTo>
                  <a:cubicBezTo>
                    <a:pt x="19520" y="10549"/>
                    <a:pt x="19529" y="10451"/>
                    <a:pt x="19503" y="10220"/>
                  </a:cubicBezTo>
                  <a:cubicBezTo>
                    <a:pt x="19384" y="9292"/>
                    <a:pt x="17241" y="6267"/>
                    <a:pt x="16562" y="5910"/>
                  </a:cubicBezTo>
                  <a:cubicBezTo>
                    <a:pt x="16298" y="5768"/>
                    <a:pt x="15594" y="5738"/>
                    <a:pt x="14777" y="5738"/>
                  </a:cubicBezTo>
                  <a:cubicBezTo>
                    <a:pt x="14154" y="5738"/>
                    <a:pt x="13467" y="5755"/>
                    <a:pt x="12859" y="5755"/>
                  </a:cubicBezTo>
                  <a:cubicBezTo>
                    <a:pt x="12852" y="5296"/>
                    <a:pt x="12551" y="5166"/>
                    <a:pt x="12075" y="5166"/>
                  </a:cubicBezTo>
                  <a:cubicBezTo>
                    <a:pt x="11762" y="5166"/>
                    <a:pt x="11373" y="5222"/>
                    <a:pt x="10942" y="5279"/>
                  </a:cubicBezTo>
                  <a:cubicBezTo>
                    <a:pt x="10156" y="4255"/>
                    <a:pt x="9120" y="1469"/>
                    <a:pt x="8227" y="576"/>
                  </a:cubicBezTo>
                  <a:cubicBezTo>
                    <a:pt x="7779" y="128"/>
                    <a:pt x="6273" y="1"/>
                    <a:pt x="47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g358fe18d560_3_1667"/>
            <p:cNvSpPr/>
            <p:nvPr/>
          </p:nvSpPr>
          <p:spPr>
            <a:xfrm>
              <a:off x="4658888" y="2102526"/>
              <a:ext cx="206125" cy="284675"/>
            </a:xfrm>
            <a:custGeom>
              <a:avLst/>
              <a:gdLst/>
              <a:ahLst/>
              <a:cxnLst/>
              <a:rect l="l" t="t" r="r" b="b"/>
              <a:pathLst>
                <a:path w="8245" h="11387" extrusionOk="0">
                  <a:moveTo>
                    <a:pt x="227" y="1"/>
                  </a:moveTo>
                  <a:lnTo>
                    <a:pt x="227" y="1"/>
                  </a:lnTo>
                  <a:cubicBezTo>
                    <a:pt x="1" y="1382"/>
                    <a:pt x="1084" y="2358"/>
                    <a:pt x="2025" y="3310"/>
                  </a:cubicBezTo>
                  <a:cubicBezTo>
                    <a:pt x="2977" y="4251"/>
                    <a:pt x="3763" y="6132"/>
                    <a:pt x="3572" y="7704"/>
                  </a:cubicBezTo>
                  <a:cubicBezTo>
                    <a:pt x="3382" y="9275"/>
                    <a:pt x="4096" y="10264"/>
                    <a:pt x="4096" y="10264"/>
                  </a:cubicBezTo>
                  <a:cubicBezTo>
                    <a:pt x="4096" y="10264"/>
                    <a:pt x="3513" y="10430"/>
                    <a:pt x="2775" y="10669"/>
                  </a:cubicBezTo>
                  <a:cubicBezTo>
                    <a:pt x="2137" y="10881"/>
                    <a:pt x="1688" y="11387"/>
                    <a:pt x="2037" y="11387"/>
                  </a:cubicBezTo>
                  <a:cubicBezTo>
                    <a:pt x="2098" y="11387"/>
                    <a:pt x="2184" y="11371"/>
                    <a:pt x="2298" y="11335"/>
                  </a:cubicBezTo>
                  <a:cubicBezTo>
                    <a:pt x="2530" y="11260"/>
                    <a:pt x="2769" y="11235"/>
                    <a:pt x="3012" y="11235"/>
                  </a:cubicBezTo>
                  <a:cubicBezTo>
                    <a:pt x="3549" y="11235"/>
                    <a:pt x="4103" y="11360"/>
                    <a:pt x="4633" y="11360"/>
                  </a:cubicBezTo>
                  <a:cubicBezTo>
                    <a:pt x="4665" y="11360"/>
                    <a:pt x="4696" y="11360"/>
                    <a:pt x="4727" y="11359"/>
                  </a:cubicBezTo>
                  <a:cubicBezTo>
                    <a:pt x="5513" y="11335"/>
                    <a:pt x="6454" y="10645"/>
                    <a:pt x="7132" y="10299"/>
                  </a:cubicBezTo>
                  <a:cubicBezTo>
                    <a:pt x="7737" y="9986"/>
                    <a:pt x="8244" y="9300"/>
                    <a:pt x="7782" y="9300"/>
                  </a:cubicBezTo>
                  <a:cubicBezTo>
                    <a:pt x="7734" y="9300"/>
                    <a:pt x="7677" y="9308"/>
                    <a:pt x="7609" y="9323"/>
                  </a:cubicBezTo>
                  <a:cubicBezTo>
                    <a:pt x="7286" y="9395"/>
                    <a:pt x="6864" y="9502"/>
                    <a:pt x="6471" y="9502"/>
                  </a:cubicBezTo>
                  <a:cubicBezTo>
                    <a:pt x="5950" y="9502"/>
                    <a:pt x="5480" y="9314"/>
                    <a:pt x="5358" y="8609"/>
                  </a:cubicBezTo>
                  <a:cubicBezTo>
                    <a:pt x="5132" y="7370"/>
                    <a:pt x="5406" y="4144"/>
                    <a:pt x="3680" y="3251"/>
                  </a:cubicBezTo>
                  <a:cubicBezTo>
                    <a:pt x="2251" y="2501"/>
                    <a:pt x="1060" y="1370"/>
                    <a:pt x="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1" name="Google Shape;1731;g358fe18d560_3_1667"/>
          <p:cNvGrpSpPr/>
          <p:nvPr/>
        </p:nvGrpSpPr>
        <p:grpSpPr>
          <a:xfrm flipH="1">
            <a:off x="209956" y="6428450"/>
            <a:ext cx="1038400" cy="1662350"/>
            <a:chOff x="6505025" y="484000"/>
            <a:chExt cx="519200" cy="831175"/>
          </a:xfrm>
        </p:grpSpPr>
        <p:sp>
          <p:nvSpPr>
            <p:cNvPr id="1732" name="Google Shape;1732;g358fe18d560_3_1667"/>
            <p:cNvSpPr/>
            <p:nvPr/>
          </p:nvSpPr>
          <p:spPr>
            <a:xfrm>
              <a:off x="6505025" y="722350"/>
              <a:ext cx="297375" cy="139025"/>
            </a:xfrm>
            <a:custGeom>
              <a:avLst/>
              <a:gdLst/>
              <a:ahLst/>
              <a:cxnLst/>
              <a:rect l="l" t="t" r="r" b="b"/>
              <a:pathLst>
                <a:path w="11895" h="5561" extrusionOk="0">
                  <a:moveTo>
                    <a:pt x="11736" y="0"/>
                  </a:moveTo>
                  <a:cubicBezTo>
                    <a:pt x="11413" y="0"/>
                    <a:pt x="9415" y="525"/>
                    <a:pt x="8799" y="1209"/>
                  </a:cubicBezTo>
                  <a:cubicBezTo>
                    <a:pt x="8299" y="1757"/>
                    <a:pt x="7585" y="3197"/>
                    <a:pt x="7251" y="3900"/>
                  </a:cubicBezTo>
                  <a:cubicBezTo>
                    <a:pt x="6799" y="2864"/>
                    <a:pt x="5965" y="1257"/>
                    <a:pt x="5311" y="804"/>
                  </a:cubicBezTo>
                  <a:cubicBezTo>
                    <a:pt x="4645" y="327"/>
                    <a:pt x="2367" y="254"/>
                    <a:pt x="1020" y="254"/>
                  </a:cubicBezTo>
                  <a:cubicBezTo>
                    <a:pt x="417" y="254"/>
                    <a:pt x="0" y="268"/>
                    <a:pt x="0" y="268"/>
                  </a:cubicBezTo>
                  <a:cubicBezTo>
                    <a:pt x="310" y="697"/>
                    <a:pt x="3406" y="1221"/>
                    <a:pt x="4346" y="1590"/>
                  </a:cubicBezTo>
                  <a:cubicBezTo>
                    <a:pt x="5120" y="1911"/>
                    <a:pt x="5775" y="3971"/>
                    <a:pt x="6108" y="4769"/>
                  </a:cubicBezTo>
                  <a:cubicBezTo>
                    <a:pt x="5656" y="5090"/>
                    <a:pt x="5370" y="5352"/>
                    <a:pt x="5692" y="5459"/>
                  </a:cubicBezTo>
                  <a:cubicBezTo>
                    <a:pt x="5903" y="5528"/>
                    <a:pt x="6183" y="5560"/>
                    <a:pt x="6480" y="5560"/>
                  </a:cubicBezTo>
                  <a:cubicBezTo>
                    <a:pt x="6954" y="5560"/>
                    <a:pt x="7472" y="5479"/>
                    <a:pt x="7823" y="5340"/>
                  </a:cubicBezTo>
                  <a:cubicBezTo>
                    <a:pt x="8180" y="5198"/>
                    <a:pt x="9144" y="4328"/>
                    <a:pt x="8966" y="4043"/>
                  </a:cubicBezTo>
                  <a:cubicBezTo>
                    <a:pt x="8901" y="3935"/>
                    <a:pt x="8682" y="3886"/>
                    <a:pt x="8396" y="3886"/>
                  </a:cubicBezTo>
                  <a:cubicBezTo>
                    <a:pt x="8364" y="3886"/>
                    <a:pt x="8332" y="3887"/>
                    <a:pt x="8299" y="3888"/>
                  </a:cubicBezTo>
                  <a:cubicBezTo>
                    <a:pt x="8573" y="3185"/>
                    <a:pt x="8978" y="1673"/>
                    <a:pt x="9537" y="1304"/>
                  </a:cubicBezTo>
                  <a:cubicBezTo>
                    <a:pt x="10240" y="816"/>
                    <a:pt x="11895" y="78"/>
                    <a:pt x="11776" y="6"/>
                  </a:cubicBezTo>
                  <a:cubicBezTo>
                    <a:pt x="11769" y="2"/>
                    <a:pt x="11756" y="0"/>
                    <a:pt x="117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g358fe18d560_3_1667"/>
            <p:cNvSpPr/>
            <p:nvPr/>
          </p:nvSpPr>
          <p:spPr>
            <a:xfrm>
              <a:off x="6641425" y="484000"/>
              <a:ext cx="382800" cy="97900"/>
            </a:xfrm>
            <a:custGeom>
              <a:avLst/>
              <a:gdLst/>
              <a:ahLst/>
              <a:cxnLst/>
              <a:rect l="l" t="t" r="r" b="b"/>
              <a:pathLst>
                <a:path w="15312" h="3916" extrusionOk="0">
                  <a:moveTo>
                    <a:pt x="0" y="1"/>
                  </a:moveTo>
                  <a:lnTo>
                    <a:pt x="0" y="1"/>
                  </a:lnTo>
                  <a:cubicBezTo>
                    <a:pt x="477" y="632"/>
                    <a:pt x="2382" y="929"/>
                    <a:pt x="3679" y="1667"/>
                  </a:cubicBezTo>
                  <a:cubicBezTo>
                    <a:pt x="4430" y="2096"/>
                    <a:pt x="5215" y="2477"/>
                    <a:pt x="6025" y="2787"/>
                  </a:cubicBezTo>
                  <a:cubicBezTo>
                    <a:pt x="6007" y="2959"/>
                    <a:pt x="5576" y="2979"/>
                    <a:pt x="5370" y="2979"/>
                  </a:cubicBezTo>
                  <a:cubicBezTo>
                    <a:pt x="5306" y="2979"/>
                    <a:pt x="5263" y="2977"/>
                    <a:pt x="5263" y="2977"/>
                  </a:cubicBezTo>
                  <a:lnTo>
                    <a:pt x="5263" y="2977"/>
                  </a:lnTo>
                  <a:cubicBezTo>
                    <a:pt x="5406" y="3049"/>
                    <a:pt x="5930" y="3822"/>
                    <a:pt x="6418" y="3906"/>
                  </a:cubicBezTo>
                  <a:cubicBezTo>
                    <a:pt x="6449" y="3912"/>
                    <a:pt x="6491" y="3915"/>
                    <a:pt x="6539" y="3915"/>
                  </a:cubicBezTo>
                  <a:cubicBezTo>
                    <a:pt x="6857" y="3915"/>
                    <a:pt x="7486" y="3788"/>
                    <a:pt x="7775" y="3644"/>
                  </a:cubicBezTo>
                  <a:cubicBezTo>
                    <a:pt x="7990" y="3513"/>
                    <a:pt x="8168" y="3310"/>
                    <a:pt x="8251" y="3072"/>
                  </a:cubicBezTo>
                  <a:cubicBezTo>
                    <a:pt x="8279" y="3058"/>
                    <a:pt x="8520" y="3047"/>
                    <a:pt x="8889" y="3047"/>
                  </a:cubicBezTo>
                  <a:cubicBezTo>
                    <a:pt x="9779" y="3047"/>
                    <a:pt x="11420" y="3111"/>
                    <a:pt x="12657" y="3346"/>
                  </a:cubicBezTo>
                  <a:cubicBezTo>
                    <a:pt x="13227" y="3455"/>
                    <a:pt x="13707" y="3491"/>
                    <a:pt x="14095" y="3491"/>
                  </a:cubicBezTo>
                  <a:cubicBezTo>
                    <a:pt x="14900" y="3491"/>
                    <a:pt x="15312" y="3334"/>
                    <a:pt x="15312" y="3334"/>
                  </a:cubicBezTo>
                  <a:lnTo>
                    <a:pt x="15312" y="3334"/>
                  </a:lnTo>
                  <a:cubicBezTo>
                    <a:pt x="15255" y="3345"/>
                    <a:pt x="15182" y="3350"/>
                    <a:pt x="15095" y="3350"/>
                  </a:cubicBezTo>
                  <a:cubicBezTo>
                    <a:pt x="14585" y="3350"/>
                    <a:pt x="13588" y="3175"/>
                    <a:pt x="12347" y="2870"/>
                  </a:cubicBezTo>
                  <a:cubicBezTo>
                    <a:pt x="10883" y="2501"/>
                    <a:pt x="9073" y="2489"/>
                    <a:pt x="8871" y="2453"/>
                  </a:cubicBezTo>
                  <a:cubicBezTo>
                    <a:pt x="8668" y="2417"/>
                    <a:pt x="8752" y="2036"/>
                    <a:pt x="8490" y="1989"/>
                  </a:cubicBezTo>
                  <a:cubicBezTo>
                    <a:pt x="8466" y="1986"/>
                    <a:pt x="8445" y="1984"/>
                    <a:pt x="8425" y="1984"/>
                  </a:cubicBezTo>
                  <a:cubicBezTo>
                    <a:pt x="8212" y="1984"/>
                    <a:pt x="8184" y="2148"/>
                    <a:pt x="7966" y="2191"/>
                  </a:cubicBezTo>
                  <a:cubicBezTo>
                    <a:pt x="7943" y="2195"/>
                    <a:pt x="7908" y="2196"/>
                    <a:pt x="7864" y="2196"/>
                  </a:cubicBezTo>
                  <a:cubicBezTo>
                    <a:pt x="7443" y="2196"/>
                    <a:pt x="6127" y="2037"/>
                    <a:pt x="5287" y="1596"/>
                  </a:cubicBezTo>
                  <a:cubicBezTo>
                    <a:pt x="4358" y="1096"/>
                    <a:pt x="2560" y="608"/>
                    <a:pt x="1608" y="524"/>
                  </a:cubicBezTo>
                  <a:cubicBezTo>
                    <a:pt x="1036" y="465"/>
                    <a:pt x="489" y="28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g358fe18d560_3_1667"/>
            <p:cNvSpPr/>
            <p:nvPr/>
          </p:nvSpPr>
          <p:spPr>
            <a:xfrm>
              <a:off x="6641425" y="1078875"/>
              <a:ext cx="241875" cy="236300"/>
            </a:xfrm>
            <a:custGeom>
              <a:avLst/>
              <a:gdLst/>
              <a:ahLst/>
              <a:cxnLst/>
              <a:rect l="l" t="t" r="r" b="b"/>
              <a:pathLst>
                <a:path w="9675" h="9452" extrusionOk="0">
                  <a:moveTo>
                    <a:pt x="107" y="1"/>
                  </a:moveTo>
                  <a:cubicBezTo>
                    <a:pt x="1" y="1"/>
                    <a:pt x="2051" y="3992"/>
                    <a:pt x="2977" y="5061"/>
                  </a:cubicBezTo>
                  <a:cubicBezTo>
                    <a:pt x="3025" y="5109"/>
                    <a:pt x="3072" y="5168"/>
                    <a:pt x="3132" y="5228"/>
                  </a:cubicBezTo>
                  <a:cubicBezTo>
                    <a:pt x="2894" y="5347"/>
                    <a:pt x="2620" y="5394"/>
                    <a:pt x="2346" y="5394"/>
                  </a:cubicBezTo>
                  <a:cubicBezTo>
                    <a:pt x="1929" y="5340"/>
                    <a:pt x="1581" y="5113"/>
                    <a:pt x="1370" y="5113"/>
                  </a:cubicBezTo>
                  <a:cubicBezTo>
                    <a:pt x="1304" y="5113"/>
                    <a:pt x="1252" y="5135"/>
                    <a:pt x="1215" y="5192"/>
                  </a:cubicBezTo>
                  <a:cubicBezTo>
                    <a:pt x="1048" y="5430"/>
                    <a:pt x="1310" y="6716"/>
                    <a:pt x="1453" y="6775"/>
                  </a:cubicBezTo>
                  <a:cubicBezTo>
                    <a:pt x="1506" y="6796"/>
                    <a:pt x="1624" y="6808"/>
                    <a:pt x="1770" y="6808"/>
                  </a:cubicBezTo>
                  <a:cubicBezTo>
                    <a:pt x="2053" y="6808"/>
                    <a:pt x="2439" y="6762"/>
                    <a:pt x="2644" y="6644"/>
                  </a:cubicBezTo>
                  <a:cubicBezTo>
                    <a:pt x="2781" y="6571"/>
                    <a:pt x="2925" y="6553"/>
                    <a:pt x="3146" y="6553"/>
                  </a:cubicBezTo>
                  <a:cubicBezTo>
                    <a:pt x="3352" y="6553"/>
                    <a:pt x="3625" y="6568"/>
                    <a:pt x="4021" y="6568"/>
                  </a:cubicBezTo>
                  <a:cubicBezTo>
                    <a:pt x="4161" y="6568"/>
                    <a:pt x="4316" y="6566"/>
                    <a:pt x="4489" y="6561"/>
                  </a:cubicBezTo>
                  <a:cubicBezTo>
                    <a:pt x="4573" y="6561"/>
                    <a:pt x="4632" y="6537"/>
                    <a:pt x="4692" y="6537"/>
                  </a:cubicBezTo>
                  <a:cubicBezTo>
                    <a:pt x="6228" y="7704"/>
                    <a:pt x="8145" y="8990"/>
                    <a:pt x="8406" y="9085"/>
                  </a:cubicBezTo>
                  <a:cubicBezTo>
                    <a:pt x="8691" y="9192"/>
                    <a:pt x="9269" y="9452"/>
                    <a:pt x="9532" y="9452"/>
                  </a:cubicBezTo>
                  <a:cubicBezTo>
                    <a:pt x="9621" y="9452"/>
                    <a:pt x="9675" y="9422"/>
                    <a:pt x="9669" y="9347"/>
                  </a:cubicBezTo>
                  <a:cubicBezTo>
                    <a:pt x="9657" y="9085"/>
                    <a:pt x="7383" y="6799"/>
                    <a:pt x="6347" y="5680"/>
                  </a:cubicBezTo>
                  <a:cubicBezTo>
                    <a:pt x="6382" y="5656"/>
                    <a:pt x="6418" y="5620"/>
                    <a:pt x="6454" y="5597"/>
                  </a:cubicBezTo>
                  <a:cubicBezTo>
                    <a:pt x="6670" y="5430"/>
                    <a:pt x="6788" y="5351"/>
                    <a:pt x="7018" y="5351"/>
                  </a:cubicBezTo>
                  <a:cubicBezTo>
                    <a:pt x="7117" y="5351"/>
                    <a:pt x="7237" y="5366"/>
                    <a:pt x="7394" y="5394"/>
                  </a:cubicBezTo>
                  <a:cubicBezTo>
                    <a:pt x="7562" y="5421"/>
                    <a:pt x="7717" y="5432"/>
                    <a:pt x="7854" y="5432"/>
                  </a:cubicBezTo>
                  <a:cubicBezTo>
                    <a:pt x="8145" y="5432"/>
                    <a:pt x="8357" y="5383"/>
                    <a:pt x="8454" y="5335"/>
                  </a:cubicBezTo>
                  <a:cubicBezTo>
                    <a:pt x="8740" y="5192"/>
                    <a:pt x="8835" y="5097"/>
                    <a:pt x="8454" y="5061"/>
                  </a:cubicBezTo>
                  <a:cubicBezTo>
                    <a:pt x="7942" y="5025"/>
                    <a:pt x="8014" y="4680"/>
                    <a:pt x="7502" y="4597"/>
                  </a:cubicBezTo>
                  <a:cubicBezTo>
                    <a:pt x="7455" y="4590"/>
                    <a:pt x="7412" y="4587"/>
                    <a:pt x="7372" y="4587"/>
                  </a:cubicBezTo>
                  <a:cubicBezTo>
                    <a:pt x="6976" y="4587"/>
                    <a:pt x="6896" y="4887"/>
                    <a:pt x="6561" y="5049"/>
                  </a:cubicBezTo>
                  <a:cubicBezTo>
                    <a:pt x="6479" y="5087"/>
                    <a:pt x="6368" y="5101"/>
                    <a:pt x="6231" y="5101"/>
                  </a:cubicBezTo>
                  <a:cubicBezTo>
                    <a:pt x="6110" y="5101"/>
                    <a:pt x="5968" y="5090"/>
                    <a:pt x="5811" y="5073"/>
                  </a:cubicBezTo>
                  <a:cubicBezTo>
                    <a:pt x="5442" y="4656"/>
                    <a:pt x="3930" y="2930"/>
                    <a:pt x="3334" y="2370"/>
                  </a:cubicBezTo>
                  <a:cubicBezTo>
                    <a:pt x="2644" y="1727"/>
                    <a:pt x="239" y="13"/>
                    <a:pt x="108" y="1"/>
                  </a:cubicBezTo>
                  <a:cubicBezTo>
                    <a:pt x="107" y="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6" name="Google Shape;1736;g358fe18d560_3_1734"/>
          <p:cNvGrpSpPr/>
          <p:nvPr/>
        </p:nvGrpSpPr>
        <p:grpSpPr>
          <a:xfrm>
            <a:off x="-90" y="5073731"/>
            <a:ext cx="18288129" cy="6153103"/>
            <a:chOff x="-44" y="2536866"/>
            <a:chExt cx="9144064" cy="3076551"/>
          </a:xfrm>
        </p:grpSpPr>
        <p:grpSp>
          <p:nvGrpSpPr>
            <p:cNvPr id="1737" name="Google Shape;1737;g358fe18d560_3_1734"/>
            <p:cNvGrpSpPr/>
            <p:nvPr/>
          </p:nvGrpSpPr>
          <p:grpSpPr>
            <a:xfrm flipH="1">
              <a:off x="-44" y="2536866"/>
              <a:ext cx="9144064" cy="2915489"/>
              <a:chOff x="-45" y="1762005"/>
              <a:chExt cx="9144064" cy="2915489"/>
            </a:xfrm>
          </p:grpSpPr>
          <p:sp>
            <p:nvSpPr>
              <p:cNvPr id="1738" name="Google Shape;1738;g358fe18d560_3_1734"/>
              <p:cNvSpPr/>
              <p:nvPr/>
            </p:nvSpPr>
            <p:spPr>
              <a:xfrm>
                <a:off x="-1" y="1762005"/>
                <a:ext cx="9144020" cy="2915489"/>
              </a:xfrm>
              <a:custGeom>
                <a:avLst/>
                <a:gdLst/>
                <a:ahLst/>
                <a:cxnLst/>
                <a:rect l="l" t="t" r="r" b="b"/>
                <a:pathLst>
                  <a:path w="210801" h="67212" extrusionOk="0">
                    <a:moveTo>
                      <a:pt x="0" y="0"/>
                    </a:moveTo>
                    <a:lnTo>
                      <a:pt x="0" y="67199"/>
                    </a:lnTo>
                    <a:lnTo>
                      <a:pt x="210800" y="67211"/>
                    </a:lnTo>
                    <a:lnTo>
                      <a:pt x="210800" y="72"/>
                    </a:lnTo>
                    <a:cubicBezTo>
                      <a:pt x="204204" y="977"/>
                      <a:pt x="200073" y="7692"/>
                      <a:pt x="202252" y="13990"/>
                    </a:cubicBezTo>
                    <a:cubicBezTo>
                      <a:pt x="194477" y="14598"/>
                      <a:pt x="187619" y="19300"/>
                      <a:pt x="184261" y="26325"/>
                    </a:cubicBezTo>
                    <a:cubicBezTo>
                      <a:pt x="182373" y="25253"/>
                      <a:pt x="180354" y="24757"/>
                      <a:pt x="178378" y="24757"/>
                    </a:cubicBezTo>
                    <a:cubicBezTo>
                      <a:pt x="172892" y="24757"/>
                      <a:pt x="167737" y="28579"/>
                      <a:pt x="166616" y="34505"/>
                    </a:cubicBezTo>
                    <a:cubicBezTo>
                      <a:pt x="165261" y="33333"/>
                      <a:pt x="163603" y="32768"/>
                      <a:pt x="161959" y="32768"/>
                    </a:cubicBezTo>
                    <a:cubicBezTo>
                      <a:pt x="159659" y="32768"/>
                      <a:pt x="157384" y="33873"/>
                      <a:pt x="155996" y="35969"/>
                    </a:cubicBezTo>
                    <a:cubicBezTo>
                      <a:pt x="152897" y="33060"/>
                      <a:pt x="149002" y="31662"/>
                      <a:pt x="145141" y="31662"/>
                    </a:cubicBezTo>
                    <a:cubicBezTo>
                      <a:pt x="139804" y="31662"/>
                      <a:pt x="134530" y="34332"/>
                      <a:pt x="131505" y="39374"/>
                    </a:cubicBezTo>
                    <a:cubicBezTo>
                      <a:pt x="130181" y="38911"/>
                      <a:pt x="128806" y="38683"/>
                      <a:pt x="127437" y="38683"/>
                    </a:cubicBezTo>
                    <a:cubicBezTo>
                      <a:pt x="125147" y="38683"/>
                      <a:pt x="122874" y="39321"/>
                      <a:pt x="120884" y="40565"/>
                    </a:cubicBezTo>
                    <a:cubicBezTo>
                      <a:pt x="117981" y="36124"/>
                      <a:pt x="113249" y="33870"/>
                      <a:pt x="108505" y="33870"/>
                    </a:cubicBezTo>
                    <a:cubicBezTo>
                      <a:pt x="104142" y="33870"/>
                      <a:pt x="99770" y="35775"/>
                      <a:pt x="96798" y="39636"/>
                    </a:cubicBezTo>
                    <a:cubicBezTo>
                      <a:pt x="94861" y="38237"/>
                      <a:pt x="92575" y="37532"/>
                      <a:pt x="90283" y="37532"/>
                    </a:cubicBezTo>
                    <a:cubicBezTo>
                      <a:pt x="88264" y="37532"/>
                      <a:pt x="86242" y="38080"/>
                      <a:pt x="84451" y="39184"/>
                    </a:cubicBezTo>
                    <a:cubicBezTo>
                      <a:pt x="81426" y="34310"/>
                      <a:pt x="76226" y="31658"/>
                      <a:pt x="70923" y="31658"/>
                    </a:cubicBezTo>
                    <a:cubicBezTo>
                      <a:pt x="67794" y="31658"/>
                      <a:pt x="64628" y="32581"/>
                      <a:pt x="61853" y="34517"/>
                    </a:cubicBezTo>
                    <a:cubicBezTo>
                      <a:pt x="61460" y="34731"/>
                      <a:pt x="61079" y="34957"/>
                      <a:pt x="60698" y="35195"/>
                    </a:cubicBezTo>
                    <a:cubicBezTo>
                      <a:pt x="57702" y="32225"/>
                      <a:pt x="53697" y="30626"/>
                      <a:pt x="49601" y="30626"/>
                    </a:cubicBezTo>
                    <a:cubicBezTo>
                      <a:pt x="48050" y="30626"/>
                      <a:pt x="46486" y="30855"/>
                      <a:pt x="44958" y="31326"/>
                    </a:cubicBezTo>
                    <a:cubicBezTo>
                      <a:pt x="44192" y="26339"/>
                      <a:pt x="39908" y="23025"/>
                      <a:pt x="35298" y="23025"/>
                    </a:cubicBezTo>
                    <a:cubicBezTo>
                      <a:pt x="33821" y="23025"/>
                      <a:pt x="32312" y="23365"/>
                      <a:pt x="30873" y="24099"/>
                    </a:cubicBezTo>
                    <a:cubicBezTo>
                      <a:pt x="28412" y="16666"/>
                      <a:pt x="21484" y="11657"/>
                      <a:pt x="13661" y="11657"/>
                    </a:cubicBezTo>
                    <a:cubicBezTo>
                      <a:pt x="13652" y="11657"/>
                      <a:pt x="13642" y="11657"/>
                      <a:pt x="13633" y="11657"/>
                    </a:cubicBezTo>
                    <a:cubicBezTo>
                      <a:pt x="12895" y="11657"/>
                      <a:pt x="12157" y="11692"/>
                      <a:pt x="11430" y="11788"/>
                    </a:cubicBezTo>
                    <a:cubicBezTo>
                      <a:pt x="11121" y="5537"/>
                      <a:pt x="6227" y="48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39" name="Google Shape;1739;g358fe18d560_3_1734"/>
              <p:cNvGrpSpPr/>
              <p:nvPr/>
            </p:nvGrpSpPr>
            <p:grpSpPr>
              <a:xfrm>
                <a:off x="-45" y="2273686"/>
                <a:ext cx="9144020" cy="1930082"/>
                <a:chOff x="1062625" y="3292200"/>
                <a:chExt cx="5270025" cy="1112375"/>
              </a:xfrm>
            </p:grpSpPr>
            <p:sp>
              <p:nvSpPr>
                <p:cNvPr id="1740" name="Google Shape;1740;g358fe18d560_3_1734"/>
                <p:cNvSpPr/>
                <p:nvPr/>
              </p:nvSpPr>
              <p:spPr>
                <a:xfrm>
                  <a:off x="1291825" y="3292200"/>
                  <a:ext cx="61925" cy="19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7812" extrusionOk="0">
                      <a:moveTo>
                        <a:pt x="2119" y="1"/>
                      </a:moveTo>
                      <a:cubicBezTo>
                        <a:pt x="2119" y="36"/>
                        <a:pt x="2191" y="4311"/>
                        <a:pt x="0" y="7656"/>
                      </a:cubicBezTo>
                      <a:lnTo>
                        <a:pt x="226" y="7811"/>
                      </a:lnTo>
                      <a:cubicBezTo>
                        <a:pt x="2477" y="4382"/>
                        <a:pt x="2405" y="24"/>
                        <a:pt x="240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1" name="Google Shape;1741;g358fe18d560_3_1734"/>
                <p:cNvSpPr/>
                <p:nvPr/>
              </p:nvSpPr>
              <p:spPr>
                <a:xfrm>
                  <a:off x="1705250" y="3596400"/>
                  <a:ext cx="130400" cy="18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7228" extrusionOk="0">
                      <a:moveTo>
                        <a:pt x="5109" y="1"/>
                      </a:moveTo>
                      <a:cubicBezTo>
                        <a:pt x="5061" y="13"/>
                        <a:pt x="537" y="1965"/>
                        <a:pt x="1" y="7204"/>
                      </a:cubicBezTo>
                      <a:lnTo>
                        <a:pt x="287" y="7228"/>
                      </a:lnTo>
                      <a:cubicBezTo>
                        <a:pt x="799" y="2168"/>
                        <a:pt x="5180" y="275"/>
                        <a:pt x="5216" y="263"/>
                      </a:cubicBezTo>
                      <a:lnTo>
                        <a:pt x="510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2" name="Google Shape;1742;g358fe18d560_3_1734"/>
                <p:cNvSpPr/>
                <p:nvPr/>
              </p:nvSpPr>
              <p:spPr>
                <a:xfrm>
                  <a:off x="2055300" y="3776775"/>
                  <a:ext cx="132475" cy="10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9" h="4002" extrusionOk="0">
                      <a:moveTo>
                        <a:pt x="5204" y="1"/>
                      </a:moveTo>
                      <a:cubicBezTo>
                        <a:pt x="5061" y="49"/>
                        <a:pt x="1632" y="1203"/>
                        <a:pt x="1" y="3847"/>
                      </a:cubicBezTo>
                      <a:lnTo>
                        <a:pt x="239" y="4001"/>
                      </a:lnTo>
                      <a:cubicBezTo>
                        <a:pt x="1810" y="1442"/>
                        <a:pt x="5251" y="287"/>
                        <a:pt x="5299" y="275"/>
                      </a:cubicBezTo>
                      <a:lnTo>
                        <a:pt x="520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3" name="Google Shape;1743;g358fe18d560_3_1734"/>
                <p:cNvSpPr/>
                <p:nvPr/>
              </p:nvSpPr>
              <p:spPr>
                <a:xfrm>
                  <a:off x="1256100" y="4267025"/>
                  <a:ext cx="273275" cy="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1" h="3644" extrusionOk="0">
                      <a:moveTo>
                        <a:pt x="5465" y="0"/>
                      </a:moveTo>
                      <a:cubicBezTo>
                        <a:pt x="3108" y="12"/>
                        <a:pt x="977" y="1382"/>
                        <a:pt x="0" y="3525"/>
                      </a:cubicBezTo>
                      <a:lnTo>
                        <a:pt x="250" y="3644"/>
                      </a:lnTo>
                      <a:lnTo>
                        <a:pt x="262" y="3644"/>
                      </a:lnTo>
                      <a:cubicBezTo>
                        <a:pt x="1191" y="1596"/>
                        <a:pt x="3227" y="298"/>
                        <a:pt x="5465" y="298"/>
                      </a:cubicBezTo>
                      <a:cubicBezTo>
                        <a:pt x="5475" y="298"/>
                        <a:pt x="5486" y="298"/>
                        <a:pt x="5496" y="298"/>
                      </a:cubicBezTo>
                      <a:cubicBezTo>
                        <a:pt x="7722" y="298"/>
                        <a:pt x="9744" y="1605"/>
                        <a:pt x="10680" y="3632"/>
                      </a:cubicBezTo>
                      <a:lnTo>
                        <a:pt x="10930" y="3513"/>
                      </a:lnTo>
                      <a:cubicBezTo>
                        <a:pt x="9954" y="1370"/>
                        <a:pt x="7811" y="0"/>
                        <a:pt x="546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4" name="Google Shape;1744;g358fe18d560_3_1734"/>
                <p:cNvSpPr/>
                <p:nvPr/>
              </p:nvSpPr>
              <p:spPr>
                <a:xfrm>
                  <a:off x="1750200" y="3837475"/>
                  <a:ext cx="399775" cy="16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2" extrusionOk="0">
                      <a:moveTo>
                        <a:pt x="7500" y="0"/>
                      </a:moveTo>
                      <a:cubicBezTo>
                        <a:pt x="4494" y="0"/>
                        <a:pt x="1647" y="1518"/>
                        <a:pt x="1" y="4097"/>
                      </a:cubicBezTo>
                      <a:lnTo>
                        <a:pt x="239" y="4240"/>
                      </a:lnTo>
                      <a:cubicBezTo>
                        <a:pt x="1827" y="1753"/>
                        <a:pt x="4562" y="284"/>
                        <a:pt x="7462" y="284"/>
                      </a:cubicBezTo>
                      <a:cubicBezTo>
                        <a:pt x="7866" y="284"/>
                        <a:pt x="8273" y="313"/>
                        <a:pt x="8680" y="371"/>
                      </a:cubicBezTo>
                      <a:cubicBezTo>
                        <a:pt x="12014" y="835"/>
                        <a:pt x="14765" y="3205"/>
                        <a:pt x="15717" y="6431"/>
                      </a:cubicBezTo>
                      <a:lnTo>
                        <a:pt x="15991" y="6360"/>
                      </a:lnTo>
                      <a:cubicBezTo>
                        <a:pt x="15003" y="3026"/>
                        <a:pt x="12157" y="573"/>
                        <a:pt x="8728" y="85"/>
                      </a:cubicBezTo>
                      <a:cubicBezTo>
                        <a:pt x="8318" y="28"/>
                        <a:pt x="7907" y="0"/>
                        <a:pt x="75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5" name="Google Shape;1745;g358fe18d560_3_1734"/>
                <p:cNvSpPr/>
                <p:nvPr/>
              </p:nvSpPr>
              <p:spPr>
                <a:xfrm>
                  <a:off x="1062625" y="3558950"/>
                  <a:ext cx="310475" cy="14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5738" extrusionOk="0">
                      <a:moveTo>
                        <a:pt x="2451" y="0"/>
                      </a:moveTo>
                      <a:cubicBezTo>
                        <a:pt x="1350" y="0"/>
                        <a:pt x="470" y="120"/>
                        <a:pt x="0" y="201"/>
                      </a:cubicBezTo>
                      <a:lnTo>
                        <a:pt x="0" y="487"/>
                      </a:lnTo>
                      <a:cubicBezTo>
                        <a:pt x="444" y="406"/>
                        <a:pt x="1338" y="276"/>
                        <a:pt x="2469" y="276"/>
                      </a:cubicBezTo>
                      <a:cubicBezTo>
                        <a:pt x="5342" y="276"/>
                        <a:pt x="9742" y="1115"/>
                        <a:pt x="12169" y="5737"/>
                      </a:cubicBezTo>
                      <a:lnTo>
                        <a:pt x="12419" y="5606"/>
                      </a:lnTo>
                      <a:cubicBezTo>
                        <a:pt x="9923" y="857"/>
                        <a:pt x="5396" y="0"/>
                        <a:pt x="245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6" name="Google Shape;1746;g358fe18d560_3_1734"/>
                <p:cNvSpPr/>
                <p:nvPr/>
              </p:nvSpPr>
              <p:spPr>
                <a:xfrm>
                  <a:off x="1304625" y="3684825"/>
                  <a:ext cx="174450" cy="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8" h="3739" extrusionOk="0">
                      <a:moveTo>
                        <a:pt x="5356" y="0"/>
                      </a:moveTo>
                      <a:cubicBezTo>
                        <a:pt x="2878" y="0"/>
                        <a:pt x="676" y="1420"/>
                        <a:pt x="0" y="3655"/>
                      </a:cubicBezTo>
                      <a:lnTo>
                        <a:pt x="262" y="3738"/>
                      </a:lnTo>
                      <a:cubicBezTo>
                        <a:pt x="975" y="1417"/>
                        <a:pt x="3199" y="288"/>
                        <a:pt x="5391" y="288"/>
                      </a:cubicBezTo>
                      <a:cubicBezTo>
                        <a:pt x="5908" y="288"/>
                        <a:pt x="6424" y="351"/>
                        <a:pt x="6918" y="476"/>
                      </a:cubicBezTo>
                      <a:lnTo>
                        <a:pt x="6977" y="202"/>
                      </a:lnTo>
                      <a:cubicBezTo>
                        <a:pt x="6432" y="66"/>
                        <a:pt x="5888" y="0"/>
                        <a:pt x="53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7" name="Google Shape;1747;g358fe18d560_3_1734"/>
                <p:cNvSpPr/>
                <p:nvPr/>
              </p:nvSpPr>
              <p:spPr>
                <a:xfrm>
                  <a:off x="1685025" y="4165825"/>
                  <a:ext cx="174750" cy="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739" extrusionOk="0">
                      <a:moveTo>
                        <a:pt x="5368" y="1"/>
                      </a:moveTo>
                      <a:cubicBezTo>
                        <a:pt x="2890" y="1"/>
                        <a:pt x="686" y="1420"/>
                        <a:pt x="0" y="3656"/>
                      </a:cubicBezTo>
                      <a:lnTo>
                        <a:pt x="274" y="3739"/>
                      </a:lnTo>
                      <a:cubicBezTo>
                        <a:pt x="987" y="1418"/>
                        <a:pt x="3203" y="289"/>
                        <a:pt x="5392" y="289"/>
                      </a:cubicBezTo>
                      <a:cubicBezTo>
                        <a:pt x="5909" y="289"/>
                        <a:pt x="6424" y="351"/>
                        <a:pt x="6918" y="477"/>
                      </a:cubicBezTo>
                      <a:lnTo>
                        <a:pt x="6989" y="203"/>
                      </a:lnTo>
                      <a:cubicBezTo>
                        <a:pt x="6444" y="66"/>
                        <a:pt x="5900" y="1"/>
                        <a:pt x="536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8" name="Google Shape;1748;g358fe18d560_3_1734"/>
                <p:cNvSpPr/>
                <p:nvPr/>
              </p:nvSpPr>
              <p:spPr>
                <a:xfrm>
                  <a:off x="1062625" y="4001450"/>
                  <a:ext cx="235475" cy="16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9" h="6481" extrusionOk="0">
                      <a:moveTo>
                        <a:pt x="242" y="0"/>
                      </a:moveTo>
                      <a:cubicBezTo>
                        <a:pt x="150" y="0"/>
                        <a:pt x="69" y="1"/>
                        <a:pt x="0" y="3"/>
                      </a:cubicBezTo>
                      <a:lnTo>
                        <a:pt x="0" y="289"/>
                      </a:lnTo>
                      <a:cubicBezTo>
                        <a:pt x="71" y="287"/>
                        <a:pt x="155" y="286"/>
                        <a:pt x="252" y="286"/>
                      </a:cubicBezTo>
                      <a:cubicBezTo>
                        <a:pt x="1966" y="286"/>
                        <a:pt x="7634" y="722"/>
                        <a:pt x="9144" y="6480"/>
                      </a:cubicBezTo>
                      <a:lnTo>
                        <a:pt x="9418" y="6409"/>
                      </a:lnTo>
                      <a:cubicBezTo>
                        <a:pt x="7857" y="457"/>
                        <a:pt x="2004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9" name="Google Shape;1749;g358fe18d560_3_1734"/>
                <p:cNvSpPr/>
                <p:nvPr/>
              </p:nvSpPr>
              <p:spPr>
                <a:xfrm>
                  <a:off x="1409700" y="4132250"/>
                  <a:ext cx="338450" cy="14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38" h="5606" extrusionOk="0">
                      <a:moveTo>
                        <a:pt x="7648" y="0"/>
                      </a:moveTo>
                      <a:cubicBezTo>
                        <a:pt x="6371" y="0"/>
                        <a:pt x="5164" y="266"/>
                        <a:pt x="4155" y="677"/>
                      </a:cubicBezTo>
                      <a:cubicBezTo>
                        <a:pt x="1715" y="1677"/>
                        <a:pt x="119" y="3546"/>
                        <a:pt x="0" y="5582"/>
                      </a:cubicBezTo>
                      <a:lnTo>
                        <a:pt x="286" y="5606"/>
                      </a:lnTo>
                      <a:cubicBezTo>
                        <a:pt x="393" y="3677"/>
                        <a:pt x="1917" y="1891"/>
                        <a:pt x="4262" y="939"/>
                      </a:cubicBezTo>
                      <a:cubicBezTo>
                        <a:pt x="5240" y="542"/>
                        <a:pt x="6410" y="284"/>
                        <a:pt x="7649" y="284"/>
                      </a:cubicBezTo>
                      <a:cubicBezTo>
                        <a:pt x="9534" y="284"/>
                        <a:pt x="11579" y="882"/>
                        <a:pt x="13347" y="2498"/>
                      </a:cubicBezTo>
                      <a:lnTo>
                        <a:pt x="13537" y="2296"/>
                      </a:lnTo>
                      <a:cubicBezTo>
                        <a:pt x="11711" y="620"/>
                        <a:pt x="9597" y="0"/>
                        <a:pt x="764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0" name="Google Shape;1750;g358fe18d560_3_1734"/>
                <p:cNvSpPr/>
                <p:nvPr/>
              </p:nvSpPr>
              <p:spPr>
                <a:xfrm>
                  <a:off x="4959525" y="3895550"/>
                  <a:ext cx="152150" cy="12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6" h="5109" extrusionOk="0">
                      <a:moveTo>
                        <a:pt x="156" y="0"/>
                      </a:moveTo>
                      <a:lnTo>
                        <a:pt x="1" y="227"/>
                      </a:lnTo>
                      <a:cubicBezTo>
                        <a:pt x="1465" y="1203"/>
                        <a:pt x="4168" y="3132"/>
                        <a:pt x="5883" y="5108"/>
                      </a:cubicBezTo>
                      <a:lnTo>
                        <a:pt x="6085" y="4930"/>
                      </a:lnTo>
                      <a:cubicBezTo>
                        <a:pt x="4347" y="2917"/>
                        <a:pt x="1620" y="977"/>
                        <a:pt x="1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1" name="Google Shape;1751;g358fe18d560_3_1734"/>
                <p:cNvSpPr/>
                <p:nvPr/>
              </p:nvSpPr>
              <p:spPr>
                <a:xfrm>
                  <a:off x="4958650" y="4001950"/>
                  <a:ext cx="358700" cy="12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8" h="5008" extrusionOk="0">
                      <a:moveTo>
                        <a:pt x="9933" y="1"/>
                      </a:moveTo>
                      <a:cubicBezTo>
                        <a:pt x="3151" y="1"/>
                        <a:pt x="40" y="4805"/>
                        <a:pt x="0" y="4865"/>
                      </a:cubicBezTo>
                      <a:lnTo>
                        <a:pt x="238" y="5008"/>
                      </a:lnTo>
                      <a:cubicBezTo>
                        <a:pt x="268" y="4958"/>
                        <a:pt x="3299" y="286"/>
                        <a:pt x="9935" y="286"/>
                      </a:cubicBezTo>
                      <a:cubicBezTo>
                        <a:pt x="11241" y="286"/>
                        <a:pt x="12686" y="467"/>
                        <a:pt x="14276" y="900"/>
                      </a:cubicBezTo>
                      <a:lnTo>
                        <a:pt x="14347" y="626"/>
                      </a:lnTo>
                      <a:cubicBezTo>
                        <a:pt x="12732" y="185"/>
                        <a:pt x="11262" y="1"/>
                        <a:pt x="993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2" name="Google Shape;1752;g358fe18d560_3_1734"/>
                <p:cNvSpPr/>
                <p:nvPr/>
              </p:nvSpPr>
              <p:spPr>
                <a:xfrm>
                  <a:off x="5919775" y="3973500"/>
                  <a:ext cx="217025" cy="4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1" h="1848" extrusionOk="0">
                      <a:moveTo>
                        <a:pt x="3908" y="1"/>
                      </a:moveTo>
                      <a:cubicBezTo>
                        <a:pt x="1546" y="1"/>
                        <a:pt x="23" y="1182"/>
                        <a:pt x="1" y="1204"/>
                      </a:cubicBezTo>
                      <a:lnTo>
                        <a:pt x="167" y="1419"/>
                      </a:lnTo>
                      <a:cubicBezTo>
                        <a:pt x="190" y="1404"/>
                        <a:pt x="1639" y="282"/>
                        <a:pt x="3898" y="282"/>
                      </a:cubicBezTo>
                      <a:cubicBezTo>
                        <a:pt x="5208" y="282"/>
                        <a:pt x="6791" y="659"/>
                        <a:pt x="8525" y="1847"/>
                      </a:cubicBezTo>
                      <a:lnTo>
                        <a:pt x="8680" y="1609"/>
                      </a:lnTo>
                      <a:cubicBezTo>
                        <a:pt x="6896" y="389"/>
                        <a:pt x="5264" y="1"/>
                        <a:pt x="390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3" name="Google Shape;1753;g358fe18d560_3_1734"/>
                <p:cNvSpPr/>
                <p:nvPr/>
              </p:nvSpPr>
              <p:spPr>
                <a:xfrm>
                  <a:off x="5504250" y="3653750"/>
                  <a:ext cx="398575" cy="16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3" h="6589" extrusionOk="0">
                      <a:moveTo>
                        <a:pt x="8559" y="0"/>
                      </a:moveTo>
                      <a:cubicBezTo>
                        <a:pt x="8094" y="0"/>
                        <a:pt x="7625" y="37"/>
                        <a:pt x="7156" y="112"/>
                      </a:cubicBezTo>
                      <a:cubicBezTo>
                        <a:pt x="3727" y="659"/>
                        <a:pt x="929" y="3160"/>
                        <a:pt x="0" y="6517"/>
                      </a:cubicBezTo>
                      <a:lnTo>
                        <a:pt x="274" y="6589"/>
                      </a:lnTo>
                      <a:cubicBezTo>
                        <a:pt x="1167" y="3350"/>
                        <a:pt x="3882" y="921"/>
                        <a:pt x="7204" y="398"/>
                      </a:cubicBezTo>
                      <a:cubicBezTo>
                        <a:pt x="7661" y="324"/>
                        <a:pt x="8119" y="288"/>
                        <a:pt x="8573" y="288"/>
                      </a:cubicBezTo>
                      <a:cubicBezTo>
                        <a:pt x="11413" y="288"/>
                        <a:pt x="14105" y="1700"/>
                        <a:pt x="15717" y="4112"/>
                      </a:cubicBezTo>
                      <a:lnTo>
                        <a:pt x="15943" y="3957"/>
                      </a:lnTo>
                      <a:cubicBezTo>
                        <a:pt x="14288" y="1460"/>
                        <a:pt x="11497" y="0"/>
                        <a:pt x="855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4" name="Google Shape;1754;g358fe18d560_3_1734"/>
                <p:cNvSpPr/>
                <p:nvPr/>
              </p:nvSpPr>
              <p:spPr>
                <a:xfrm>
                  <a:off x="6118900" y="3342925"/>
                  <a:ext cx="1518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3" h="722" extrusionOk="0">
                      <a:moveTo>
                        <a:pt x="1089" y="0"/>
                      </a:moveTo>
                      <a:cubicBezTo>
                        <a:pt x="433" y="0"/>
                        <a:pt x="13" y="19"/>
                        <a:pt x="1" y="19"/>
                      </a:cubicBezTo>
                      <a:lnTo>
                        <a:pt x="13" y="293"/>
                      </a:lnTo>
                      <a:cubicBezTo>
                        <a:pt x="25" y="293"/>
                        <a:pt x="400" y="277"/>
                        <a:pt x="995" y="277"/>
                      </a:cubicBezTo>
                      <a:cubicBezTo>
                        <a:pt x="2184" y="277"/>
                        <a:pt x="4247" y="341"/>
                        <a:pt x="6025" y="722"/>
                      </a:cubicBezTo>
                      <a:lnTo>
                        <a:pt x="6073" y="436"/>
                      </a:lnTo>
                      <a:cubicBezTo>
                        <a:pt x="4320" y="65"/>
                        <a:pt x="2301" y="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5" name="Google Shape;1755;g358fe18d560_3_1734"/>
                <p:cNvSpPr/>
                <p:nvPr/>
              </p:nvSpPr>
              <p:spPr>
                <a:xfrm>
                  <a:off x="6029900" y="3733925"/>
                  <a:ext cx="302750" cy="2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10" h="9740" extrusionOk="0">
                      <a:moveTo>
                        <a:pt x="12109" y="0"/>
                      </a:moveTo>
                      <a:cubicBezTo>
                        <a:pt x="10693" y="72"/>
                        <a:pt x="2096" y="834"/>
                        <a:pt x="1" y="9680"/>
                      </a:cubicBezTo>
                      <a:lnTo>
                        <a:pt x="263" y="9740"/>
                      </a:lnTo>
                      <a:cubicBezTo>
                        <a:pt x="2323" y="1108"/>
                        <a:pt x="10716" y="346"/>
                        <a:pt x="12109" y="274"/>
                      </a:cubicBezTo>
                      <a:lnTo>
                        <a:pt x="1210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6" name="Google Shape;1756;g358fe18d560_3_1734"/>
                <p:cNvSpPr/>
                <p:nvPr/>
              </p:nvSpPr>
              <p:spPr>
                <a:xfrm>
                  <a:off x="5594150" y="4131075"/>
                  <a:ext cx="277725" cy="14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9" h="5772" extrusionOk="0">
                      <a:moveTo>
                        <a:pt x="9236" y="0"/>
                      </a:moveTo>
                      <a:cubicBezTo>
                        <a:pt x="6724" y="0"/>
                        <a:pt x="2312" y="757"/>
                        <a:pt x="0" y="5653"/>
                      </a:cubicBezTo>
                      <a:lnTo>
                        <a:pt x="262" y="5772"/>
                      </a:lnTo>
                      <a:cubicBezTo>
                        <a:pt x="2509" y="1014"/>
                        <a:pt x="6795" y="279"/>
                        <a:pt x="9234" y="279"/>
                      </a:cubicBezTo>
                      <a:cubicBezTo>
                        <a:pt x="10311" y="279"/>
                        <a:pt x="11027" y="422"/>
                        <a:pt x="11049" y="426"/>
                      </a:cubicBezTo>
                      <a:lnTo>
                        <a:pt x="11109" y="152"/>
                      </a:lnTo>
                      <a:cubicBezTo>
                        <a:pt x="11087" y="148"/>
                        <a:pt x="10347" y="0"/>
                        <a:pt x="923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7" name="Google Shape;1757;g358fe18d560_3_1734"/>
                <p:cNvSpPr/>
                <p:nvPr/>
              </p:nvSpPr>
              <p:spPr>
                <a:xfrm>
                  <a:off x="6049850" y="4242475"/>
                  <a:ext cx="282800" cy="16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2" h="6484" extrusionOk="0">
                      <a:moveTo>
                        <a:pt x="10908" y="1"/>
                      </a:moveTo>
                      <a:cubicBezTo>
                        <a:pt x="2825" y="1"/>
                        <a:pt x="36" y="6305"/>
                        <a:pt x="1" y="6364"/>
                      </a:cubicBezTo>
                      <a:lnTo>
                        <a:pt x="262" y="6483"/>
                      </a:lnTo>
                      <a:cubicBezTo>
                        <a:pt x="858" y="5257"/>
                        <a:pt x="1691" y="4161"/>
                        <a:pt x="2715" y="3257"/>
                      </a:cubicBezTo>
                      <a:cubicBezTo>
                        <a:pt x="4238" y="1883"/>
                        <a:pt x="6880" y="275"/>
                        <a:pt x="10923" y="275"/>
                      </a:cubicBezTo>
                      <a:cubicBezTo>
                        <a:pt x="11051" y="275"/>
                        <a:pt x="11180" y="277"/>
                        <a:pt x="11311" y="280"/>
                      </a:cubicBezTo>
                      <a:lnTo>
                        <a:pt x="11311" y="6"/>
                      </a:lnTo>
                      <a:cubicBezTo>
                        <a:pt x="11176" y="3"/>
                        <a:pt x="11041" y="1"/>
                        <a:pt x="1090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8" name="Google Shape;1758;g358fe18d560_3_1734"/>
                <p:cNvSpPr/>
                <p:nvPr/>
              </p:nvSpPr>
              <p:spPr>
                <a:xfrm>
                  <a:off x="5968900" y="4295300"/>
                  <a:ext cx="117875" cy="6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5" h="2466" extrusionOk="0">
                      <a:moveTo>
                        <a:pt x="12" y="1"/>
                      </a:moveTo>
                      <a:lnTo>
                        <a:pt x="0" y="286"/>
                      </a:lnTo>
                      <a:cubicBezTo>
                        <a:pt x="24" y="286"/>
                        <a:pt x="3036" y="501"/>
                        <a:pt x="4489" y="2465"/>
                      </a:cubicBezTo>
                      <a:lnTo>
                        <a:pt x="4715" y="2298"/>
                      </a:lnTo>
                      <a:cubicBezTo>
                        <a:pt x="3191" y="227"/>
                        <a:pt x="143" y="12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9" name="Google Shape;1759;g358fe18d560_3_1734"/>
                <p:cNvSpPr/>
                <p:nvPr/>
              </p:nvSpPr>
              <p:spPr>
                <a:xfrm>
                  <a:off x="5550975" y="4130700"/>
                  <a:ext cx="117900" cy="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2477" extrusionOk="0">
                      <a:moveTo>
                        <a:pt x="13" y="0"/>
                      </a:moveTo>
                      <a:lnTo>
                        <a:pt x="1" y="286"/>
                      </a:lnTo>
                      <a:cubicBezTo>
                        <a:pt x="36" y="286"/>
                        <a:pt x="3037" y="500"/>
                        <a:pt x="4501" y="2477"/>
                      </a:cubicBezTo>
                      <a:lnTo>
                        <a:pt x="4716" y="2298"/>
                      </a:lnTo>
                      <a:cubicBezTo>
                        <a:pt x="3192" y="227"/>
                        <a:pt x="144" y="12"/>
                        <a:pt x="1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0" name="Google Shape;1760;g358fe18d560_3_1734"/>
                <p:cNvSpPr/>
                <p:nvPr/>
              </p:nvSpPr>
              <p:spPr>
                <a:xfrm>
                  <a:off x="5776600" y="4078600"/>
                  <a:ext cx="33075" cy="6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2442" extrusionOk="0">
                      <a:moveTo>
                        <a:pt x="1120" y="1"/>
                      </a:moveTo>
                      <a:cubicBezTo>
                        <a:pt x="1072" y="48"/>
                        <a:pt x="1" y="1132"/>
                        <a:pt x="108" y="2442"/>
                      </a:cubicBezTo>
                      <a:lnTo>
                        <a:pt x="394" y="2418"/>
                      </a:lnTo>
                      <a:cubicBezTo>
                        <a:pt x="286" y="1239"/>
                        <a:pt x="1310" y="203"/>
                        <a:pt x="1322" y="203"/>
                      </a:cubicBezTo>
                      <a:lnTo>
                        <a:pt x="112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1" name="Google Shape;1761;g358fe18d560_3_1734"/>
                <p:cNvSpPr/>
                <p:nvPr/>
              </p:nvSpPr>
              <p:spPr>
                <a:xfrm>
                  <a:off x="3053950" y="3973825"/>
                  <a:ext cx="121450" cy="1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8" h="7240" extrusionOk="0">
                      <a:moveTo>
                        <a:pt x="4715" y="1"/>
                      </a:moveTo>
                      <a:cubicBezTo>
                        <a:pt x="4679" y="25"/>
                        <a:pt x="679" y="2299"/>
                        <a:pt x="0" y="7204"/>
                      </a:cubicBezTo>
                      <a:lnTo>
                        <a:pt x="274" y="7240"/>
                      </a:lnTo>
                      <a:cubicBezTo>
                        <a:pt x="941" y="2477"/>
                        <a:pt x="4810" y="263"/>
                        <a:pt x="4858" y="239"/>
                      </a:cubicBezTo>
                      <a:lnTo>
                        <a:pt x="471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2" name="Google Shape;1762;g358fe18d560_3_1734"/>
                <p:cNvSpPr/>
                <p:nvPr/>
              </p:nvSpPr>
              <p:spPr>
                <a:xfrm>
                  <a:off x="2577400" y="3874725"/>
                  <a:ext cx="142600" cy="28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4" h="11204" extrusionOk="0">
                      <a:moveTo>
                        <a:pt x="203" y="0"/>
                      </a:moveTo>
                      <a:lnTo>
                        <a:pt x="0" y="191"/>
                      </a:lnTo>
                      <a:cubicBezTo>
                        <a:pt x="48" y="238"/>
                        <a:pt x="4286" y="4512"/>
                        <a:pt x="5429" y="11204"/>
                      </a:cubicBezTo>
                      <a:lnTo>
                        <a:pt x="5703" y="11168"/>
                      </a:lnTo>
                      <a:cubicBezTo>
                        <a:pt x="4548" y="4382"/>
                        <a:pt x="238" y="36"/>
                        <a:pt x="20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3" name="Google Shape;1763;g358fe18d560_3_1734"/>
                <p:cNvSpPr/>
                <p:nvPr/>
              </p:nvSpPr>
              <p:spPr>
                <a:xfrm>
                  <a:off x="2566075" y="4147200"/>
                  <a:ext cx="328650" cy="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46" h="2722" extrusionOk="0">
                      <a:moveTo>
                        <a:pt x="7538" y="1"/>
                      </a:moveTo>
                      <a:cubicBezTo>
                        <a:pt x="2751" y="1"/>
                        <a:pt x="36" y="2484"/>
                        <a:pt x="1" y="2519"/>
                      </a:cubicBezTo>
                      <a:lnTo>
                        <a:pt x="203" y="2722"/>
                      </a:lnTo>
                      <a:cubicBezTo>
                        <a:pt x="203" y="2710"/>
                        <a:pt x="1394" y="1603"/>
                        <a:pt x="3561" y="900"/>
                      </a:cubicBezTo>
                      <a:cubicBezTo>
                        <a:pt x="4575" y="564"/>
                        <a:pt x="5907" y="279"/>
                        <a:pt x="7516" y="279"/>
                      </a:cubicBezTo>
                      <a:cubicBezTo>
                        <a:pt x="9100" y="279"/>
                        <a:pt x="10953" y="555"/>
                        <a:pt x="13038" y="1329"/>
                      </a:cubicBezTo>
                      <a:lnTo>
                        <a:pt x="13145" y="1067"/>
                      </a:lnTo>
                      <a:cubicBezTo>
                        <a:pt x="11050" y="291"/>
                        <a:pt x="9173" y="1"/>
                        <a:pt x="753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4" name="Google Shape;1764;g358fe18d560_3_1734"/>
                <p:cNvSpPr/>
                <p:nvPr/>
              </p:nvSpPr>
              <p:spPr>
                <a:xfrm>
                  <a:off x="2086850" y="3969875"/>
                  <a:ext cx="265825" cy="1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3" h="5410" extrusionOk="0">
                      <a:moveTo>
                        <a:pt x="5422" y="1"/>
                      </a:moveTo>
                      <a:cubicBezTo>
                        <a:pt x="5177" y="1"/>
                        <a:pt x="4929" y="17"/>
                        <a:pt x="4680" y="52"/>
                      </a:cubicBezTo>
                      <a:cubicBezTo>
                        <a:pt x="2001" y="409"/>
                        <a:pt x="1" y="2707"/>
                        <a:pt x="1" y="5409"/>
                      </a:cubicBezTo>
                      <a:lnTo>
                        <a:pt x="286" y="5409"/>
                      </a:lnTo>
                      <a:cubicBezTo>
                        <a:pt x="275" y="2838"/>
                        <a:pt x="2180" y="671"/>
                        <a:pt x="4716" y="325"/>
                      </a:cubicBezTo>
                      <a:cubicBezTo>
                        <a:pt x="4955" y="292"/>
                        <a:pt x="5193" y="276"/>
                        <a:pt x="5429" y="276"/>
                      </a:cubicBezTo>
                      <a:cubicBezTo>
                        <a:pt x="7702" y="276"/>
                        <a:pt x="9744" y="1795"/>
                        <a:pt x="10359" y="4028"/>
                      </a:cubicBezTo>
                      <a:lnTo>
                        <a:pt x="10633" y="3957"/>
                      </a:lnTo>
                      <a:cubicBezTo>
                        <a:pt x="9974" y="1592"/>
                        <a:pt x="7817" y="1"/>
                        <a:pt x="542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5" name="Google Shape;1765;g358fe18d560_3_1734"/>
                <p:cNvSpPr/>
                <p:nvPr/>
              </p:nvSpPr>
              <p:spPr>
                <a:xfrm>
                  <a:off x="4647000" y="4078925"/>
                  <a:ext cx="412875" cy="2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5" h="9787" extrusionOk="0">
                      <a:moveTo>
                        <a:pt x="7555" y="1"/>
                      </a:moveTo>
                      <a:cubicBezTo>
                        <a:pt x="4397" y="1"/>
                        <a:pt x="1411" y="1795"/>
                        <a:pt x="0" y="4786"/>
                      </a:cubicBezTo>
                      <a:lnTo>
                        <a:pt x="250" y="4905"/>
                      </a:lnTo>
                      <a:cubicBezTo>
                        <a:pt x="1614" y="2017"/>
                        <a:pt x="4502" y="274"/>
                        <a:pt x="7556" y="274"/>
                      </a:cubicBezTo>
                      <a:cubicBezTo>
                        <a:pt x="8368" y="274"/>
                        <a:pt x="9192" y="397"/>
                        <a:pt x="10002" y="655"/>
                      </a:cubicBezTo>
                      <a:cubicBezTo>
                        <a:pt x="13847" y="1869"/>
                        <a:pt x="16205" y="5750"/>
                        <a:pt x="15526" y="9739"/>
                      </a:cubicBezTo>
                      <a:lnTo>
                        <a:pt x="15800" y="9787"/>
                      </a:lnTo>
                      <a:cubicBezTo>
                        <a:pt x="16514" y="5667"/>
                        <a:pt x="14062" y="1655"/>
                        <a:pt x="10085" y="393"/>
                      </a:cubicBezTo>
                      <a:cubicBezTo>
                        <a:pt x="9247" y="127"/>
                        <a:pt x="8395" y="1"/>
                        <a:pt x="75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6" name="Google Shape;1766;g358fe18d560_3_1734"/>
                <p:cNvSpPr/>
                <p:nvPr/>
              </p:nvSpPr>
              <p:spPr>
                <a:xfrm>
                  <a:off x="3960900" y="4008350"/>
                  <a:ext cx="125925" cy="14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5883" extrusionOk="0">
                      <a:moveTo>
                        <a:pt x="4894" y="1"/>
                      </a:moveTo>
                      <a:cubicBezTo>
                        <a:pt x="4846" y="25"/>
                        <a:pt x="1155" y="2394"/>
                        <a:pt x="0" y="5799"/>
                      </a:cubicBezTo>
                      <a:lnTo>
                        <a:pt x="262" y="5883"/>
                      </a:lnTo>
                      <a:cubicBezTo>
                        <a:pt x="1394" y="2585"/>
                        <a:pt x="5001" y="263"/>
                        <a:pt x="5037" y="239"/>
                      </a:cubicBezTo>
                      <a:lnTo>
                        <a:pt x="489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7" name="Google Shape;1767;g358fe18d560_3_1734"/>
                <p:cNvSpPr/>
                <p:nvPr/>
              </p:nvSpPr>
              <p:spPr>
                <a:xfrm>
                  <a:off x="4349050" y="3978300"/>
                  <a:ext cx="1747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5954" extrusionOk="0">
                      <a:moveTo>
                        <a:pt x="107" y="0"/>
                      </a:moveTo>
                      <a:lnTo>
                        <a:pt x="0" y="262"/>
                      </a:lnTo>
                      <a:cubicBezTo>
                        <a:pt x="48" y="274"/>
                        <a:pt x="4298" y="1965"/>
                        <a:pt x="6751" y="5954"/>
                      </a:cubicBezTo>
                      <a:lnTo>
                        <a:pt x="6989" y="5811"/>
                      </a:lnTo>
                      <a:cubicBezTo>
                        <a:pt x="4477" y="1739"/>
                        <a:pt x="143" y="12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8" name="Google Shape;1768;g358fe18d560_3_1734"/>
                <p:cNvSpPr/>
                <p:nvPr/>
              </p:nvSpPr>
              <p:spPr>
                <a:xfrm>
                  <a:off x="4423450" y="4191275"/>
                  <a:ext cx="390550" cy="13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2" h="5329" extrusionOk="0">
                      <a:moveTo>
                        <a:pt x="6592" y="0"/>
                      </a:moveTo>
                      <a:cubicBezTo>
                        <a:pt x="3992" y="0"/>
                        <a:pt x="1554" y="937"/>
                        <a:pt x="1" y="2590"/>
                      </a:cubicBezTo>
                      <a:lnTo>
                        <a:pt x="215" y="2780"/>
                      </a:lnTo>
                      <a:cubicBezTo>
                        <a:pt x="1708" y="1187"/>
                        <a:pt x="4070" y="277"/>
                        <a:pt x="6590" y="277"/>
                      </a:cubicBezTo>
                      <a:cubicBezTo>
                        <a:pt x="7065" y="277"/>
                        <a:pt x="7545" y="309"/>
                        <a:pt x="8026" y="375"/>
                      </a:cubicBezTo>
                      <a:cubicBezTo>
                        <a:pt x="11276" y="816"/>
                        <a:pt x="13955" y="2626"/>
                        <a:pt x="15384" y="5328"/>
                      </a:cubicBezTo>
                      <a:lnTo>
                        <a:pt x="15622" y="5197"/>
                      </a:lnTo>
                      <a:cubicBezTo>
                        <a:pt x="14157" y="2411"/>
                        <a:pt x="11407" y="542"/>
                        <a:pt x="8073" y="102"/>
                      </a:cubicBezTo>
                      <a:cubicBezTo>
                        <a:pt x="7577" y="34"/>
                        <a:pt x="7081" y="0"/>
                        <a:pt x="65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9" name="Google Shape;1769;g358fe18d560_3_1734"/>
                <p:cNvSpPr/>
                <p:nvPr/>
              </p:nvSpPr>
              <p:spPr>
                <a:xfrm>
                  <a:off x="3413500" y="3986025"/>
                  <a:ext cx="72075" cy="15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3" h="6157" extrusionOk="0">
                      <a:moveTo>
                        <a:pt x="2644" y="1"/>
                      </a:moveTo>
                      <a:cubicBezTo>
                        <a:pt x="2620" y="37"/>
                        <a:pt x="739" y="2847"/>
                        <a:pt x="1" y="6085"/>
                      </a:cubicBezTo>
                      <a:lnTo>
                        <a:pt x="275" y="6156"/>
                      </a:lnTo>
                      <a:cubicBezTo>
                        <a:pt x="1001" y="2966"/>
                        <a:pt x="2858" y="191"/>
                        <a:pt x="2882" y="168"/>
                      </a:cubicBezTo>
                      <a:lnTo>
                        <a:pt x="264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0" name="Google Shape;1770;g358fe18d560_3_1734"/>
                <p:cNvSpPr/>
                <p:nvPr/>
              </p:nvSpPr>
              <p:spPr>
                <a:xfrm>
                  <a:off x="3261100" y="4132950"/>
                  <a:ext cx="271500" cy="11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0" h="4423" extrusionOk="0">
                      <a:moveTo>
                        <a:pt x="4374" y="0"/>
                      </a:moveTo>
                      <a:cubicBezTo>
                        <a:pt x="2176" y="0"/>
                        <a:pt x="286" y="873"/>
                        <a:pt x="1" y="1375"/>
                      </a:cubicBezTo>
                      <a:lnTo>
                        <a:pt x="251" y="1518"/>
                      </a:lnTo>
                      <a:cubicBezTo>
                        <a:pt x="469" y="1128"/>
                        <a:pt x="2285" y="275"/>
                        <a:pt x="4417" y="275"/>
                      </a:cubicBezTo>
                      <a:cubicBezTo>
                        <a:pt x="4500" y="275"/>
                        <a:pt x="4584" y="277"/>
                        <a:pt x="4668" y="279"/>
                      </a:cubicBezTo>
                      <a:cubicBezTo>
                        <a:pt x="6514" y="351"/>
                        <a:pt x="9050" y="1125"/>
                        <a:pt x="10597" y="4423"/>
                      </a:cubicBezTo>
                      <a:lnTo>
                        <a:pt x="10859" y="4304"/>
                      </a:lnTo>
                      <a:cubicBezTo>
                        <a:pt x="9252" y="875"/>
                        <a:pt x="6609" y="77"/>
                        <a:pt x="4668" y="6"/>
                      </a:cubicBezTo>
                      <a:cubicBezTo>
                        <a:pt x="4570" y="2"/>
                        <a:pt x="4472" y="0"/>
                        <a:pt x="437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771" name="Google Shape;1771;g358fe18d560_3_1734"/>
            <p:cNvGrpSpPr/>
            <p:nvPr/>
          </p:nvGrpSpPr>
          <p:grpSpPr>
            <a:xfrm flipH="1">
              <a:off x="-43" y="3635948"/>
              <a:ext cx="9144017" cy="1977469"/>
              <a:chOff x="0" y="3174687"/>
              <a:chExt cx="9144017" cy="1977469"/>
            </a:xfrm>
          </p:grpSpPr>
          <p:sp>
            <p:nvSpPr>
              <p:cNvPr id="1772" name="Google Shape;1772;g358fe18d560_3_1734"/>
              <p:cNvSpPr/>
              <p:nvPr/>
            </p:nvSpPr>
            <p:spPr>
              <a:xfrm>
                <a:off x="0" y="3174687"/>
                <a:ext cx="9144014" cy="1977466"/>
              </a:xfrm>
              <a:custGeom>
                <a:avLst/>
                <a:gdLst/>
                <a:ahLst/>
                <a:cxnLst/>
                <a:rect l="l" t="t" r="r" b="b"/>
                <a:pathLst>
                  <a:path w="210813" h="45590" extrusionOk="0">
                    <a:moveTo>
                      <a:pt x="210812" y="1"/>
                    </a:moveTo>
                    <a:cubicBezTo>
                      <a:pt x="204573" y="489"/>
                      <a:pt x="199680" y="5537"/>
                      <a:pt x="199370" y="11788"/>
                    </a:cubicBezTo>
                    <a:cubicBezTo>
                      <a:pt x="198644" y="11693"/>
                      <a:pt x="197906" y="11645"/>
                      <a:pt x="197168" y="11645"/>
                    </a:cubicBezTo>
                    <a:cubicBezTo>
                      <a:pt x="189333" y="11645"/>
                      <a:pt x="182392" y="16658"/>
                      <a:pt x="179939" y="24087"/>
                    </a:cubicBezTo>
                    <a:cubicBezTo>
                      <a:pt x="178503" y="23362"/>
                      <a:pt x="176997" y="23026"/>
                      <a:pt x="175525" y="23026"/>
                    </a:cubicBezTo>
                    <a:cubicBezTo>
                      <a:pt x="170907" y="23026"/>
                      <a:pt x="166622" y="26334"/>
                      <a:pt x="165854" y="31326"/>
                    </a:cubicBezTo>
                    <a:cubicBezTo>
                      <a:pt x="164327" y="30855"/>
                      <a:pt x="162763" y="30626"/>
                      <a:pt x="161212" y="30626"/>
                    </a:cubicBezTo>
                    <a:cubicBezTo>
                      <a:pt x="157116" y="30626"/>
                      <a:pt x="153111" y="32225"/>
                      <a:pt x="150114" y="35196"/>
                    </a:cubicBezTo>
                    <a:cubicBezTo>
                      <a:pt x="149733" y="34958"/>
                      <a:pt x="149352" y="34731"/>
                      <a:pt x="148959" y="34517"/>
                    </a:cubicBezTo>
                    <a:cubicBezTo>
                      <a:pt x="146184" y="32582"/>
                      <a:pt x="143017" y="31658"/>
                      <a:pt x="139886" y="31658"/>
                    </a:cubicBezTo>
                    <a:cubicBezTo>
                      <a:pt x="134581" y="31658"/>
                      <a:pt x="129379" y="34310"/>
                      <a:pt x="126361" y="39184"/>
                    </a:cubicBezTo>
                    <a:cubicBezTo>
                      <a:pt x="124571" y="38080"/>
                      <a:pt x="122548" y="37532"/>
                      <a:pt x="120529" y="37532"/>
                    </a:cubicBezTo>
                    <a:cubicBezTo>
                      <a:pt x="118238" y="37532"/>
                      <a:pt x="115951" y="38238"/>
                      <a:pt x="114014" y="39637"/>
                    </a:cubicBezTo>
                    <a:cubicBezTo>
                      <a:pt x="111038" y="35771"/>
                      <a:pt x="106664" y="33866"/>
                      <a:pt x="102302" y="33866"/>
                    </a:cubicBezTo>
                    <a:cubicBezTo>
                      <a:pt x="97554" y="33866"/>
                      <a:pt x="92820" y="36123"/>
                      <a:pt x="89916" y="40565"/>
                    </a:cubicBezTo>
                    <a:cubicBezTo>
                      <a:pt x="87927" y="39321"/>
                      <a:pt x="85653" y="38683"/>
                      <a:pt x="83367" y="38683"/>
                    </a:cubicBezTo>
                    <a:cubicBezTo>
                      <a:pt x="81999" y="38683"/>
                      <a:pt x="80627" y="38911"/>
                      <a:pt x="79308" y="39375"/>
                    </a:cubicBezTo>
                    <a:cubicBezTo>
                      <a:pt x="76282" y="34325"/>
                      <a:pt x="71001" y="31649"/>
                      <a:pt x="65657" y="31649"/>
                    </a:cubicBezTo>
                    <a:cubicBezTo>
                      <a:pt x="61791" y="31649"/>
                      <a:pt x="57892" y="33050"/>
                      <a:pt x="54793" y="35970"/>
                    </a:cubicBezTo>
                    <a:cubicBezTo>
                      <a:pt x="53402" y="33870"/>
                      <a:pt x="51127" y="32761"/>
                      <a:pt x="48825" y="32761"/>
                    </a:cubicBezTo>
                    <a:cubicBezTo>
                      <a:pt x="47184" y="32761"/>
                      <a:pt x="45530" y="33324"/>
                      <a:pt x="44172" y="34493"/>
                    </a:cubicBezTo>
                    <a:cubicBezTo>
                      <a:pt x="43052" y="28577"/>
                      <a:pt x="37904" y="24757"/>
                      <a:pt x="32422" y="24757"/>
                    </a:cubicBezTo>
                    <a:cubicBezTo>
                      <a:pt x="30447" y="24757"/>
                      <a:pt x="28428" y="25253"/>
                      <a:pt x="26539" y="26326"/>
                    </a:cubicBezTo>
                    <a:cubicBezTo>
                      <a:pt x="23170" y="19301"/>
                      <a:pt x="16312" y="14598"/>
                      <a:pt x="8549" y="13979"/>
                    </a:cubicBezTo>
                    <a:cubicBezTo>
                      <a:pt x="10716" y="7680"/>
                      <a:pt x="6596" y="977"/>
                      <a:pt x="0" y="72"/>
                    </a:cubicBezTo>
                    <a:lnTo>
                      <a:pt x="0" y="45590"/>
                    </a:lnTo>
                    <a:lnTo>
                      <a:pt x="210812" y="45590"/>
                    </a:lnTo>
                    <a:lnTo>
                      <a:pt x="210812" y="1"/>
                    </a:ln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73" name="Google Shape;1773;g358fe18d560_3_1734"/>
              <p:cNvGrpSpPr/>
              <p:nvPr/>
            </p:nvGrpSpPr>
            <p:grpSpPr>
              <a:xfrm>
                <a:off x="3" y="3685994"/>
                <a:ext cx="9144014" cy="1466162"/>
                <a:chOff x="1212350" y="1446150"/>
                <a:chExt cx="5270325" cy="845050"/>
              </a:xfrm>
            </p:grpSpPr>
            <p:sp>
              <p:nvSpPr>
                <p:cNvPr id="1774" name="Google Shape;1774;g358fe18d560_3_1734"/>
                <p:cNvSpPr/>
                <p:nvPr/>
              </p:nvSpPr>
              <p:spPr>
                <a:xfrm>
                  <a:off x="6191250" y="1446150"/>
                  <a:ext cx="61925" cy="19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7823" extrusionOk="0">
                      <a:moveTo>
                        <a:pt x="83" y="0"/>
                      </a:moveTo>
                      <a:cubicBezTo>
                        <a:pt x="83" y="36"/>
                        <a:pt x="0" y="4394"/>
                        <a:pt x="2250" y="7823"/>
                      </a:cubicBezTo>
                      <a:lnTo>
                        <a:pt x="2477" y="7668"/>
                      </a:lnTo>
                      <a:cubicBezTo>
                        <a:pt x="286" y="4322"/>
                        <a:pt x="357" y="48"/>
                        <a:pt x="35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5" name="Google Shape;1775;g358fe18d560_3_1734"/>
                <p:cNvSpPr/>
                <p:nvPr/>
              </p:nvSpPr>
              <p:spPr>
                <a:xfrm>
                  <a:off x="5709325" y="1750350"/>
                  <a:ext cx="130400" cy="1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7240" extrusionOk="0">
                      <a:moveTo>
                        <a:pt x="108" y="0"/>
                      </a:moveTo>
                      <a:lnTo>
                        <a:pt x="1" y="262"/>
                      </a:lnTo>
                      <a:cubicBezTo>
                        <a:pt x="48" y="286"/>
                        <a:pt x="4418" y="2167"/>
                        <a:pt x="4942" y="7239"/>
                      </a:cubicBezTo>
                      <a:lnTo>
                        <a:pt x="5216" y="7215"/>
                      </a:lnTo>
                      <a:cubicBezTo>
                        <a:pt x="4680" y="1977"/>
                        <a:pt x="156" y="24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6" name="Google Shape;1776;g358fe18d560_3_1734"/>
                <p:cNvSpPr/>
                <p:nvPr/>
              </p:nvSpPr>
              <p:spPr>
                <a:xfrm>
                  <a:off x="5357500" y="1931025"/>
                  <a:ext cx="132475" cy="10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9" h="4001" extrusionOk="0">
                      <a:moveTo>
                        <a:pt x="84" y="0"/>
                      </a:moveTo>
                      <a:lnTo>
                        <a:pt x="1" y="274"/>
                      </a:lnTo>
                      <a:cubicBezTo>
                        <a:pt x="36" y="286"/>
                        <a:pt x="3489" y="1429"/>
                        <a:pt x="5061" y="4001"/>
                      </a:cubicBezTo>
                      <a:lnTo>
                        <a:pt x="5299" y="3846"/>
                      </a:lnTo>
                      <a:cubicBezTo>
                        <a:pt x="3668" y="1203"/>
                        <a:pt x="239" y="48"/>
                        <a:pt x="8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7" name="Google Shape;1777;g358fe18d560_3_1734"/>
                <p:cNvSpPr/>
                <p:nvPr/>
              </p:nvSpPr>
              <p:spPr>
                <a:xfrm>
                  <a:off x="5395300" y="1991925"/>
                  <a:ext cx="399775" cy="16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5" extrusionOk="0">
                      <a:moveTo>
                        <a:pt x="8515" y="0"/>
                      </a:moveTo>
                      <a:cubicBezTo>
                        <a:pt x="8100" y="0"/>
                        <a:pt x="7682" y="29"/>
                        <a:pt x="7264" y="88"/>
                      </a:cubicBezTo>
                      <a:cubicBezTo>
                        <a:pt x="3823" y="577"/>
                        <a:pt x="989" y="3017"/>
                        <a:pt x="1" y="6351"/>
                      </a:cubicBezTo>
                      <a:lnTo>
                        <a:pt x="275" y="6435"/>
                      </a:lnTo>
                      <a:cubicBezTo>
                        <a:pt x="1227" y="3208"/>
                        <a:pt x="3977" y="839"/>
                        <a:pt x="7311" y="362"/>
                      </a:cubicBezTo>
                      <a:cubicBezTo>
                        <a:pt x="7709" y="307"/>
                        <a:pt x="8107" y="279"/>
                        <a:pt x="8502" y="279"/>
                      </a:cubicBezTo>
                      <a:cubicBezTo>
                        <a:pt x="11402" y="279"/>
                        <a:pt x="14149" y="1750"/>
                        <a:pt x="15753" y="4244"/>
                      </a:cubicBezTo>
                      <a:lnTo>
                        <a:pt x="15991" y="4089"/>
                      </a:lnTo>
                      <a:cubicBezTo>
                        <a:pt x="14338" y="1516"/>
                        <a:pt x="11510" y="0"/>
                        <a:pt x="851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8" name="Google Shape;1778;g358fe18d560_3_1734"/>
                <p:cNvSpPr/>
                <p:nvPr/>
              </p:nvSpPr>
              <p:spPr>
                <a:xfrm>
                  <a:off x="6172200" y="1713175"/>
                  <a:ext cx="310475" cy="14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5726" extrusionOk="0">
                      <a:moveTo>
                        <a:pt x="9963" y="1"/>
                      </a:moveTo>
                      <a:cubicBezTo>
                        <a:pt x="7017" y="1"/>
                        <a:pt x="2496" y="858"/>
                        <a:pt x="0" y="5607"/>
                      </a:cubicBezTo>
                      <a:lnTo>
                        <a:pt x="238" y="5726"/>
                      </a:lnTo>
                      <a:cubicBezTo>
                        <a:pt x="2663" y="1114"/>
                        <a:pt x="7061" y="276"/>
                        <a:pt x="9938" y="276"/>
                      </a:cubicBezTo>
                      <a:cubicBezTo>
                        <a:pt x="11072" y="276"/>
                        <a:pt x="11970" y="406"/>
                        <a:pt x="12418" y="487"/>
                      </a:cubicBezTo>
                      <a:lnTo>
                        <a:pt x="12418" y="201"/>
                      </a:lnTo>
                      <a:cubicBezTo>
                        <a:pt x="11945" y="120"/>
                        <a:pt x="11064" y="1"/>
                        <a:pt x="996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9" name="Google Shape;1779;g358fe18d560_3_1734"/>
                <p:cNvSpPr/>
                <p:nvPr/>
              </p:nvSpPr>
              <p:spPr>
                <a:xfrm>
                  <a:off x="6065925" y="1838950"/>
                  <a:ext cx="174750" cy="9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743" extrusionOk="0">
                      <a:moveTo>
                        <a:pt x="1631" y="0"/>
                      </a:moveTo>
                      <a:cubicBezTo>
                        <a:pt x="1096" y="0"/>
                        <a:pt x="549" y="67"/>
                        <a:pt x="0" y="207"/>
                      </a:cubicBezTo>
                      <a:lnTo>
                        <a:pt x="72" y="481"/>
                      </a:lnTo>
                      <a:cubicBezTo>
                        <a:pt x="563" y="356"/>
                        <a:pt x="1077" y="293"/>
                        <a:pt x="1593" y="293"/>
                      </a:cubicBezTo>
                      <a:cubicBezTo>
                        <a:pt x="3778" y="293"/>
                        <a:pt x="6003" y="1422"/>
                        <a:pt x="6716" y="3743"/>
                      </a:cubicBezTo>
                      <a:lnTo>
                        <a:pt x="6989" y="3660"/>
                      </a:lnTo>
                      <a:cubicBezTo>
                        <a:pt x="6304" y="1427"/>
                        <a:pt x="4106" y="0"/>
                        <a:pt x="163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0" name="Google Shape;1780;g358fe18d560_3_1734"/>
                <p:cNvSpPr/>
                <p:nvPr/>
              </p:nvSpPr>
              <p:spPr>
                <a:xfrm>
                  <a:off x="6254925" y="2155675"/>
                  <a:ext cx="227750" cy="13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0" h="5421" extrusionOk="0">
                      <a:moveTo>
                        <a:pt x="8855" y="0"/>
                      </a:moveTo>
                      <a:cubicBezTo>
                        <a:pt x="7177" y="0"/>
                        <a:pt x="1903" y="413"/>
                        <a:pt x="1" y="5421"/>
                      </a:cubicBezTo>
                      <a:lnTo>
                        <a:pt x="299" y="5421"/>
                      </a:lnTo>
                      <a:cubicBezTo>
                        <a:pt x="2179" y="675"/>
                        <a:pt x="7216" y="286"/>
                        <a:pt x="8841" y="286"/>
                      </a:cubicBezTo>
                      <a:cubicBezTo>
                        <a:pt x="8945" y="286"/>
                        <a:pt x="9035" y="287"/>
                        <a:pt x="9109" y="289"/>
                      </a:cubicBezTo>
                      <a:lnTo>
                        <a:pt x="9109" y="4"/>
                      </a:lnTo>
                      <a:cubicBezTo>
                        <a:pt x="9038" y="2"/>
                        <a:pt x="8952" y="0"/>
                        <a:pt x="885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1" name="Google Shape;1781;g358fe18d560_3_1734"/>
                <p:cNvSpPr/>
                <p:nvPr/>
              </p:nvSpPr>
              <p:spPr>
                <a:xfrm>
                  <a:off x="1408200" y="2127750"/>
                  <a:ext cx="217325" cy="4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3" h="1847" extrusionOk="0">
                      <a:moveTo>
                        <a:pt x="4778" y="0"/>
                      </a:moveTo>
                      <a:cubicBezTo>
                        <a:pt x="3422" y="0"/>
                        <a:pt x="1789" y="389"/>
                        <a:pt x="0" y="1609"/>
                      </a:cubicBezTo>
                      <a:lnTo>
                        <a:pt x="167" y="1847"/>
                      </a:lnTo>
                      <a:cubicBezTo>
                        <a:pt x="1897" y="658"/>
                        <a:pt x="3477" y="281"/>
                        <a:pt x="4785" y="281"/>
                      </a:cubicBezTo>
                      <a:cubicBezTo>
                        <a:pt x="7042" y="281"/>
                        <a:pt x="8491" y="1403"/>
                        <a:pt x="8513" y="1418"/>
                      </a:cubicBezTo>
                      <a:lnTo>
                        <a:pt x="8692" y="1204"/>
                      </a:lnTo>
                      <a:cubicBezTo>
                        <a:pt x="8662" y="1181"/>
                        <a:pt x="7141" y="0"/>
                        <a:pt x="477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2" name="Google Shape;1782;g358fe18d560_3_1734"/>
                <p:cNvSpPr/>
                <p:nvPr/>
              </p:nvSpPr>
              <p:spPr>
                <a:xfrm>
                  <a:off x="1642150" y="1808000"/>
                  <a:ext cx="398600" cy="16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4" h="6589" extrusionOk="0">
                      <a:moveTo>
                        <a:pt x="7392" y="0"/>
                      </a:moveTo>
                      <a:cubicBezTo>
                        <a:pt x="4451" y="0"/>
                        <a:pt x="1657" y="1469"/>
                        <a:pt x="1" y="3969"/>
                      </a:cubicBezTo>
                      <a:lnTo>
                        <a:pt x="227" y="4124"/>
                      </a:lnTo>
                      <a:cubicBezTo>
                        <a:pt x="1839" y="1701"/>
                        <a:pt x="4539" y="287"/>
                        <a:pt x="7382" y="287"/>
                      </a:cubicBezTo>
                      <a:cubicBezTo>
                        <a:pt x="7837" y="287"/>
                        <a:pt x="8294" y="323"/>
                        <a:pt x="8752" y="397"/>
                      </a:cubicBezTo>
                      <a:cubicBezTo>
                        <a:pt x="12074" y="933"/>
                        <a:pt x="14776" y="3350"/>
                        <a:pt x="15669" y="6588"/>
                      </a:cubicBezTo>
                      <a:lnTo>
                        <a:pt x="15943" y="6505"/>
                      </a:lnTo>
                      <a:cubicBezTo>
                        <a:pt x="15015" y="3159"/>
                        <a:pt x="12217" y="659"/>
                        <a:pt x="8788" y="111"/>
                      </a:cubicBezTo>
                      <a:cubicBezTo>
                        <a:pt x="8321" y="37"/>
                        <a:pt x="7855" y="0"/>
                        <a:pt x="73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3" name="Google Shape;1783;g358fe18d560_3_1734"/>
                <p:cNvSpPr/>
                <p:nvPr/>
              </p:nvSpPr>
              <p:spPr>
                <a:xfrm>
                  <a:off x="1274550" y="1497150"/>
                  <a:ext cx="151525" cy="1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" h="711" extrusionOk="0">
                      <a:moveTo>
                        <a:pt x="4978" y="1"/>
                      </a:moveTo>
                      <a:cubicBezTo>
                        <a:pt x="3767" y="1"/>
                        <a:pt x="1746" y="66"/>
                        <a:pt x="1" y="437"/>
                      </a:cubicBezTo>
                      <a:lnTo>
                        <a:pt x="48" y="710"/>
                      </a:lnTo>
                      <a:cubicBezTo>
                        <a:pt x="1814" y="340"/>
                        <a:pt x="3861" y="277"/>
                        <a:pt x="5050" y="277"/>
                      </a:cubicBezTo>
                      <a:cubicBezTo>
                        <a:pt x="5657" y="277"/>
                        <a:pt x="6041" y="294"/>
                        <a:pt x="6049" y="294"/>
                      </a:cubicBezTo>
                      <a:lnTo>
                        <a:pt x="6061" y="20"/>
                      </a:lnTo>
                      <a:cubicBezTo>
                        <a:pt x="6052" y="20"/>
                        <a:pt x="5634" y="1"/>
                        <a:pt x="497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4" name="Google Shape;1784;g358fe18d560_3_1734"/>
                <p:cNvSpPr/>
                <p:nvPr/>
              </p:nvSpPr>
              <p:spPr>
                <a:xfrm>
                  <a:off x="1212350" y="1888150"/>
                  <a:ext cx="302725" cy="24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09" h="9741" extrusionOk="0">
                      <a:moveTo>
                        <a:pt x="0" y="1"/>
                      </a:moveTo>
                      <a:lnTo>
                        <a:pt x="0" y="275"/>
                      </a:lnTo>
                      <a:cubicBezTo>
                        <a:pt x="1393" y="346"/>
                        <a:pt x="9787" y="1108"/>
                        <a:pt x="11835" y="9740"/>
                      </a:cubicBezTo>
                      <a:lnTo>
                        <a:pt x="12109" y="9681"/>
                      </a:lnTo>
                      <a:cubicBezTo>
                        <a:pt x="10001" y="834"/>
                        <a:pt x="1405" y="7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5" name="Google Shape;1785;g358fe18d560_3_1734"/>
                <p:cNvSpPr/>
                <p:nvPr/>
              </p:nvSpPr>
              <p:spPr>
                <a:xfrm>
                  <a:off x="5192300" y="2123900"/>
                  <a:ext cx="266125" cy="1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5" h="5418" extrusionOk="0">
                      <a:moveTo>
                        <a:pt x="5232" y="0"/>
                      </a:moveTo>
                      <a:cubicBezTo>
                        <a:pt x="2829" y="0"/>
                        <a:pt x="661" y="1594"/>
                        <a:pt x="1" y="3965"/>
                      </a:cubicBezTo>
                      <a:lnTo>
                        <a:pt x="274" y="4049"/>
                      </a:lnTo>
                      <a:cubicBezTo>
                        <a:pt x="902" y="1799"/>
                        <a:pt x="2943" y="287"/>
                        <a:pt x="5221" y="287"/>
                      </a:cubicBezTo>
                      <a:cubicBezTo>
                        <a:pt x="5452" y="287"/>
                        <a:pt x="5684" y="302"/>
                        <a:pt x="5918" y="334"/>
                      </a:cubicBezTo>
                      <a:cubicBezTo>
                        <a:pt x="8466" y="679"/>
                        <a:pt x="10359" y="2846"/>
                        <a:pt x="10359" y="5418"/>
                      </a:cubicBezTo>
                      <a:lnTo>
                        <a:pt x="10645" y="5418"/>
                      </a:lnTo>
                      <a:cubicBezTo>
                        <a:pt x="10633" y="2715"/>
                        <a:pt x="8633" y="417"/>
                        <a:pt x="5954" y="48"/>
                      </a:cubicBezTo>
                      <a:cubicBezTo>
                        <a:pt x="5712" y="16"/>
                        <a:pt x="5470" y="0"/>
                        <a:pt x="523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6" name="Google Shape;1786;g358fe18d560_3_1734"/>
                <p:cNvSpPr/>
                <p:nvPr/>
              </p:nvSpPr>
              <p:spPr>
                <a:xfrm>
                  <a:off x="2332125" y="2163450"/>
                  <a:ext cx="180400" cy="8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6" h="3586" extrusionOk="0">
                      <a:moveTo>
                        <a:pt x="2267" y="0"/>
                      </a:moveTo>
                      <a:cubicBezTo>
                        <a:pt x="987" y="0"/>
                        <a:pt x="22" y="432"/>
                        <a:pt x="0" y="443"/>
                      </a:cubicBezTo>
                      <a:lnTo>
                        <a:pt x="108" y="693"/>
                      </a:lnTo>
                      <a:cubicBezTo>
                        <a:pt x="193" y="656"/>
                        <a:pt x="1096" y="254"/>
                        <a:pt x="2280" y="254"/>
                      </a:cubicBezTo>
                      <a:cubicBezTo>
                        <a:pt x="3751" y="254"/>
                        <a:pt x="5654" y="874"/>
                        <a:pt x="6954" y="3586"/>
                      </a:cubicBezTo>
                      <a:lnTo>
                        <a:pt x="7216" y="3467"/>
                      </a:lnTo>
                      <a:cubicBezTo>
                        <a:pt x="5855" y="641"/>
                        <a:pt x="3827" y="0"/>
                        <a:pt x="226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7" name="Google Shape;1787;g358fe18d560_3_1734"/>
                <p:cNvSpPr/>
                <p:nvPr/>
              </p:nvSpPr>
              <p:spPr>
                <a:xfrm>
                  <a:off x="2472025" y="2048000"/>
                  <a:ext cx="112525" cy="15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1" h="6216" extrusionOk="0">
                      <a:moveTo>
                        <a:pt x="4322" y="1"/>
                      </a:moveTo>
                      <a:cubicBezTo>
                        <a:pt x="4299" y="12"/>
                        <a:pt x="1227" y="2560"/>
                        <a:pt x="0" y="6120"/>
                      </a:cubicBezTo>
                      <a:lnTo>
                        <a:pt x="262" y="6216"/>
                      </a:lnTo>
                      <a:cubicBezTo>
                        <a:pt x="1465" y="2727"/>
                        <a:pt x="4477" y="239"/>
                        <a:pt x="4501" y="215"/>
                      </a:cubicBezTo>
                      <a:lnTo>
                        <a:pt x="432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8" name="Google Shape;1788;g358fe18d560_3_1734"/>
                <p:cNvSpPr/>
                <p:nvPr/>
              </p:nvSpPr>
              <p:spPr>
                <a:xfrm>
                  <a:off x="3075675" y="2132525"/>
                  <a:ext cx="120275" cy="9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1" h="3930" extrusionOk="0">
                      <a:moveTo>
                        <a:pt x="4703" y="1"/>
                      </a:moveTo>
                      <a:cubicBezTo>
                        <a:pt x="4679" y="13"/>
                        <a:pt x="1631" y="1275"/>
                        <a:pt x="0" y="3787"/>
                      </a:cubicBezTo>
                      <a:lnTo>
                        <a:pt x="227" y="3930"/>
                      </a:lnTo>
                      <a:cubicBezTo>
                        <a:pt x="1822" y="1501"/>
                        <a:pt x="4787" y="263"/>
                        <a:pt x="4810" y="263"/>
                      </a:cubicBezTo>
                      <a:lnTo>
                        <a:pt x="470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9" name="Google Shape;1789;g358fe18d560_3_1734"/>
                <p:cNvSpPr/>
                <p:nvPr/>
              </p:nvSpPr>
              <p:spPr>
                <a:xfrm>
                  <a:off x="3458150" y="2162600"/>
                  <a:ext cx="78025" cy="7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1" h="3192" extrusionOk="0">
                      <a:moveTo>
                        <a:pt x="156" y="0"/>
                      </a:moveTo>
                      <a:lnTo>
                        <a:pt x="1" y="239"/>
                      </a:lnTo>
                      <a:cubicBezTo>
                        <a:pt x="13" y="250"/>
                        <a:pt x="1918" y="1596"/>
                        <a:pt x="2870" y="3191"/>
                      </a:cubicBezTo>
                      <a:lnTo>
                        <a:pt x="3120" y="3048"/>
                      </a:lnTo>
                      <a:cubicBezTo>
                        <a:pt x="2120" y="1393"/>
                        <a:pt x="239" y="60"/>
                        <a:pt x="1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0" name="Google Shape;1790;g358fe18d560_3_1734"/>
                <p:cNvSpPr/>
                <p:nvPr/>
              </p:nvSpPr>
              <p:spPr>
                <a:xfrm>
                  <a:off x="4001675" y="2139675"/>
                  <a:ext cx="63125" cy="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" h="2847" extrusionOk="0">
                      <a:moveTo>
                        <a:pt x="2346" y="1"/>
                      </a:moveTo>
                      <a:cubicBezTo>
                        <a:pt x="2287" y="48"/>
                        <a:pt x="834" y="1203"/>
                        <a:pt x="1" y="2703"/>
                      </a:cubicBezTo>
                      <a:lnTo>
                        <a:pt x="239" y="2846"/>
                      </a:lnTo>
                      <a:cubicBezTo>
                        <a:pt x="1060" y="1382"/>
                        <a:pt x="2501" y="227"/>
                        <a:pt x="2525" y="215"/>
                      </a:cubicBezTo>
                      <a:lnTo>
                        <a:pt x="234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1" name="Google Shape;1791;g358fe18d560_3_1734"/>
                <p:cNvSpPr/>
                <p:nvPr/>
              </p:nvSpPr>
              <p:spPr>
                <a:xfrm>
                  <a:off x="3928450" y="2204200"/>
                  <a:ext cx="136950" cy="5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8" h="2040" extrusionOk="0">
                      <a:moveTo>
                        <a:pt x="1931" y="1"/>
                      </a:moveTo>
                      <a:cubicBezTo>
                        <a:pt x="1320" y="1"/>
                        <a:pt x="676" y="128"/>
                        <a:pt x="1" y="384"/>
                      </a:cubicBezTo>
                      <a:lnTo>
                        <a:pt x="96" y="646"/>
                      </a:lnTo>
                      <a:cubicBezTo>
                        <a:pt x="750" y="398"/>
                        <a:pt x="1367" y="273"/>
                        <a:pt x="1948" y="273"/>
                      </a:cubicBezTo>
                      <a:cubicBezTo>
                        <a:pt x="3206" y="273"/>
                        <a:pt x="4298" y="858"/>
                        <a:pt x="5251" y="2039"/>
                      </a:cubicBezTo>
                      <a:lnTo>
                        <a:pt x="5478" y="1861"/>
                      </a:lnTo>
                      <a:cubicBezTo>
                        <a:pt x="4470" y="623"/>
                        <a:pt x="3281" y="1"/>
                        <a:pt x="193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2" name="Google Shape;1792;g358fe18d560_3_1734"/>
                <p:cNvSpPr/>
                <p:nvPr/>
              </p:nvSpPr>
              <p:spPr>
                <a:xfrm>
                  <a:off x="4318675" y="2128975"/>
                  <a:ext cx="55700" cy="10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4108" extrusionOk="0">
                      <a:moveTo>
                        <a:pt x="2001" y="0"/>
                      </a:moveTo>
                      <a:cubicBezTo>
                        <a:pt x="1180" y="1262"/>
                        <a:pt x="513" y="2596"/>
                        <a:pt x="1" y="4012"/>
                      </a:cubicBezTo>
                      <a:lnTo>
                        <a:pt x="263" y="4108"/>
                      </a:lnTo>
                      <a:cubicBezTo>
                        <a:pt x="775" y="2715"/>
                        <a:pt x="1430" y="1393"/>
                        <a:pt x="2227" y="155"/>
                      </a:cubicBezTo>
                      <a:lnTo>
                        <a:pt x="200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3" name="Google Shape;1793;g358fe18d560_3_1734"/>
                <p:cNvSpPr/>
                <p:nvPr/>
              </p:nvSpPr>
              <p:spPr>
                <a:xfrm>
                  <a:off x="4963100" y="2028350"/>
                  <a:ext cx="104800" cy="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3168" extrusionOk="0">
                      <a:moveTo>
                        <a:pt x="168" y="1"/>
                      </a:moveTo>
                      <a:lnTo>
                        <a:pt x="1" y="227"/>
                      </a:lnTo>
                      <a:lnTo>
                        <a:pt x="4037" y="3168"/>
                      </a:lnTo>
                      <a:lnTo>
                        <a:pt x="4192" y="2942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794" name="Google Shape;1794;g358fe18d560_3_1734"/>
            <p:cNvGrpSpPr/>
            <p:nvPr/>
          </p:nvGrpSpPr>
          <p:grpSpPr>
            <a:xfrm>
              <a:off x="2816241" y="4410289"/>
              <a:ext cx="2275667" cy="852445"/>
              <a:chOff x="6139625" y="939075"/>
              <a:chExt cx="1818642" cy="681247"/>
            </a:xfrm>
          </p:grpSpPr>
          <p:sp>
            <p:nvSpPr>
              <p:cNvPr id="1795" name="Google Shape;1795;g358fe18d560_3_1734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6" name="Google Shape;1796;g358fe18d560_3_1734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g358fe18d560_3_1734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g358fe18d560_3_1734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9" name="Google Shape;1799;g358fe18d560_3_1734"/>
            <p:cNvGrpSpPr/>
            <p:nvPr/>
          </p:nvGrpSpPr>
          <p:grpSpPr>
            <a:xfrm>
              <a:off x="3898966" y="4584089"/>
              <a:ext cx="2275667" cy="852445"/>
              <a:chOff x="6139625" y="939075"/>
              <a:chExt cx="1818642" cy="681247"/>
            </a:xfrm>
          </p:grpSpPr>
          <p:sp>
            <p:nvSpPr>
              <p:cNvPr id="1800" name="Google Shape;1800;g358fe18d560_3_1734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g358fe18d560_3_1734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g358fe18d560_3_1734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g358fe18d560_3_1734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04" name="Google Shape;1804;g358fe18d560_3_1734"/>
          <p:cNvSpPr txBox="1">
            <a:spLocks noGrp="1"/>
          </p:cNvSpPr>
          <p:nvPr>
            <p:ph type="title"/>
          </p:nvPr>
        </p:nvSpPr>
        <p:spPr>
          <a:xfrm>
            <a:off x="1440000" y="1970725"/>
            <a:ext cx="7534800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9pPr>
          </a:lstStyle>
          <a:p>
            <a:endParaRPr/>
          </a:p>
        </p:txBody>
      </p:sp>
      <p:sp>
        <p:nvSpPr>
          <p:cNvPr id="1805" name="Google Shape;1805;g358fe18d560_3_1734"/>
          <p:cNvSpPr txBox="1">
            <a:spLocks noGrp="1"/>
          </p:cNvSpPr>
          <p:nvPr>
            <p:ph type="subTitle" idx="1"/>
          </p:nvPr>
        </p:nvSpPr>
        <p:spPr>
          <a:xfrm>
            <a:off x="1440000" y="6434675"/>
            <a:ext cx="7534800" cy="18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g358fe18d560_3_1734"/>
          <p:cNvSpPr>
            <a:spLocks noGrp="1"/>
          </p:cNvSpPr>
          <p:nvPr>
            <p:ph type="pic" idx="2"/>
          </p:nvPr>
        </p:nvSpPr>
        <p:spPr>
          <a:xfrm>
            <a:off x="9537950" y="1465800"/>
            <a:ext cx="7323600" cy="7354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8" name="Google Shape;1808;g358fe18d560_3_1806"/>
          <p:cNvGrpSpPr/>
          <p:nvPr/>
        </p:nvGrpSpPr>
        <p:grpSpPr>
          <a:xfrm>
            <a:off x="-90" y="354754"/>
            <a:ext cx="18288129" cy="10397557"/>
            <a:chOff x="-44" y="177377"/>
            <a:chExt cx="9144064" cy="5198778"/>
          </a:xfrm>
        </p:grpSpPr>
        <p:grpSp>
          <p:nvGrpSpPr>
            <p:cNvPr id="1809" name="Google Shape;1809;g358fe18d560_3_1806"/>
            <p:cNvGrpSpPr/>
            <p:nvPr/>
          </p:nvGrpSpPr>
          <p:grpSpPr>
            <a:xfrm flipH="1">
              <a:off x="-44" y="2460666"/>
              <a:ext cx="9144064" cy="2915489"/>
              <a:chOff x="-45" y="1762005"/>
              <a:chExt cx="9144064" cy="2915489"/>
            </a:xfrm>
          </p:grpSpPr>
          <p:sp>
            <p:nvSpPr>
              <p:cNvPr id="1810" name="Google Shape;1810;g358fe18d560_3_1806"/>
              <p:cNvSpPr/>
              <p:nvPr/>
            </p:nvSpPr>
            <p:spPr>
              <a:xfrm>
                <a:off x="-1" y="1762005"/>
                <a:ext cx="9144020" cy="2915489"/>
              </a:xfrm>
              <a:custGeom>
                <a:avLst/>
                <a:gdLst/>
                <a:ahLst/>
                <a:cxnLst/>
                <a:rect l="l" t="t" r="r" b="b"/>
                <a:pathLst>
                  <a:path w="210801" h="67212" extrusionOk="0">
                    <a:moveTo>
                      <a:pt x="0" y="0"/>
                    </a:moveTo>
                    <a:lnTo>
                      <a:pt x="0" y="67199"/>
                    </a:lnTo>
                    <a:lnTo>
                      <a:pt x="210800" y="67211"/>
                    </a:lnTo>
                    <a:lnTo>
                      <a:pt x="210800" y="72"/>
                    </a:lnTo>
                    <a:cubicBezTo>
                      <a:pt x="204204" y="977"/>
                      <a:pt x="200073" y="7692"/>
                      <a:pt x="202252" y="13990"/>
                    </a:cubicBezTo>
                    <a:cubicBezTo>
                      <a:pt x="194477" y="14598"/>
                      <a:pt x="187619" y="19300"/>
                      <a:pt x="184261" y="26325"/>
                    </a:cubicBezTo>
                    <a:cubicBezTo>
                      <a:pt x="182373" y="25253"/>
                      <a:pt x="180354" y="24757"/>
                      <a:pt x="178378" y="24757"/>
                    </a:cubicBezTo>
                    <a:cubicBezTo>
                      <a:pt x="172892" y="24757"/>
                      <a:pt x="167737" y="28579"/>
                      <a:pt x="166616" y="34505"/>
                    </a:cubicBezTo>
                    <a:cubicBezTo>
                      <a:pt x="165261" y="33333"/>
                      <a:pt x="163603" y="32768"/>
                      <a:pt x="161959" y="32768"/>
                    </a:cubicBezTo>
                    <a:cubicBezTo>
                      <a:pt x="159659" y="32768"/>
                      <a:pt x="157384" y="33873"/>
                      <a:pt x="155996" y="35969"/>
                    </a:cubicBezTo>
                    <a:cubicBezTo>
                      <a:pt x="152897" y="33060"/>
                      <a:pt x="149002" y="31662"/>
                      <a:pt x="145141" y="31662"/>
                    </a:cubicBezTo>
                    <a:cubicBezTo>
                      <a:pt x="139804" y="31662"/>
                      <a:pt x="134530" y="34332"/>
                      <a:pt x="131505" y="39374"/>
                    </a:cubicBezTo>
                    <a:cubicBezTo>
                      <a:pt x="130181" y="38911"/>
                      <a:pt x="128806" y="38683"/>
                      <a:pt x="127437" y="38683"/>
                    </a:cubicBezTo>
                    <a:cubicBezTo>
                      <a:pt x="125147" y="38683"/>
                      <a:pt x="122874" y="39321"/>
                      <a:pt x="120884" y="40565"/>
                    </a:cubicBezTo>
                    <a:cubicBezTo>
                      <a:pt x="117981" y="36124"/>
                      <a:pt x="113249" y="33870"/>
                      <a:pt x="108505" y="33870"/>
                    </a:cubicBezTo>
                    <a:cubicBezTo>
                      <a:pt x="104142" y="33870"/>
                      <a:pt x="99770" y="35775"/>
                      <a:pt x="96798" y="39636"/>
                    </a:cubicBezTo>
                    <a:cubicBezTo>
                      <a:pt x="94861" y="38237"/>
                      <a:pt x="92575" y="37532"/>
                      <a:pt x="90283" y="37532"/>
                    </a:cubicBezTo>
                    <a:cubicBezTo>
                      <a:pt x="88264" y="37532"/>
                      <a:pt x="86242" y="38080"/>
                      <a:pt x="84451" y="39184"/>
                    </a:cubicBezTo>
                    <a:cubicBezTo>
                      <a:pt x="81426" y="34310"/>
                      <a:pt x="76226" y="31658"/>
                      <a:pt x="70923" y="31658"/>
                    </a:cubicBezTo>
                    <a:cubicBezTo>
                      <a:pt x="67794" y="31658"/>
                      <a:pt x="64628" y="32581"/>
                      <a:pt x="61853" y="34517"/>
                    </a:cubicBezTo>
                    <a:cubicBezTo>
                      <a:pt x="61460" y="34731"/>
                      <a:pt x="61079" y="34957"/>
                      <a:pt x="60698" y="35195"/>
                    </a:cubicBezTo>
                    <a:cubicBezTo>
                      <a:pt x="57702" y="32225"/>
                      <a:pt x="53697" y="30626"/>
                      <a:pt x="49601" y="30626"/>
                    </a:cubicBezTo>
                    <a:cubicBezTo>
                      <a:pt x="48050" y="30626"/>
                      <a:pt x="46486" y="30855"/>
                      <a:pt x="44958" y="31326"/>
                    </a:cubicBezTo>
                    <a:cubicBezTo>
                      <a:pt x="44192" y="26339"/>
                      <a:pt x="39908" y="23025"/>
                      <a:pt x="35298" y="23025"/>
                    </a:cubicBezTo>
                    <a:cubicBezTo>
                      <a:pt x="33821" y="23025"/>
                      <a:pt x="32312" y="23365"/>
                      <a:pt x="30873" y="24099"/>
                    </a:cubicBezTo>
                    <a:cubicBezTo>
                      <a:pt x="28412" y="16666"/>
                      <a:pt x="21484" y="11657"/>
                      <a:pt x="13661" y="11657"/>
                    </a:cubicBezTo>
                    <a:cubicBezTo>
                      <a:pt x="13652" y="11657"/>
                      <a:pt x="13642" y="11657"/>
                      <a:pt x="13633" y="11657"/>
                    </a:cubicBezTo>
                    <a:cubicBezTo>
                      <a:pt x="12895" y="11657"/>
                      <a:pt x="12157" y="11692"/>
                      <a:pt x="11430" y="11788"/>
                    </a:cubicBezTo>
                    <a:cubicBezTo>
                      <a:pt x="11121" y="5537"/>
                      <a:pt x="6227" y="48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11" name="Google Shape;1811;g358fe18d560_3_1806"/>
              <p:cNvGrpSpPr/>
              <p:nvPr/>
            </p:nvGrpSpPr>
            <p:grpSpPr>
              <a:xfrm>
                <a:off x="-45" y="2273686"/>
                <a:ext cx="9144020" cy="1930082"/>
                <a:chOff x="1062625" y="3292200"/>
                <a:chExt cx="5270025" cy="1112375"/>
              </a:xfrm>
            </p:grpSpPr>
            <p:sp>
              <p:nvSpPr>
                <p:cNvPr id="1812" name="Google Shape;1812;g358fe18d560_3_1806"/>
                <p:cNvSpPr/>
                <p:nvPr/>
              </p:nvSpPr>
              <p:spPr>
                <a:xfrm>
                  <a:off x="1291825" y="3292200"/>
                  <a:ext cx="61925" cy="19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7812" extrusionOk="0">
                      <a:moveTo>
                        <a:pt x="2119" y="1"/>
                      </a:moveTo>
                      <a:cubicBezTo>
                        <a:pt x="2119" y="36"/>
                        <a:pt x="2191" y="4311"/>
                        <a:pt x="0" y="7656"/>
                      </a:cubicBezTo>
                      <a:lnTo>
                        <a:pt x="226" y="7811"/>
                      </a:lnTo>
                      <a:cubicBezTo>
                        <a:pt x="2477" y="4382"/>
                        <a:pt x="2405" y="24"/>
                        <a:pt x="240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3" name="Google Shape;1813;g358fe18d560_3_1806"/>
                <p:cNvSpPr/>
                <p:nvPr/>
              </p:nvSpPr>
              <p:spPr>
                <a:xfrm>
                  <a:off x="1705250" y="3596400"/>
                  <a:ext cx="130400" cy="18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7228" extrusionOk="0">
                      <a:moveTo>
                        <a:pt x="5109" y="1"/>
                      </a:moveTo>
                      <a:cubicBezTo>
                        <a:pt x="5061" y="13"/>
                        <a:pt x="537" y="1965"/>
                        <a:pt x="1" y="7204"/>
                      </a:cubicBezTo>
                      <a:lnTo>
                        <a:pt x="287" y="7228"/>
                      </a:lnTo>
                      <a:cubicBezTo>
                        <a:pt x="799" y="2168"/>
                        <a:pt x="5180" y="275"/>
                        <a:pt x="5216" y="263"/>
                      </a:cubicBezTo>
                      <a:lnTo>
                        <a:pt x="510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4" name="Google Shape;1814;g358fe18d560_3_1806"/>
                <p:cNvSpPr/>
                <p:nvPr/>
              </p:nvSpPr>
              <p:spPr>
                <a:xfrm>
                  <a:off x="2055300" y="3776775"/>
                  <a:ext cx="132475" cy="10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9" h="4002" extrusionOk="0">
                      <a:moveTo>
                        <a:pt x="5204" y="1"/>
                      </a:moveTo>
                      <a:cubicBezTo>
                        <a:pt x="5061" y="49"/>
                        <a:pt x="1632" y="1203"/>
                        <a:pt x="1" y="3847"/>
                      </a:cubicBezTo>
                      <a:lnTo>
                        <a:pt x="239" y="4001"/>
                      </a:lnTo>
                      <a:cubicBezTo>
                        <a:pt x="1810" y="1442"/>
                        <a:pt x="5251" y="287"/>
                        <a:pt x="5299" y="275"/>
                      </a:cubicBezTo>
                      <a:lnTo>
                        <a:pt x="520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5" name="Google Shape;1815;g358fe18d560_3_1806"/>
                <p:cNvSpPr/>
                <p:nvPr/>
              </p:nvSpPr>
              <p:spPr>
                <a:xfrm>
                  <a:off x="1256100" y="4267025"/>
                  <a:ext cx="273275" cy="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1" h="3644" extrusionOk="0">
                      <a:moveTo>
                        <a:pt x="5465" y="0"/>
                      </a:moveTo>
                      <a:cubicBezTo>
                        <a:pt x="3108" y="12"/>
                        <a:pt x="977" y="1382"/>
                        <a:pt x="0" y="3525"/>
                      </a:cubicBezTo>
                      <a:lnTo>
                        <a:pt x="250" y="3644"/>
                      </a:lnTo>
                      <a:lnTo>
                        <a:pt x="262" y="3644"/>
                      </a:lnTo>
                      <a:cubicBezTo>
                        <a:pt x="1191" y="1596"/>
                        <a:pt x="3227" y="298"/>
                        <a:pt x="5465" y="298"/>
                      </a:cubicBezTo>
                      <a:cubicBezTo>
                        <a:pt x="5475" y="298"/>
                        <a:pt x="5486" y="298"/>
                        <a:pt x="5496" y="298"/>
                      </a:cubicBezTo>
                      <a:cubicBezTo>
                        <a:pt x="7722" y="298"/>
                        <a:pt x="9744" y="1605"/>
                        <a:pt x="10680" y="3632"/>
                      </a:cubicBezTo>
                      <a:lnTo>
                        <a:pt x="10930" y="3513"/>
                      </a:lnTo>
                      <a:cubicBezTo>
                        <a:pt x="9954" y="1370"/>
                        <a:pt x="7811" y="0"/>
                        <a:pt x="546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6" name="Google Shape;1816;g358fe18d560_3_1806"/>
                <p:cNvSpPr/>
                <p:nvPr/>
              </p:nvSpPr>
              <p:spPr>
                <a:xfrm>
                  <a:off x="1750200" y="3837475"/>
                  <a:ext cx="399775" cy="16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2" extrusionOk="0">
                      <a:moveTo>
                        <a:pt x="7500" y="0"/>
                      </a:moveTo>
                      <a:cubicBezTo>
                        <a:pt x="4494" y="0"/>
                        <a:pt x="1647" y="1518"/>
                        <a:pt x="1" y="4097"/>
                      </a:cubicBezTo>
                      <a:lnTo>
                        <a:pt x="239" y="4240"/>
                      </a:lnTo>
                      <a:cubicBezTo>
                        <a:pt x="1827" y="1753"/>
                        <a:pt x="4562" y="284"/>
                        <a:pt x="7462" y="284"/>
                      </a:cubicBezTo>
                      <a:cubicBezTo>
                        <a:pt x="7866" y="284"/>
                        <a:pt x="8273" y="313"/>
                        <a:pt x="8680" y="371"/>
                      </a:cubicBezTo>
                      <a:cubicBezTo>
                        <a:pt x="12014" y="835"/>
                        <a:pt x="14765" y="3205"/>
                        <a:pt x="15717" y="6431"/>
                      </a:cubicBezTo>
                      <a:lnTo>
                        <a:pt x="15991" y="6360"/>
                      </a:lnTo>
                      <a:cubicBezTo>
                        <a:pt x="15003" y="3026"/>
                        <a:pt x="12157" y="573"/>
                        <a:pt x="8728" y="85"/>
                      </a:cubicBezTo>
                      <a:cubicBezTo>
                        <a:pt x="8318" y="28"/>
                        <a:pt x="7907" y="0"/>
                        <a:pt x="75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7" name="Google Shape;1817;g358fe18d560_3_1806"/>
                <p:cNvSpPr/>
                <p:nvPr/>
              </p:nvSpPr>
              <p:spPr>
                <a:xfrm>
                  <a:off x="1062625" y="3558950"/>
                  <a:ext cx="310475" cy="14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5738" extrusionOk="0">
                      <a:moveTo>
                        <a:pt x="2451" y="0"/>
                      </a:moveTo>
                      <a:cubicBezTo>
                        <a:pt x="1350" y="0"/>
                        <a:pt x="470" y="120"/>
                        <a:pt x="0" y="201"/>
                      </a:cubicBezTo>
                      <a:lnTo>
                        <a:pt x="0" y="487"/>
                      </a:lnTo>
                      <a:cubicBezTo>
                        <a:pt x="444" y="406"/>
                        <a:pt x="1338" y="276"/>
                        <a:pt x="2469" y="276"/>
                      </a:cubicBezTo>
                      <a:cubicBezTo>
                        <a:pt x="5342" y="276"/>
                        <a:pt x="9742" y="1115"/>
                        <a:pt x="12169" y="5737"/>
                      </a:cubicBezTo>
                      <a:lnTo>
                        <a:pt x="12419" y="5606"/>
                      </a:lnTo>
                      <a:cubicBezTo>
                        <a:pt x="9923" y="857"/>
                        <a:pt x="5396" y="0"/>
                        <a:pt x="245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8" name="Google Shape;1818;g358fe18d560_3_1806"/>
                <p:cNvSpPr/>
                <p:nvPr/>
              </p:nvSpPr>
              <p:spPr>
                <a:xfrm>
                  <a:off x="1304625" y="3684825"/>
                  <a:ext cx="174450" cy="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8" h="3739" extrusionOk="0">
                      <a:moveTo>
                        <a:pt x="5356" y="0"/>
                      </a:moveTo>
                      <a:cubicBezTo>
                        <a:pt x="2878" y="0"/>
                        <a:pt x="676" y="1420"/>
                        <a:pt x="0" y="3655"/>
                      </a:cubicBezTo>
                      <a:lnTo>
                        <a:pt x="262" y="3738"/>
                      </a:lnTo>
                      <a:cubicBezTo>
                        <a:pt x="975" y="1417"/>
                        <a:pt x="3199" y="288"/>
                        <a:pt x="5391" y="288"/>
                      </a:cubicBezTo>
                      <a:cubicBezTo>
                        <a:pt x="5908" y="288"/>
                        <a:pt x="6424" y="351"/>
                        <a:pt x="6918" y="476"/>
                      </a:cubicBezTo>
                      <a:lnTo>
                        <a:pt x="6977" y="202"/>
                      </a:lnTo>
                      <a:cubicBezTo>
                        <a:pt x="6432" y="66"/>
                        <a:pt x="5888" y="0"/>
                        <a:pt x="53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9" name="Google Shape;1819;g358fe18d560_3_1806"/>
                <p:cNvSpPr/>
                <p:nvPr/>
              </p:nvSpPr>
              <p:spPr>
                <a:xfrm>
                  <a:off x="1685025" y="4165825"/>
                  <a:ext cx="174750" cy="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739" extrusionOk="0">
                      <a:moveTo>
                        <a:pt x="5368" y="1"/>
                      </a:moveTo>
                      <a:cubicBezTo>
                        <a:pt x="2890" y="1"/>
                        <a:pt x="686" y="1420"/>
                        <a:pt x="0" y="3656"/>
                      </a:cubicBezTo>
                      <a:lnTo>
                        <a:pt x="274" y="3739"/>
                      </a:lnTo>
                      <a:cubicBezTo>
                        <a:pt x="987" y="1418"/>
                        <a:pt x="3203" y="289"/>
                        <a:pt x="5392" y="289"/>
                      </a:cubicBezTo>
                      <a:cubicBezTo>
                        <a:pt x="5909" y="289"/>
                        <a:pt x="6424" y="351"/>
                        <a:pt x="6918" y="477"/>
                      </a:cubicBezTo>
                      <a:lnTo>
                        <a:pt x="6989" y="203"/>
                      </a:lnTo>
                      <a:cubicBezTo>
                        <a:pt x="6444" y="66"/>
                        <a:pt x="5900" y="1"/>
                        <a:pt x="536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0" name="Google Shape;1820;g358fe18d560_3_1806"/>
                <p:cNvSpPr/>
                <p:nvPr/>
              </p:nvSpPr>
              <p:spPr>
                <a:xfrm>
                  <a:off x="1062625" y="4001450"/>
                  <a:ext cx="235475" cy="16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9" h="6481" extrusionOk="0">
                      <a:moveTo>
                        <a:pt x="242" y="0"/>
                      </a:moveTo>
                      <a:cubicBezTo>
                        <a:pt x="150" y="0"/>
                        <a:pt x="69" y="1"/>
                        <a:pt x="0" y="3"/>
                      </a:cubicBezTo>
                      <a:lnTo>
                        <a:pt x="0" y="289"/>
                      </a:lnTo>
                      <a:cubicBezTo>
                        <a:pt x="71" y="287"/>
                        <a:pt x="155" y="286"/>
                        <a:pt x="252" y="286"/>
                      </a:cubicBezTo>
                      <a:cubicBezTo>
                        <a:pt x="1966" y="286"/>
                        <a:pt x="7634" y="722"/>
                        <a:pt x="9144" y="6480"/>
                      </a:cubicBezTo>
                      <a:lnTo>
                        <a:pt x="9418" y="6409"/>
                      </a:lnTo>
                      <a:cubicBezTo>
                        <a:pt x="7857" y="457"/>
                        <a:pt x="2004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1" name="Google Shape;1821;g358fe18d560_3_1806"/>
                <p:cNvSpPr/>
                <p:nvPr/>
              </p:nvSpPr>
              <p:spPr>
                <a:xfrm>
                  <a:off x="1409700" y="4132250"/>
                  <a:ext cx="338450" cy="14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38" h="5606" extrusionOk="0">
                      <a:moveTo>
                        <a:pt x="7648" y="0"/>
                      </a:moveTo>
                      <a:cubicBezTo>
                        <a:pt x="6371" y="0"/>
                        <a:pt x="5164" y="266"/>
                        <a:pt x="4155" y="677"/>
                      </a:cubicBezTo>
                      <a:cubicBezTo>
                        <a:pt x="1715" y="1677"/>
                        <a:pt x="119" y="3546"/>
                        <a:pt x="0" y="5582"/>
                      </a:cubicBezTo>
                      <a:lnTo>
                        <a:pt x="286" y="5606"/>
                      </a:lnTo>
                      <a:cubicBezTo>
                        <a:pt x="393" y="3677"/>
                        <a:pt x="1917" y="1891"/>
                        <a:pt x="4262" y="939"/>
                      </a:cubicBezTo>
                      <a:cubicBezTo>
                        <a:pt x="5240" y="542"/>
                        <a:pt x="6410" y="284"/>
                        <a:pt x="7649" y="284"/>
                      </a:cubicBezTo>
                      <a:cubicBezTo>
                        <a:pt x="9534" y="284"/>
                        <a:pt x="11579" y="882"/>
                        <a:pt x="13347" y="2498"/>
                      </a:cubicBezTo>
                      <a:lnTo>
                        <a:pt x="13537" y="2296"/>
                      </a:lnTo>
                      <a:cubicBezTo>
                        <a:pt x="11711" y="620"/>
                        <a:pt x="9597" y="0"/>
                        <a:pt x="764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2" name="Google Shape;1822;g358fe18d560_3_1806"/>
                <p:cNvSpPr/>
                <p:nvPr/>
              </p:nvSpPr>
              <p:spPr>
                <a:xfrm>
                  <a:off x="4959525" y="3895550"/>
                  <a:ext cx="152150" cy="12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6" h="5109" extrusionOk="0">
                      <a:moveTo>
                        <a:pt x="156" y="0"/>
                      </a:moveTo>
                      <a:lnTo>
                        <a:pt x="1" y="227"/>
                      </a:lnTo>
                      <a:cubicBezTo>
                        <a:pt x="1465" y="1203"/>
                        <a:pt x="4168" y="3132"/>
                        <a:pt x="5883" y="5108"/>
                      </a:cubicBezTo>
                      <a:lnTo>
                        <a:pt x="6085" y="4930"/>
                      </a:lnTo>
                      <a:cubicBezTo>
                        <a:pt x="4347" y="2917"/>
                        <a:pt x="1620" y="977"/>
                        <a:pt x="1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3" name="Google Shape;1823;g358fe18d560_3_1806"/>
                <p:cNvSpPr/>
                <p:nvPr/>
              </p:nvSpPr>
              <p:spPr>
                <a:xfrm>
                  <a:off x="4958650" y="4001950"/>
                  <a:ext cx="358700" cy="12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8" h="5008" extrusionOk="0">
                      <a:moveTo>
                        <a:pt x="9933" y="1"/>
                      </a:moveTo>
                      <a:cubicBezTo>
                        <a:pt x="3151" y="1"/>
                        <a:pt x="40" y="4805"/>
                        <a:pt x="0" y="4865"/>
                      </a:cubicBezTo>
                      <a:lnTo>
                        <a:pt x="238" y="5008"/>
                      </a:lnTo>
                      <a:cubicBezTo>
                        <a:pt x="268" y="4958"/>
                        <a:pt x="3299" y="286"/>
                        <a:pt x="9935" y="286"/>
                      </a:cubicBezTo>
                      <a:cubicBezTo>
                        <a:pt x="11241" y="286"/>
                        <a:pt x="12686" y="467"/>
                        <a:pt x="14276" y="900"/>
                      </a:cubicBezTo>
                      <a:lnTo>
                        <a:pt x="14347" y="626"/>
                      </a:lnTo>
                      <a:cubicBezTo>
                        <a:pt x="12732" y="185"/>
                        <a:pt x="11262" y="1"/>
                        <a:pt x="993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4" name="Google Shape;1824;g358fe18d560_3_1806"/>
                <p:cNvSpPr/>
                <p:nvPr/>
              </p:nvSpPr>
              <p:spPr>
                <a:xfrm>
                  <a:off x="5919775" y="3973500"/>
                  <a:ext cx="217025" cy="4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1" h="1848" extrusionOk="0">
                      <a:moveTo>
                        <a:pt x="3908" y="1"/>
                      </a:moveTo>
                      <a:cubicBezTo>
                        <a:pt x="1546" y="1"/>
                        <a:pt x="23" y="1182"/>
                        <a:pt x="1" y="1204"/>
                      </a:cubicBezTo>
                      <a:lnTo>
                        <a:pt x="167" y="1419"/>
                      </a:lnTo>
                      <a:cubicBezTo>
                        <a:pt x="190" y="1404"/>
                        <a:pt x="1639" y="282"/>
                        <a:pt x="3898" y="282"/>
                      </a:cubicBezTo>
                      <a:cubicBezTo>
                        <a:pt x="5208" y="282"/>
                        <a:pt x="6791" y="659"/>
                        <a:pt x="8525" y="1847"/>
                      </a:cubicBezTo>
                      <a:lnTo>
                        <a:pt x="8680" y="1609"/>
                      </a:lnTo>
                      <a:cubicBezTo>
                        <a:pt x="6896" y="389"/>
                        <a:pt x="5264" y="1"/>
                        <a:pt x="390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5" name="Google Shape;1825;g358fe18d560_3_1806"/>
                <p:cNvSpPr/>
                <p:nvPr/>
              </p:nvSpPr>
              <p:spPr>
                <a:xfrm>
                  <a:off x="5504250" y="3653750"/>
                  <a:ext cx="398575" cy="16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3" h="6589" extrusionOk="0">
                      <a:moveTo>
                        <a:pt x="8559" y="0"/>
                      </a:moveTo>
                      <a:cubicBezTo>
                        <a:pt x="8094" y="0"/>
                        <a:pt x="7625" y="37"/>
                        <a:pt x="7156" y="112"/>
                      </a:cubicBezTo>
                      <a:cubicBezTo>
                        <a:pt x="3727" y="659"/>
                        <a:pt x="929" y="3160"/>
                        <a:pt x="0" y="6517"/>
                      </a:cubicBezTo>
                      <a:lnTo>
                        <a:pt x="274" y="6589"/>
                      </a:lnTo>
                      <a:cubicBezTo>
                        <a:pt x="1167" y="3350"/>
                        <a:pt x="3882" y="921"/>
                        <a:pt x="7204" y="398"/>
                      </a:cubicBezTo>
                      <a:cubicBezTo>
                        <a:pt x="7661" y="324"/>
                        <a:pt x="8119" y="288"/>
                        <a:pt x="8573" y="288"/>
                      </a:cubicBezTo>
                      <a:cubicBezTo>
                        <a:pt x="11413" y="288"/>
                        <a:pt x="14105" y="1700"/>
                        <a:pt x="15717" y="4112"/>
                      </a:cubicBezTo>
                      <a:lnTo>
                        <a:pt x="15943" y="3957"/>
                      </a:lnTo>
                      <a:cubicBezTo>
                        <a:pt x="14288" y="1460"/>
                        <a:pt x="11497" y="0"/>
                        <a:pt x="855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6" name="Google Shape;1826;g358fe18d560_3_1806"/>
                <p:cNvSpPr/>
                <p:nvPr/>
              </p:nvSpPr>
              <p:spPr>
                <a:xfrm>
                  <a:off x="6118900" y="3342925"/>
                  <a:ext cx="1518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3" h="722" extrusionOk="0">
                      <a:moveTo>
                        <a:pt x="1089" y="0"/>
                      </a:moveTo>
                      <a:cubicBezTo>
                        <a:pt x="433" y="0"/>
                        <a:pt x="13" y="19"/>
                        <a:pt x="1" y="19"/>
                      </a:cubicBezTo>
                      <a:lnTo>
                        <a:pt x="13" y="293"/>
                      </a:lnTo>
                      <a:cubicBezTo>
                        <a:pt x="25" y="293"/>
                        <a:pt x="400" y="277"/>
                        <a:pt x="995" y="277"/>
                      </a:cubicBezTo>
                      <a:cubicBezTo>
                        <a:pt x="2184" y="277"/>
                        <a:pt x="4247" y="341"/>
                        <a:pt x="6025" y="722"/>
                      </a:cubicBezTo>
                      <a:lnTo>
                        <a:pt x="6073" y="436"/>
                      </a:lnTo>
                      <a:cubicBezTo>
                        <a:pt x="4320" y="65"/>
                        <a:pt x="2301" y="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7" name="Google Shape;1827;g358fe18d560_3_1806"/>
                <p:cNvSpPr/>
                <p:nvPr/>
              </p:nvSpPr>
              <p:spPr>
                <a:xfrm>
                  <a:off x="6029900" y="3733925"/>
                  <a:ext cx="302750" cy="2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10" h="9740" extrusionOk="0">
                      <a:moveTo>
                        <a:pt x="12109" y="0"/>
                      </a:moveTo>
                      <a:cubicBezTo>
                        <a:pt x="10693" y="72"/>
                        <a:pt x="2096" y="834"/>
                        <a:pt x="1" y="9680"/>
                      </a:cubicBezTo>
                      <a:lnTo>
                        <a:pt x="263" y="9740"/>
                      </a:lnTo>
                      <a:cubicBezTo>
                        <a:pt x="2323" y="1108"/>
                        <a:pt x="10716" y="346"/>
                        <a:pt x="12109" y="274"/>
                      </a:cubicBezTo>
                      <a:lnTo>
                        <a:pt x="1210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8" name="Google Shape;1828;g358fe18d560_3_1806"/>
                <p:cNvSpPr/>
                <p:nvPr/>
              </p:nvSpPr>
              <p:spPr>
                <a:xfrm>
                  <a:off x="5594150" y="4131075"/>
                  <a:ext cx="277725" cy="14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9" h="5772" extrusionOk="0">
                      <a:moveTo>
                        <a:pt x="9236" y="0"/>
                      </a:moveTo>
                      <a:cubicBezTo>
                        <a:pt x="6724" y="0"/>
                        <a:pt x="2312" y="757"/>
                        <a:pt x="0" y="5653"/>
                      </a:cubicBezTo>
                      <a:lnTo>
                        <a:pt x="262" y="5772"/>
                      </a:lnTo>
                      <a:cubicBezTo>
                        <a:pt x="2509" y="1014"/>
                        <a:pt x="6795" y="279"/>
                        <a:pt x="9234" y="279"/>
                      </a:cubicBezTo>
                      <a:cubicBezTo>
                        <a:pt x="10311" y="279"/>
                        <a:pt x="11027" y="422"/>
                        <a:pt x="11049" y="426"/>
                      </a:cubicBezTo>
                      <a:lnTo>
                        <a:pt x="11109" y="152"/>
                      </a:lnTo>
                      <a:cubicBezTo>
                        <a:pt x="11087" y="148"/>
                        <a:pt x="10347" y="0"/>
                        <a:pt x="923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9" name="Google Shape;1829;g358fe18d560_3_1806"/>
                <p:cNvSpPr/>
                <p:nvPr/>
              </p:nvSpPr>
              <p:spPr>
                <a:xfrm>
                  <a:off x="6049850" y="4242475"/>
                  <a:ext cx="282800" cy="16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2" h="6484" extrusionOk="0">
                      <a:moveTo>
                        <a:pt x="10908" y="1"/>
                      </a:moveTo>
                      <a:cubicBezTo>
                        <a:pt x="2825" y="1"/>
                        <a:pt x="36" y="6305"/>
                        <a:pt x="1" y="6364"/>
                      </a:cubicBezTo>
                      <a:lnTo>
                        <a:pt x="262" y="6483"/>
                      </a:lnTo>
                      <a:cubicBezTo>
                        <a:pt x="858" y="5257"/>
                        <a:pt x="1691" y="4161"/>
                        <a:pt x="2715" y="3257"/>
                      </a:cubicBezTo>
                      <a:cubicBezTo>
                        <a:pt x="4238" y="1883"/>
                        <a:pt x="6880" y="275"/>
                        <a:pt x="10923" y="275"/>
                      </a:cubicBezTo>
                      <a:cubicBezTo>
                        <a:pt x="11051" y="275"/>
                        <a:pt x="11180" y="277"/>
                        <a:pt x="11311" y="280"/>
                      </a:cubicBezTo>
                      <a:lnTo>
                        <a:pt x="11311" y="6"/>
                      </a:lnTo>
                      <a:cubicBezTo>
                        <a:pt x="11176" y="3"/>
                        <a:pt x="11041" y="1"/>
                        <a:pt x="1090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0" name="Google Shape;1830;g358fe18d560_3_1806"/>
                <p:cNvSpPr/>
                <p:nvPr/>
              </p:nvSpPr>
              <p:spPr>
                <a:xfrm>
                  <a:off x="5968900" y="4295300"/>
                  <a:ext cx="117875" cy="6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5" h="2466" extrusionOk="0">
                      <a:moveTo>
                        <a:pt x="12" y="1"/>
                      </a:moveTo>
                      <a:lnTo>
                        <a:pt x="0" y="286"/>
                      </a:lnTo>
                      <a:cubicBezTo>
                        <a:pt x="24" y="286"/>
                        <a:pt x="3036" y="501"/>
                        <a:pt x="4489" y="2465"/>
                      </a:cubicBezTo>
                      <a:lnTo>
                        <a:pt x="4715" y="2298"/>
                      </a:lnTo>
                      <a:cubicBezTo>
                        <a:pt x="3191" y="227"/>
                        <a:pt x="143" y="12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1" name="Google Shape;1831;g358fe18d560_3_1806"/>
                <p:cNvSpPr/>
                <p:nvPr/>
              </p:nvSpPr>
              <p:spPr>
                <a:xfrm>
                  <a:off x="5550975" y="4130700"/>
                  <a:ext cx="117900" cy="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2477" extrusionOk="0">
                      <a:moveTo>
                        <a:pt x="13" y="0"/>
                      </a:moveTo>
                      <a:lnTo>
                        <a:pt x="1" y="286"/>
                      </a:lnTo>
                      <a:cubicBezTo>
                        <a:pt x="36" y="286"/>
                        <a:pt x="3037" y="500"/>
                        <a:pt x="4501" y="2477"/>
                      </a:cubicBezTo>
                      <a:lnTo>
                        <a:pt x="4716" y="2298"/>
                      </a:lnTo>
                      <a:cubicBezTo>
                        <a:pt x="3192" y="227"/>
                        <a:pt x="144" y="12"/>
                        <a:pt x="1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2" name="Google Shape;1832;g358fe18d560_3_1806"/>
                <p:cNvSpPr/>
                <p:nvPr/>
              </p:nvSpPr>
              <p:spPr>
                <a:xfrm>
                  <a:off x="5776600" y="4078600"/>
                  <a:ext cx="33075" cy="6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2442" extrusionOk="0">
                      <a:moveTo>
                        <a:pt x="1120" y="1"/>
                      </a:moveTo>
                      <a:cubicBezTo>
                        <a:pt x="1072" y="48"/>
                        <a:pt x="1" y="1132"/>
                        <a:pt x="108" y="2442"/>
                      </a:cubicBezTo>
                      <a:lnTo>
                        <a:pt x="394" y="2418"/>
                      </a:lnTo>
                      <a:cubicBezTo>
                        <a:pt x="286" y="1239"/>
                        <a:pt x="1310" y="203"/>
                        <a:pt x="1322" y="203"/>
                      </a:cubicBezTo>
                      <a:lnTo>
                        <a:pt x="112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3" name="Google Shape;1833;g358fe18d560_3_1806"/>
                <p:cNvSpPr/>
                <p:nvPr/>
              </p:nvSpPr>
              <p:spPr>
                <a:xfrm>
                  <a:off x="3053950" y="3973825"/>
                  <a:ext cx="121450" cy="1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8" h="7240" extrusionOk="0">
                      <a:moveTo>
                        <a:pt x="4715" y="1"/>
                      </a:moveTo>
                      <a:cubicBezTo>
                        <a:pt x="4679" y="25"/>
                        <a:pt x="679" y="2299"/>
                        <a:pt x="0" y="7204"/>
                      </a:cubicBezTo>
                      <a:lnTo>
                        <a:pt x="274" y="7240"/>
                      </a:lnTo>
                      <a:cubicBezTo>
                        <a:pt x="941" y="2477"/>
                        <a:pt x="4810" y="263"/>
                        <a:pt x="4858" y="239"/>
                      </a:cubicBezTo>
                      <a:lnTo>
                        <a:pt x="471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4" name="Google Shape;1834;g358fe18d560_3_1806"/>
                <p:cNvSpPr/>
                <p:nvPr/>
              </p:nvSpPr>
              <p:spPr>
                <a:xfrm>
                  <a:off x="2577400" y="3874725"/>
                  <a:ext cx="142600" cy="28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4" h="11204" extrusionOk="0">
                      <a:moveTo>
                        <a:pt x="203" y="0"/>
                      </a:moveTo>
                      <a:lnTo>
                        <a:pt x="0" y="191"/>
                      </a:lnTo>
                      <a:cubicBezTo>
                        <a:pt x="48" y="238"/>
                        <a:pt x="4286" y="4512"/>
                        <a:pt x="5429" y="11204"/>
                      </a:cubicBezTo>
                      <a:lnTo>
                        <a:pt x="5703" y="11168"/>
                      </a:lnTo>
                      <a:cubicBezTo>
                        <a:pt x="4548" y="4382"/>
                        <a:pt x="238" y="36"/>
                        <a:pt x="20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5" name="Google Shape;1835;g358fe18d560_3_1806"/>
                <p:cNvSpPr/>
                <p:nvPr/>
              </p:nvSpPr>
              <p:spPr>
                <a:xfrm>
                  <a:off x="2566075" y="4147200"/>
                  <a:ext cx="328650" cy="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46" h="2722" extrusionOk="0">
                      <a:moveTo>
                        <a:pt x="7538" y="1"/>
                      </a:moveTo>
                      <a:cubicBezTo>
                        <a:pt x="2751" y="1"/>
                        <a:pt x="36" y="2484"/>
                        <a:pt x="1" y="2519"/>
                      </a:cubicBezTo>
                      <a:lnTo>
                        <a:pt x="203" y="2722"/>
                      </a:lnTo>
                      <a:cubicBezTo>
                        <a:pt x="203" y="2710"/>
                        <a:pt x="1394" y="1603"/>
                        <a:pt x="3561" y="900"/>
                      </a:cubicBezTo>
                      <a:cubicBezTo>
                        <a:pt x="4575" y="564"/>
                        <a:pt x="5907" y="279"/>
                        <a:pt x="7516" y="279"/>
                      </a:cubicBezTo>
                      <a:cubicBezTo>
                        <a:pt x="9100" y="279"/>
                        <a:pt x="10953" y="555"/>
                        <a:pt x="13038" y="1329"/>
                      </a:cubicBezTo>
                      <a:lnTo>
                        <a:pt x="13145" y="1067"/>
                      </a:lnTo>
                      <a:cubicBezTo>
                        <a:pt x="11050" y="291"/>
                        <a:pt x="9173" y="1"/>
                        <a:pt x="753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6" name="Google Shape;1836;g358fe18d560_3_1806"/>
                <p:cNvSpPr/>
                <p:nvPr/>
              </p:nvSpPr>
              <p:spPr>
                <a:xfrm>
                  <a:off x="2086850" y="3969875"/>
                  <a:ext cx="265825" cy="1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3" h="5410" extrusionOk="0">
                      <a:moveTo>
                        <a:pt x="5422" y="1"/>
                      </a:moveTo>
                      <a:cubicBezTo>
                        <a:pt x="5177" y="1"/>
                        <a:pt x="4929" y="17"/>
                        <a:pt x="4680" y="52"/>
                      </a:cubicBezTo>
                      <a:cubicBezTo>
                        <a:pt x="2001" y="409"/>
                        <a:pt x="1" y="2707"/>
                        <a:pt x="1" y="5409"/>
                      </a:cubicBezTo>
                      <a:lnTo>
                        <a:pt x="286" y="5409"/>
                      </a:lnTo>
                      <a:cubicBezTo>
                        <a:pt x="275" y="2838"/>
                        <a:pt x="2180" y="671"/>
                        <a:pt x="4716" y="325"/>
                      </a:cubicBezTo>
                      <a:cubicBezTo>
                        <a:pt x="4955" y="292"/>
                        <a:pt x="5193" y="276"/>
                        <a:pt x="5429" y="276"/>
                      </a:cubicBezTo>
                      <a:cubicBezTo>
                        <a:pt x="7702" y="276"/>
                        <a:pt x="9744" y="1795"/>
                        <a:pt x="10359" y="4028"/>
                      </a:cubicBezTo>
                      <a:lnTo>
                        <a:pt x="10633" y="3957"/>
                      </a:lnTo>
                      <a:cubicBezTo>
                        <a:pt x="9974" y="1592"/>
                        <a:pt x="7817" y="1"/>
                        <a:pt x="542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7" name="Google Shape;1837;g358fe18d560_3_1806"/>
                <p:cNvSpPr/>
                <p:nvPr/>
              </p:nvSpPr>
              <p:spPr>
                <a:xfrm>
                  <a:off x="4647000" y="4078925"/>
                  <a:ext cx="412875" cy="2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5" h="9787" extrusionOk="0">
                      <a:moveTo>
                        <a:pt x="7555" y="1"/>
                      </a:moveTo>
                      <a:cubicBezTo>
                        <a:pt x="4397" y="1"/>
                        <a:pt x="1411" y="1795"/>
                        <a:pt x="0" y="4786"/>
                      </a:cubicBezTo>
                      <a:lnTo>
                        <a:pt x="250" y="4905"/>
                      </a:lnTo>
                      <a:cubicBezTo>
                        <a:pt x="1614" y="2017"/>
                        <a:pt x="4502" y="274"/>
                        <a:pt x="7556" y="274"/>
                      </a:cubicBezTo>
                      <a:cubicBezTo>
                        <a:pt x="8368" y="274"/>
                        <a:pt x="9192" y="397"/>
                        <a:pt x="10002" y="655"/>
                      </a:cubicBezTo>
                      <a:cubicBezTo>
                        <a:pt x="13847" y="1869"/>
                        <a:pt x="16205" y="5750"/>
                        <a:pt x="15526" y="9739"/>
                      </a:cubicBezTo>
                      <a:lnTo>
                        <a:pt x="15800" y="9787"/>
                      </a:lnTo>
                      <a:cubicBezTo>
                        <a:pt x="16514" y="5667"/>
                        <a:pt x="14062" y="1655"/>
                        <a:pt x="10085" y="393"/>
                      </a:cubicBezTo>
                      <a:cubicBezTo>
                        <a:pt x="9247" y="127"/>
                        <a:pt x="8395" y="1"/>
                        <a:pt x="75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8" name="Google Shape;1838;g358fe18d560_3_1806"/>
                <p:cNvSpPr/>
                <p:nvPr/>
              </p:nvSpPr>
              <p:spPr>
                <a:xfrm>
                  <a:off x="3960900" y="4008350"/>
                  <a:ext cx="125925" cy="14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5883" extrusionOk="0">
                      <a:moveTo>
                        <a:pt x="4894" y="1"/>
                      </a:moveTo>
                      <a:cubicBezTo>
                        <a:pt x="4846" y="25"/>
                        <a:pt x="1155" y="2394"/>
                        <a:pt x="0" y="5799"/>
                      </a:cubicBezTo>
                      <a:lnTo>
                        <a:pt x="262" y="5883"/>
                      </a:lnTo>
                      <a:cubicBezTo>
                        <a:pt x="1394" y="2585"/>
                        <a:pt x="5001" y="263"/>
                        <a:pt x="5037" y="239"/>
                      </a:cubicBezTo>
                      <a:lnTo>
                        <a:pt x="489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9" name="Google Shape;1839;g358fe18d560_3_1806"/>
                <p:cNvSpPr/>
                <p:nvPr/>
              </p:nvSpPr>
              <p:spPr>
                <a:xfrm>
                  <a:off x="4349050" y="3978300"/>
                  <a:ext cx="1747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5954" extrusionOk="0">
                      <a:moveTo>
                        <a:pt x="107" y="0"/>
                      </a:moveTo>
                      <a:lnTo>
                        <a:pt x="0" y="262"/>
                      </a:lnTo>
                      <a:cubicBezTo>
                        <a:pt x="48" y="274"/>
                        <a:pt x="4298" y="1965"/>
                        <a:pt x="6751" y="5954"/>
                      </a:cubicBezTo>
                      <a:lnTo>
                        <a:pt x="6989" y="5811"/>
                      </a:lnTo>
                      <a:cubicBezTo>
                        <a:pt x="4477" y="1739"/>
                        <a:pt x="143" y="12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0" name="Google Shape;1840;g358fe18d560_3_1806"/>
                <p:cNvSpPr/>
                <p:nvPr/>
              </p:nvSpPr>
              <p:spPr>
                <a:xfrm>
                  <a:off x="4423450" y="4191275"/>
                  <a:ext cx="390550" cy="13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2" h="5329" extrusionOk="0">
                      <a:moveTo>
                        <a:pt x="6592" y="0"/>
                      </a:moveTo>
                      <a:cubicBezTo>
                        <a:pt x="3992" y="0"/>
                        <a:pt x="1554" y="937"/>
                        <a:pt x="1" y="2590"/>
                      </a:cubicBezTo>
                      <a:lnTo>
                        <a:pt x="215" y="2780"/>
                      </a:lnTo>
                      <a:cubicBezTo>
                        <a:pt x="1708" y="1187"/>
                        <a:pt x="4070" y="277"/>
                        <a:pt x="6590" y="277"/>
                      </a:cubicBezTo>
                      <a:cubicBezTo>
                        <a:pt x="7065" y="277"/>
                        <a:pt x="7545" y="309"/>
                        <a:pt x="8026" y="375"/>
                      </a:cubicBezTo>
                      <a:cubicBezTo>
                        <a:pt x="11276" y="816"/>
                        <a:pt x="13955" y="2626"/>
                        <a:pt x="15384" y="5328"/>
                      </a:cubicBezTo>
                      <a:lnTo>
                        <a:pt x="15622" y="5197"/>
                      </a:lnTo>
                      <a:cubicBezTo>
                        <a:pt x="14157" y="2411"/>
                        <a:pt x="11407" y="542"/>
                        <a:pt x="8073" y="102"/>
                      </a:cubicBezTo>
                      <a:cubicBezTo>
                        <a:pt x="7577" y="34"/>
                        <a:pt x="7081" y="0"/>
                        <a:pt x="65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1" name="Google Shape;1841;g358fe18d560_3_1806"/>
                <p:cNvSpPr/>
                <p:nvPr/>
              </p:nvSpPr>
              <p:spPr>
                <a:xfrm>
                  <a:off x="3413500" y="3986025"/>
                  <a:ext cx="72075" cy="15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3" h="6157" extrusionOk="0">
                      <a:moveTo>
                        <a:pt x="2644" y="1"/>
                      </a:moveTo>
                      <a:cubicBezTo>
                        <a:pt x="2620" y="37"/>
                        <a:pt x="739" y="2847"/>
                        <a:pt x="1" y="6085"/>
                      </a:cubicBezTo>
                      <a:lnTo>
                        <a:pt x="275" y="6156"/>
                      </a:lnTo>
                      <a:cubicBezTo>
                        <a:pt x="1001" y="2966"/>
                        <a:pt x="2858" y="191"/>
                        <a:pt x="2882" y="168"/>
                      </a:cubicBezTo>
                      <a:lnTo>
                        <a:pt x="264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2" name="Google Shape;1842;g358fe18d560_3_1806"/>
                <p:cNvSpPr/>
                <p:nvPr/>
              </p:nvSpPr>
              <p:spPr>
                <a:xfrm>
                  <a:off x="3261100" y="4132950"/>
                  <a:ext cx="271500" cy="11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0" h="4423" extrusionOk="0">
                      <a:moveTo>
                        <a:pt x="4374" y="0"/>
                      </a:moveTo>
                      <a:cubicBezTo>
                        <a:pt x="2176" y="0"/>
                        <a:pt x="286" y="873"/>
                        <a:pt x="1" y="1375"/>
                      </a:cubicBezTo>
                      <a:lnTo>
                        <a:pt x="251" y="1518"/>
                      </a:lnTo>
                      <a:cubicBezTo>
                        <a:pt x="469" y="1128"/>
                        <a:pt x="2285" y="275"/>
                        <a:pt x="4417" y="275"/>
                      </a:cubicBezTo>
                      <a:cubicBezTo>
                        <a:pt x="4500" y="275"/>
                        <a:pt x="4584" y="277"/>
                        <a:pt x="4668" y="279"/>
                      </a:cubicBezTo>
                      <a:cubicBezTo>
                        <a:pt x="6514" y="351"/>
                        <a:pt x="9050" y="1125"/>
                        <a:pt x="10597" y="4423"/>
                      </a:cubicBezTo>
                      <a:lnTo>
                        <a:pt x="10859" y="4304"/>
                      </a:lnTo>
                      <a:cubicBezTo>
                        <a:pt x="9252" y="875"/>
                        <a:pt x="6609" y="77"/>
                        <a:pt x="4668" y="6"/>
                      </a:cubicBezTo>
                      <a:cubicBezTo>
                        <a:pt x="4570" y="2"/>
                        <a:pt x="4472" y="0"/>
                        <a:pt x="437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843" name="Google Shape;1843;g358fe18d560_3_1806"/>
            <p:cNvGrpSpPr/>
            <p:nvPr/>
          </p:nvGrpSpPr>
          <p:grpSpPr>
            <a:xfrm flipH="1">
              <a:off x="-43" y="3178748"/>
              <a:ext cx="9144017" cy="1977469"/>
              <a:chOff x="0" y="3174687"/>
              <a:chExt cx="9144017" cy="1977469"/>
            </a:xfrm>
          </p:grpSpPr>
          <p:sp>
            <p:nvSpPr>
              <p:cNvPr id="1844" name="Google Shape;1844;g358fe18d560_3_1806"/>
              <p:cNvSpPr/>
              <p:nvPr/>
            </p:nvSpPr>
            <p:spPr>
              <a:xfrm>
                <a:off x="0" y="3174687"/>
                <a:ext cx="9144014" cy="1977466"/>
              </a:xfrm>
              <a:custGeom>
                <a:avLst/>
                <a:gdLst/>
                <a:ahLst/>
                <a:cxnLst/>
                <a:rect l="l" t="t" r="r" b="b"/>
                <a:pathLst>
                  <a:path w="210813" h="45590" extrusionOk="0">
                    <a:moveTo>
                      <a:pt x="210812" y="1"/>
                    </a:moveTo>
                    <a:cubicBezTo>
                      <a:pt x="204573" y="489"/>
                      <a:pt x="199680" y="5537"/>
                      <a:pt x="199370" y="11788"/>
                    </a:cubicBezTo>
                    <a:cubicBezTo>
                      <a:pt x="198644" y="11693"/>
                      <a:pt x="197906" y="11645"/>
                      <a:pt x="197168" y="11645"/>
                    </a:cubicBezTo>
                    <a:cubicBezTo>
                      <a:pt x="189333" y="11645"/>
                      <a:pt x="182392" y="16658"/>
                      <a:pt x="179939" y="24087"/>
                    </a:cubicBezTo>
                    <a:cubicBezTo>
                      <a:pt x="178503" y="23362"/>
                      <a:pt x="176997" y="23026"/>
                      <a:pt x="175525" y="23026"/>
                    </a:cubicBezTo>
                    <a:cubicBezTo>
                      <a:pt x="170907" y="23026"/>
                      <a:pt x="166622" y="26334"/>
                      <a:pt x="165854" y="31326"/>
                    </a:cubicBezTo>
                    <a:cubicBezTo>
                      <a:pt x="164327" y="30855"/>
                      <a:pt x="162763" y="30626"/>
                      <a:pt x="161212" y="30626"/>
                    </a:cubicBezTo>
                    <a:cubicBezTo>
                      <a:pt x="157116" y="30626"/>
                      <a:pt x="153111" y="32225"/>
                      <a:pt x="150114" y="35196"/>
                    </a:cubicBezTo>
                    <a:cubicBezTo>
                      <a:pt x="149733" y="34958"/>
                      <a:pt x="149352" y="34731"/>
                      <a:pt x="148959" y="34517"/>
                    </a:cubicBezTo>
                    <a:cubicBezTo>
                      <a:pt x="146184" y="32582"/>
                      <a:pt x="143017" y="31658"/>
                      <a:pt x="139886" y="31658"/>
                    </a:cubicBezTo>
                    <a:cubicBezTo>
                      <a:pt x="134581" y="31658"/>
                      <a:pt x="129379" y="34310"/>
                      <a:pt x="126361" y="39184"/>
                    </a:cubicBezTo>
                    <a:cubicBezTo>
                      <a:pt x="124571" y="38080"/>
                      <a:pt x="122548" y="37532"/>
                      <a:pt x="120529" y="37532"/>
                    </a:cubicBezTo>
                    <a:cubicBezTo>
                      <a:pt x="118238" y="37532"/>
                      <a:pt x="115951" y="38238"/>
                      <a:pt x="114014" y="39637"/>
                    </a:cubicBezTo>
                    <a:cubicBezTo>
                      <a:pt x="111038" y="35771"/>
                      <a:pt x="106664" y="33866"/>
                      <a:pt x="102302" y="33866"/>
                    </a:cubicBezTo>
                    <a:cubicBezTo>
                      <a:pt x="97554" y="33866"/>
                      <a:pt x="92820" y="36123"/>
                      <a:pt x="89916" y="40565"/>
                    </a:cubicBezTo>
                    <a:cubicBezTo>
                      <a:pt x="87927" y="39321"/>
                      <a:pt x="85653" y="38683"/>
                      <a:pt x="83367" y="38683"/>
                    </a:cubicBezTo>
                    <a:cubicBezTo>
                      <a:pt x="81999" y="38683"/>
                      <a:pt x="80627" y="38911"/>
                      <a:pt x="79308" y="39375"/>
                    </a:cubicBezTo>
                    <a:cubicBezTo>
                      <a:pt x="76282" y="34325"/>
                      <a:pt x="71001" y="31649"/>
                      <a:pt x="65657" y="31649"/>
                    </a:cubicBezTo>
                    <a:cubicBezTo>
                      <a:pt x="61791" y="31649"/>
                      <a:pt x="57892" y="33050"/>
                      <a:pt x="54793" y="35970"/>
                    </a:cubicBezTo>
                    <a:cubicBezTo>
                      <a:pt x="53402" y="33870"/>
                      <a:pt x="51127" y="32761"/>
                      <a:pt x="48825" y="32761"/>
                    </a:cubicBezTo>
                    <a:cubicBezTo>
                      <a:pt x="47184" y="32761"/>
                      <a:pt x="45530" y="33324"/>
                      <a:pt x="44172" y="34493"/>
                    </a:cubicBezTo>
                    <a:cubicBezTo>
                      <a:pt x="43052" y="28577"/>
                      <a:pt x="37904" y="24757"/>
                      <a:pt x="32422" y="24757"/>
                    </a:cubicBezTo>
                    <a:cubicBezTo>
                      <a:pt x="30447" y="24757"/>
                      <a:pt x="28428" y="25253"/>
                      <a:pt x="26539" y="26326"/>
                    </a:cubicBezTo>
                    <a:cubicBezTo>
                      <a:pt x="23170" y="19301"/>
                      <a:pt x="16312" y="14598"/>
                      <a:pt x="8549" y="13979"/>
                    </a:cubicBezTo>
                    <a:cubicBezTo>
                      <a:pt x="10716" y="7680"/>
                      <a:pt x="6596" y="977"/>
                      <a:pt x="0" y="72"/>
                    </a:cubicBezTo>
                    <a:lnTo>
                      <a:pt x="0" y="45590"/>
                    </a:lnTo>
                    <a:lnTo>
                      <a:pt x="210812" y="45590"/>
                    </a:lnTo>
                    <a:lnTo>
                      <a:pt x="210812" y="1"/>
                    </a:ln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45" name="Google Shape;1845;g358fe18d560_3_1806"/>
              <p:cNvGrpSpPr/>
              <p:nvPr/>
            </p:nvGrpSpPr>
            <p:grpSpPr>
              <a:xfrm>
                <a:off x="3" y="3685994"/>
                <a:ext cx="9144014" cy="1466162"/>
                <a:chOff x="1212350" y="1446150"/>
                <a:chExt cx="5270325" cy="845050"/>
              </a:xfrm>
            </p:grpSpPr>
            <p:sp>
              <p:nvSpPr>
                <p:cNvPr id="1846" name="Google Shape;1846;g358fe18d560_3_1806"/>
                <p:cNvSpPr/>
                <p:nvPr/>
              </p:nvSpPr>
              <p:spPr>
                <a:xfrm>
                  <a:off x="6191250" y="1446150"/>
                  <a:ext cx="61925" cy="19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7823" extrusionOk="0">
                      <a:moveTo>
                        <a:pt x="83" y="0"/>
                      </a:moveTo>
                      <a:cubicBezTo>
                        <a:pt x="83" y="36"/>
                        <a:pt x="0" y="4394"/>
                        <a:pt x="2250" y="7823"/>
                      </a:cubicBezTo>
                      <a:lnTo>
                        <a:pt x="2477" y="7668"/>
                      </a:lnTo>
                      <a:cubicBezTo>
                        <a:pt x="286" y="4322"/>
                        <a:pt x="357" y="48"/>
                        <a:pt x="35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7" name="Google Shape;1847;g358fe18d560_3_1806"/>
                <p:cNvSpPr/>
                <p:nvPr/>
              </p:nvSpPr>
              <p:spPr>
                <a:xfrm>
                  <a:off x="5709325" y="1750350"/>
                  <a:ext cx="130400" cy="1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7240" extrusionOk="0">
                      <a:moveTo>
                        <a:pt x="108" y="0"/>
                      </a:moveTo>
                      <a:lnTo>
                        <a:pt x="1" y="262"/>
                      </a:lnTo>
                      <a:cubicBezTo>
                        <a:pt x="48" y="286"/>
                        <a:pt x="4418" y="2167"/>
                        <a:pt x="4942" y="7239"/>
                      </a:cubicBezTo>
                      <a:lnTo>
                        <a:pt x="5216" y="7215"/>
                      </a:lnTo>
                      <a:cubicBezTo>
                        <a:pt x="4680" y="1977"/>
                        <a:pt x="156" y="24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8" name="Google Shape;1848;g358fe18d560_3_1806"/>
                <p:cNvSpPr/>
                <p:nvPr/>
              </p:nvSpPr>
              <p:spPr>
                <a:xfrm>
                  <a:off x="5357500" y="1931025"/>
                  <a:ext cx="132475" cy="10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9" h="4001" extrusionOk="0">
                      <a:moveTo>
                        <a:pt x="84" y="0"/>
                      </a:moveTo>
                      <a:lnTo>
                        <a:pt x="1" y="274"/>
                      </a:lnTo>
                      <a:cubicBezTo>
                        <a:pt x="36" y="286"/>
                        <a:pt x="3489" y="1429"/>
                        <a:pt x="5061" y="4001"/>
                      </a:cubicBezTo>
                      <a:lnTo>
                        <a:pt x="5299" y="3846"/>
                      </a:lnTo>
                      <a:cubicBezTo>
                        <a:pt x="3668" y="1203"/>
                        <a:pt x="239" y="48"/>
                        <a:pt x="8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9" name="Google Shape;1849;g358fe18d560_3_1806"/>
                <p:cNvSpPr/>
                <p:nvPr/>
              </p:nvSpPr>
              <p:spPr>
                <a:xfrm>
                  <a:off x="5395300" y="1991925"/>
                  <a:ext cx="399775" cy="16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5" extrusionOk="0">
                      <a:moveTo>
                        <a:pt x="8515" y="0"/>
                      </a:moveTo>
                      <a:cubicBezTo>
                        <a:pt x="8100" y="0"/>
                        <a:pt x="7682" y="29"/>
                        <a:pt x="7264" y="88"/>
                      </a:cubicBezTo>
                      <a:cubicBezTo>
                        <a:pt x="3823" y="577"/>
                        <a:pt x="989" y="3017"/>
                        <a:pt x="1" y="6351"/>
                      </a:cubicBezTo>
                      <a:lnTo>
                        <a:pt x="275" y="6435"/>
                      </a:lnTo>
                      <a:cubicBezTo>
                        <a:pt x="1227" y="3208"/>
                        <a:pt x="3977" y="839"/>
                        <a:pt x="7311" y="362"/>
                      </a:cubicBezTo>
                      <a:cubicBezTo>
                        <a:pt x="7709" y="307"/>
                        <a:pt x="8107" y="279"/>
                        <a:pt x="8502" y="279"/>
                      </a:cubicBezTo>
                      <a:cubicBezTo>
                        <a:pt x="11402" y="279"/>
                        <a:pt x="14149" y="1750"/>
                        <a:pt x="15753" y="4244"/>
                      </a:cubicBezTo>
                      <a:lnTo>
                        <a:pt x="15991" y="4089"/>
                      </a:lnTo>
                      <a:cubicBezTo>
                        <a:pt x="14338" y="1516"/>
                        <a:pt x="11510" y="0"/>
                        <a:pt x="851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0" name="Google Shape;1850;g358fe18d560_3_1806"/>
                <p:cNvSpPr/>
                <p:nvPr/>
              </p:nvSpPr>
              <p:spPr>
                <a:xfrm>
                  <a:off x="6172200" y="1713175"/>
                  <a:ext cx="310475" cy="14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5726" extrusionOk="0">
                      <a:moveTo>
                        <a:pt x="9963" y="1"/>
                      </a:moveTo>
                      <a:cubicBezTo>
                        <a:pt x="7017" y="1"/>
                        <a:pt x="2496" y="858"/>
                        <a:pt x="0" y="5607"/>
                      </a:cubicBezTo>
                      <a:lnTo>
                        <a:pt x="238" y="5726"/>
                      </a:lnTo>
                      <a:cubicBezTo>
                        <a:pt x="2663" y="1114"/>
                        <a:pt x="7061" y="276"/>
                        <a:pt x="9938" y="276"/>
                      </a:cubicBezTo>
                      <a:cubicBezTo>
                        <a:pt x="11072" y="276"/>
                        <a:pt x="11970" y="406"/>
                        <a:pt x="12418" y="487"/>
                      </a:cubicBezTo>
                      <a:lnTo>
                        <a:pt x="12418" y="201"/>
                      </a:lnTo>
                      <a:cubicBezTo>
                        <a:pt x="11945" y="120"/>
                        <a:pt x="11064" y="1"/>
                        <a:pt x="996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1" name="Google Shape;1851;g358fe18d560_3_1806"/>
                <p:cNvSpPr/>
                <p:nvPr/>
              </p:nvSpPr>
              <p:spPr>
                <a:xfrm>
                  <a:off x="6065925" y="1838950"/>
                  <a:ext cx="174750" cy="9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743" extrusionOk="0">
                      <a:moveTo>
                        <a:pt x="1631" y="0"/>
                      </a:moveTo>
                      <a:cubicBezTo>
                        <a:pt x="1096" y="0"/>
                        <a:pt x="549" y="67"/>
                        <a:pt x="0" y="207"/>
                      </a:cubicBezTo>
                      <a:lnTo>
                        <a:pt x="72" y="481"/>
                      </a:lnTo>
                      <a:cubicBezTo>
                        <a:pt x="563" y="356"/>
                        <a:pt x="1077" y="293"/>
                        <a:pt x="1593" y="293"/>
                      </a:cubicBezTo>
                      <a:cubicBezTo>
                        <a:pt x="3778" y="293"/>
                        <a:pt x="6003" y="1422"/>
                        <a:pt x="6716" y="3743"/>
                      </a:cubicBezTo>
                      <a:lnTo>
                        <a:pt x="6989" y="3660"/>
                      </a:lnTo>
                      <a:cubicBezTo>
                        <a:pt x="6304" y="1427"/>
                        <a:pt x="4106" y="0"/>
                        <a:pt x="163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2" name="Google Shape;1852;g358fe18d560_3_1806"/>
                <p:cNvSpPr/>
                <p:nvPr/>
              </p:nvSpPr>
              <p:spPr>
                <a:xfrm>
                  <a:off x="6254925" y="2155675"/>
                  <a:ext cx="227750" cy="13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0" h="5421" extrusionOk="0">
                      <a:moveTo>
                        <a:pt x="8855" y="0"/>
                      </a:moveTo>
                      <a:cubicBezTo>
                        <a:pt x="7177" y="0"/>
                        <a:pt x="1903" y="413"/>
                        <a:pt x="1" y="5421"/>
                      </a:cubicBezTo>
                      <a:lnTo>
                        <a:pt x="299" y="5421"/>
                      </a:lnTo>
                      <a:cubicBezTo>
                        <a:pt x="2179" y="675"/>
                        <a:pt x="7216" y="286"/>
                        <a:pt x="8841" y="286"/>
                      </a:cubicBezTo>
                      <a:cubicBezTo>
                        <a:pt x="8945" y="286"/>
                        <a:pt x="9035" y="287"/>
                        <a:pt x="9109" y="289"/>
                      </a:cubicBezTo>
                      <a:lnTo>
                        <a:pt x="9109" y="4"/>
                      </a:lnTo>
                      <a:cubicBezTo>
                        <a:pt x="9038" y="2"/>
                        <a:pt x="8952" y="0"/>
                        <a:pt x="885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3" name="Google Shape;1853;g358fe18d560_3_1806"/>
                <p:cNvSpPr/>
                <p:nvPr/>
              </p:nvSpPr>
              <p:spPr>
                <a:xfrm>
                  <a:off x="1408200" y="2127750"/>
                  <a:ext cx="217325" cy="4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3" h="1847" extrusionOk="0">
                      <a:moveTo>
                        <a:pt x="4778" y="0"/>
                      </a:moveTo>
                      <a:cubicBezTo>
                        <a:pt x="3422" y="0"/>
                        <a:pt x="1789" y="389"/>
                        <a:pt x="0" y="1609"/>
                      </a:cubicBezTo>
                      <a:lnTo>
                        <a:pt x="167" y="1847"/>
                      </a:lnTo>
                      <a:cubicBezTo>
                        <a:pt x="1897" y="658"/>
                        <a:pt x="3477" y="281"/>
                        <a:pt x="4785" y="281"/>
                      </a:cubicBezTo>
                      <a:cubicBezTo>
                        <a:pt x="7042" y="281"/>
                        <a:pt x="8491" y="1403"/>
                        <a:pt x="8513" y="1418"/>
                      </a:cubicBezTo>
                      <a:lnTo>
                        <a:pt x="8692" y="1204"/>
                      </a:lnTo>
                      <a:cubicBezTo>
                        <a:pt x="8662" y="1181"/>
                        <a:pt x="7141" y="0"/>
                        <a:pt x="477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4" name="Google Shape;1854;g358fe18d560_3_1806"/>
                <p:cNvSpPr/>
                <p:nvPr/>
              </p:nvSpPr>
              <p:spPr>
                <a:xfrm>
                  <a:off x="1642150" y="1808000"/>
                  <a:ext cx="398600" cy="16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4" h="6589" extrusionOk="0">
                      <a:moveTo>
                        <a:pt x="7392" y="0"/>
                      </a:moveTo>
                      <a:cubicBezTo>
                        <a:pt x="4451" y="0"/>
                        <a:pt x="1657" y="1469"/>
                        <a:pt x="1" y="3969"/>
                      </a:cubicBezTo>
                      <a:lnTo>
                        <a:pt x="227" y="4124"/>
                      </a:lnTo>
                      <a:cubicBezTo>
                        <a:pt x="1839" y="1701"/>
                        <a:pt x="4539" y="287"/>
                        <a:pt x="7382" y="287"/>
                      </a:cubicBezTo>
                      <a:cubicBezTo>
                        <a:pt x="7837" y="287"/>
                        <a:pt x="8294" y="323"/>
                        <a:pt x="8752" y="397"/>
                      </a:cubicBezTo>
                      <a:cubicBezTo>
                        <a:pt x="12074" y="933"/>
                        <a:pt x="14776" y="3350"/>
                        <a:pt x="15669" y="6588"/>
                      </a:cubicBezTo>
                      <a:lnTo>
                        <a:pt x="15943" y="6505"/>
                      </a:lnTo>
                      <a:cubicBezTo>
                        <a:pt x="15015" y="3159"/>
                        <a:pt x="12217" y="659"/>
                        <a:pt x="8788" y="111"/>
                      </a:cubicBezTo>
                      <a:cubicBezTo>
                        <a:pt x="8321" y="37"/>
                        <a:pt x="7855" y="0"/>
                        <a:pt x="73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5" name="Google Shape;1855;g358fe18d560_3_1806"/>
                <p:cNvSpPr/>
                <p:nvPr/>
              </p:nvSpPr>
              <p:spPr>
                <a:xfrm>
                  <a:off x="1274550" y="1497150"/>
                  <a:ext cx="151525" cy="1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" h="711" extrusionOk="0">
                      <a:moveTo>
                        <a:pt x="4978" y="1"/>
                      </a:moveTo>
                      <a:cubicBezTo>
                        <a:pt x="3767" y="1"/>
                        <a:pt x="1746" y="66"/>
                        <a:pt x="1" y="437"/>
                      </a:cubicBezTo>
                      <a:lnTo>
                        <a:pt x="48" y="710"/>
                      </a:lnTo>
                      <a:cubicBezTo>
                        <a:pt x="1814" y="340"/>
                        <a:pt x="3861" y="277"/>
                        <a:pt x="5050" y="277"/>
                      </a:cubicBezTo>
                      <a:cubicBezTo>
                        <a:pt x="5657" y="277"/>
                        <a:pt x="6041" y="294"/>
                        <a:pt x="6049" y="294"/>
                      </a:cubicBezTo>
                      <a:lnTo>
                        <a:pt x="6061" y="20"/>
                      </a:lnTo>
                      <a:cubicBezTo>
                        <a:pt x="6052" y="20"/>
                        <a:pt x="5634" y="1"/>
                        <a:pt x="497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6" name="Google Shape;1856;g358fe18d560_3_1806"/>
                <p:cNvSpPr/>
                <p:nvPr/>
              </p:nvSpPr>
              <p:spPr>
                <a:xfrm>
                  <a:off x="1212350" y="1888150"/>
                  <a:ext cx="302725" cy="24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09" h="9741" extrusionOk="0">
                      <a:moveTo>
                        <a:pt x="0" y="1"/>
                      </a:moveTo>
                      <a:lnTo>
                        <a:pt x="0" y="275"/>
                      </a:lnTo>
                      <a:cubicBezTo>
                        <a:pt x="1393" y="346"/>
                        <a:pt x="9787" y="1108"/>
                        <a:pt x="11835" y="9740"/>
                      </a:cubicBezTo>
                      <a:lnTo>
                        <a:pt x="12109" y="9681"/>
                      </a:lnTo>
                      <a:cubicBezTo>
                        <a:pt x="10001" y="834"/>
                        <a:pt x="1405" y="7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7" name="Google Shape;1857;g358fe18d560_3_1806"/>
                <p:cNvSpPr/>
                <p:nvPr/>
              </p:nvSpPr>
              <p:spPr>
                <a:xfrm>
                  <a:off x="5192300" y="2123900"/>
                  <a:ext cx="266125" cy="1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5" h="5418" extrusionOk="0">
                      <a:moveTo>
                        <a:pt x="5232" y="0"/>
                      </a:moveTo>
                      <a:cubicBezTo>
                        <a:pt x="2829" y="0"/>
                        <a:pt x="661" y="1594"/>
                        <a:pt x="1" y="3965"/>
                      </a:cubicBezTo>
                      <a:lnTo>
                        <a:pt x="274" y="4049"/>
                      </a:lnTo>
                      <a:cubicBezTo>
                        <a:pt x="902" y="1799"/>
                        <a:pt x="2943" y="287"/>
                        <a:pt x="5221" y="287"/>
                      </a:cubicBezTo>
                      <a:cubicBezTo>
                        <a:pt x="5452" y="287"/>
                        <a:pt x="5684" y="302"/>
                        <a:pt x="5918" y="334"/>
                      </a:cubicBezTo>
                      <a:cubicBezTo>
                        <a:pt x="8466" y="679"/>
                        <a:pt x="10359" y="2846"/>
                        <a:pt x="10359" y="5418"/>
                      </a:cubicBezTo>
                      <a:lnTo>
                        <a:pt x="10645" y="5418"/>
                      </a:lnTo>
                      <a:cubicBezTo>
                        <a:pt x="10633" y="2715"/>
                        <a:pt x="8633" y="417"/>
                        <a:pt x="5954" y="48"/>
                      </a:cubicBezTo>
                      <a:cubicBezTo>
                        <a:pt x="5712" y="16"/>
                        <a:pt x="5470" y="0"/>
                        <a:pt x="523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8" name="Google Shape;1858;g358fe18d560_3_1806"/>
                <p:cNvSpPr/>
                <p:nvPr/>
              </p:nvSpPr>
              <p:spPr>
                <a:xfrm>
                  <a:off x="2332125" y="2163450"/>
                  <a:ext cx="180400" cy="8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6" h="3586" extrusionOk="0">
                      <a:moveTo>
                        <a:pt x="2267" y="0"/>
                      </a:moveTo>
                      <a:cubicBezTo>
                        <a:pt x="987" y="0"/>
                        <a:pt x="22" y="432"/>
                        <a:pt x="0" y="443"/>
                      </a:cubicBezTo>
                      <a:lnTo>
                        <a:pt x="108" y="693"/>
                      </a:lnTo>
                      <a:cubicBezTo>
                        <a:pt x="193" y="656"/>
                        <a:pt x="1096" y="254"/>
                        <a:pt x="2280" y="254"/>
                      </a:cubicBezTo>
                      <a:cubicBezTo>
                        <a:pt x="3751" y="254"/>
                        <a:pt x="5654" y="874"/>
                        <a:pt x="6954" y="3586"/>
                      </a:cubicBezTo>
                      <a:lnTo>
                        <a:pt x="7216" y="3467"/>
                      </a:lnTo>
                      <a:cubicBezTo>
                        <a:pt x="5855" y="641"/>
                        <a:pt x="3827" y="0"/>
                        <a:pt x="226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9" name="Google Shape;1859;g358fe18d560_3_1806"/>
                <p:cNvSpPr/>
                <p:nvPr/>
              </p:nvSpPr>
              <p:spPr>
                <a:xfrm>
                  <a:off x="2472025" y="2048000"/>
                  <a:ext cx="112525" cy="15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1" h="6216" extrusionOk="0">
                      <a:moveTo>
                        <a:pt x="4322" y="1"/>
                      </a:moveTo>
                      <a:cubicBezTo>
                        <a:pt x="4299" y="12"/>
                        <a:pt x="1227" y="2560"/>
                        <a:pt x="0" y="6120"/>
                      </a:cubicBezTo>
                      <a:lnTo>
                        <a:pt x="262" y="6216"/>
                      </a:lnTo>
                      <a:cubicBezTo>
                        <a:pt x="1465" y="2727"/>
                        <a:pt x="4477" y="239"/>
                        <a:pt x="4501" y="215"/>
                      </a:cubicBezTo>
                      <a:lnTo>
                        <a:pt x="432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0" name="Google Shape;1860;g358fe18d560_3_1806"/>
                <p:cNvSpPr/>
                <p:nvPr/>
              </p:nvSpPr>
              <p:spPr>
                <a:xfrm>
                  <a:off x="3075675" y="2132525"/>
                  <a:ext cx="120275" cy="9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1" h="3930" extrusionOk="0">
                      <a:moveTo>
                        <a:pt x="4703" y="1"/>
                      </a:moveTo>
                      <a:cubicBezTo>
                        <a:pt x="4679" y="13"/>
                        <a:pt x="1631" y="1275"/>
                        <a:pt x="0" y="3787"/>
                      </a:cubicBezTo>
                      <a:lnTo>
                        <a:pt x="227" y="3930"/>
                      </a:lnTo>
                      <a:cubicBezTo>
                        <a:pt x="1822" y="1501"/>
                        <a:pt x="4787" y="263"/>
                        <a:pt x="4810" y="263"/>
                      </a:cubicBezTo>
                      <a:lnTo>
                        <a:pt x="470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1" name="Google Shape;1861;g358fe18d560_3_1806"/>
                <p:cNvSpPr/>
                <p:nvPr/>
              </p:nvSpPr>
              <p:spPr>
                <a:xfrm>
                  <a:off x="3458150" y="2162600"/>
                  <a:ext cx="78025" cy="7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1" h="3192" extrusionOk="0">
                      <a:moveTo>
                        <a:pt x="156" y="0"/>
                      </a:moveTo>
                      <a:lnTo>
                        <a:pt x="1" y="239"/>
                      </a:lnTo>
                      <a:cubicBezTo>
                        <a:pt x="13" y="250"/>
                        <a:pt x="1918" y="1596"/>
                        <a:pt x="2870" y="3191"/>
                      </a:cubicBezTo>
                      <a:lnTo>
                        <a:pt x="3120" y="3048"/>
                      </a:lnTo>
                      <a:cubicBezTo>
                        <a:pt x="2120" y="1393"/>
                        <a:pt x="239" y="60"/>
                        <a:pt x="1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2" name="Google Shape;1862;g358fe18d560_3_1806"/>
                <p:cNvSpPr/>
                <p:nvPr/>
              </p:nvSpPr>
              <p:spPr>
                <a:xfrm>
                  <a:off x="4001675" y="2139675"/>
                  <a:ext cx="63125" cy="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" h="2847" extrusionOk="0">
                      <a:moveTo>
                        <a:pt x="2346" y="1"/>
                      </a:moveTo>
                      <a:cubicBezTo>
                        <a:pt x="2287" y="48"/>
                        <a:pt x="834" y="1203"/>
                        <a:pt x="1" y="2703"/>
                      </a:cubicBezTo>
                      <a:lnTo>
                        <a:pt x="239" y="2846"/>
                      </a:lnTo>
                      <a:cubicBezTo>
                        <a:pt x="1060" y="1382"/>
                        <a:pt x="2501" y="227"/>
                        <a:pt x="2525" y="215"/>
                      </a:cubicBezTo>
                      <a:lnTo>
                        <a:pt x="234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3" name="Google Shape;1863;g358fe18d560_3_1806"/>
                <p:cNvSpPr/>
                <p:nvPr/>
              </p:nvSpPr>
              <p:spPr>
                <a:xfrm>
                  <a:off x="3928450" y="2204200"/>
                  <a:ext cx="136950" cy="5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8" h="2040" extrusionOk="0">
                      <a:moveTo>
                        <a:pt x="1931" y="1"/>
                      </a:moveTo>
                      <a:cubicBezTo>
                        <a:pt x="1320" y="1"/>
                        <a:pt x="676" y="128"/>
                        <a:pt x="1" y="384"/>
                      </a:cubicBezTo>
                      <a:lnTo>
                        <a:pt x="96" y="646"/>
                      </a:lnTo>
                      <a:cubicBezTo>
                        <a:pt x="750" y="398"/>
                        <a:pt x="1367" y="273"/>
                        <a:pt x="1948" y="273"/>
                      </a:cubicBezTo>
                      <a:cubicBezTo>
                        <a:pt x="3206" y="273"/>
                        <a:pt x="4298" y="858"/>
                        <a:pt x="5251" y="2039"/>
                      </a:cubicBezTo>
                      <a:lnTo>
                        <a:pt x="5478" y="1861"/>
                      </a:lnTo>
                      <a:cubicBezTo>
                        <a:pt x="4470" y="623"/>
                        <a:pt x="3281" y="1"/>
                        <a:pt x="193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4" name="Google Shape;1864;g358fe18d560_3_1806"/>
                <p:cNvSpPr/>
                <p:nvPr/>
              </p:nvSpPr>
              <p:spPr>
                <a:xfrm>
                  <a:off x="4318675" y="2128975"/>
                  <a:ext cx="55700" cy="10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4108" extrusionOk="0">
                      <a:moveTo>
                        <a:pt x="2001" y="0"/>
                      </a:moveTo>
                      <a:cubicBezTo>
                        <a:pt x="1180" y="1262"/>
                        <a:pt x="513" y="2596"/>
                        <a:pt x="1" y="4012"/>
                      </a:cubicBezTo>
                      <a:lnTo>
                        <a:pt x="263" y="4108"/>
                      </a:lnTo>
                      <a:cubicBezTo>
                        <a:pt x="775" y="2715"/>
                        <a:pt x="1430" y="1393"/>
                        <a:pt x="2227" y="155"/>
                      </a:cubicBezTo>
                      <a:lnTo>
                        <a:pt x="200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5" name="Google Shape;1865;g358fe18d560_3_1806"/>
                <p:cNvSpPr/>
                <p:nvPr/>
              </p:nvSpPr>
              <p:spPr>
                <a:xfrm>
                  <a:off x="4963100" y="2028350"/>
                  <a:ext cx="104800" cy="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3168" extrusionOk="0">
                      <a:moveTo>
                        <a:pt x="168" y="1"/>
                      </a:moveTo>
                      <a:lnTo>
                        <a:pt x="1" y="227"/>
                      </a:lnTo>
                      <a:lnTo>
                        <a:pt x="4037" y="3168"/>
                      </a:lnTo>
                      <a:lnTo>
                        <a:pt x="4192" y="2942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866" name="Google Shape;1866;g358fe18d560_3_1806"/>
            <p:cNvGrpSpPr/>
            <p:nvPr/>
          </p:nvGrpSpPr>
          <p:grpSpPr>
            <a:xfrm>
              <a:off x="435136" y="565107"/>
              <a:ext cx="1639324" cy="614076"/>
              <a:chOff x="6139625" y="939075"/>
              <a:chExt cx="1818642" cy="681247"/>
            </a:xfrm>
          </p:grpSpPr>
          <p:sp>
            <p:nvSpPr>
              <p:cNvPr id="1867" name="Google Shape;1867;g358fe18d560_3_1806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8" name="Google Shape;1868;g358fe18d560_3_1806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9" name="Google Shape;1869;g358fe18d560_3_1806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Google Shape;1870;g358fe18d560_3_1806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71" name="Google Shape;1871;g358fe18d560_3_1806"/>
            <p:cNvGrpSpPr/>
            <p:nvPr/>
          </p:nvGrpSpPr>
          <p:grpSpPr>
            <a:xfrm>
              <a:off x="6638966" y="177377"/>
              <a:ext cx="2275667" cy="852445"/>
              <a:chOff x="6139625" y="939075"/>
              <a:chExt cx="1818642" cy="681247"/>
            </a:xfrm>
          </p:grpSpPr>
          <p:sp>
            <p:nvSpPr>
              <p:cNvPr id="1872" name="Google Shape;1872;g358fe18d560_3_1806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3" name="Google Shape;1873;g358fe18d560_3_1806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4" name="Google Shape;1874;g358fe18d560_3_1806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Google Shape;1875;g358fe18d560_3_1806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76" name="Google Shape;1876;g358fe18d560_3_1806"/>
            <p:cNvGrpSpPr/>
            <p:nvPr/>
          </p:nvGrpSpPr>
          <p:grpSpPr>
            <a:xfrm>
              <a:off x="1384512" y="555311"/>
              <a:ext cx="1145826" cy="474522"/>
              <a:chOff x="5525375" y="1545600"/>
              <a:chExt cx="289650" cy="119950"/>
            </a:xfrm>
          </p:grpSpPr>
          <p:sp>
            <p:nvSpPr>
              <p:cNvPr id="1877" name="Google Shape;1877;g358fe18d560_3_1806"/>
              <p:cNvSpPr/>
              <p:nvPr/>
            </p:nvSpPr>
            <p:spPr>
              <a:xfrm>
                <a:off x="5525375" y="1545600"/>
                <a:ext cx="2896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4798" extrusionOk="0">
                    <a:moveTo>
                      <a:pt x="4148" y="1"/>
                    </a:moveTo>
                    <a:cubicBezTo>
                      <a:pt x="3896" y="1"/>
                      <a:pt x="3639" y="27"/>
                      <a:pt x="3382" y="82"/>
                    </a:cubicBezTo>
                    <a:cubicBezTo>
                      <a:pt x="1263" y="535"/>
                      <a:pt x="1" y="2737"/>
                      <a:pt x="667" y="4797"/>
                    </a:cubicBezTo>
                    <a:lnTo>
                      <a:pt x="11586" y="4797"/>
                    </a:lnTo>
                    <a:cubicBezTo>
                      <a:pt x="11478" y="3618"/>
                      <a:pt x="10478" y="2713"/>
                      <a:pt x="9288" y="2713"/>
                    </a:cubicBezTo>
                    <a:cubicBezTo>
                      <a:pt x="8740" y="2713"/>
                      <a:pt x="8204" y="2916"/>
                      <a:pt x="7787" y="3273"/>
                    </a:cubicBezTo>
                    <a:cubicBezTo>
                      <a:pt x="7589" y="1380"/>
                      <a:pt x="5975" y="1"/>
                      <a:pt x="4148" y="1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8" name="Google Shape;1878;g358fe18d560_3_1806"/>
              <p:cNvSpPr/>
              <p:nvPr/>
            </p:nvSpPr>
            <p:spPr>
              <a:xfrm>
                <a:off x="5700100" y="1625025"/>
                <a:ext cx="223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168" extrusionOk="0">
                    <a:moveTo>
                      <a:pt x="703" y="1"/>
                    </a:moveTo>
                    <a:cubicBezTo>
                      <a:pt x="382" y="287"/>
                      <a:pt x="132" y="668"/>
                      <a:pt x="1" y="1084"/>
                    </a:cubicBezTo>
                    <a:lnTo>
                      <a:pt x="275" y="1168"/>
                    </a:lnTo>
                    <a:cubicBezTo>
                      <a:pt x="394" y="798"/>
                      <a:pt x="608" y="465"/>
                      <a:pt x="894" y="215"/>
                    </a:cubicBez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79" name="Google Shape;1879;g358fe18d560_3_1806"/>
          <p:cNvGrpSpPr/>
          <p:nvPr/>
        </p:nvGrpSpPr>
        <p:grpSpPr>
          <a:xfrm>
            <a:off x="16276075" y="496285"/>
            <a:ext cx="1558328" cy="1862069"/>
            <a:chOff x="3840250" y="590138"/>
            <a:chExt cx="1090350" cy="1302875"/>
          </a:xfrm>
        </p:grpSpPr>
        <p:sp>
          <p:nvSpPr>
            <p:cNvPr id="1880" name="Google Shape;1880;g358fe18d560_3_1806"/>
            <p:cNvSpPr/>
            <p:nvPr/>
          </p:nvSpPr>
          <p:spPr>
            <a:xfrm>
              <a:off x="3868225" y="590138"/>
              <a:ext cx="523900" cy="373575"/>
            </a:xfrm>
            <a:custGeom>
              <a:avLst/>
              <a:gdLst/>
              <a:ahLst/>
              <a:cxnLst/>
              <a:rect l="l" t="t" r="r" b="b"/>
              <a:pathLst>
                <a:path w="20956" h="14943" extrusionOk="0">
                  <a:moveTo>
                    <a:pt x="10478" y="1"/>
                  </a:moveTo>
                  <a:cubicBezTo>
                    <a:pt x="10478" y="1"/>
                    <a:pt x="1" y="14943"/>
                    <a:pt x="10478" y="14943"/>
                  </a:cubicBezTo>
                  <a:cubicBezTo>
                    <a:pt x="20956" y="14943"/>
                    <a:pt x="10478" y="1"/>
                    <a:pt x="1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g358fe18d560_3_1806"/>
            <p:cNvSpPr/>
            <p:nvPr/>
          </p:nvSpPr>
          <p:spPr>
            <a:xfrm>
              <a:off x="3963475" y="669913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68" y="0"/>
                  </a:moveTo>
                  <a:cubicBezTo>
                    <a:pt x="6668" y="0"/>
                    <a:pt x="1" y="9502"/>
                    <a:pt x="6668" y="9502"/>
                  </a:cubicBezTo>
                  <a:cubicBezTo>
                    <a:pt x="13324" y="9502"/>
                    <a:pt x="6668" y="0"/>
                    <a:pt x="6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g358fe18d560_3_1806"/>
            <p:cNvSpPr/>
            <p:nvPr/>
          </p:nvSpPr>
          <p:spPr>
            <a:xfrm>
              <a:off x="4035800" y="747113"/>
              <a:ext cx="76525" cy="169300"/>
            </a:xfrm>
            <a:custGeom>
              <a:avLst/>
              <a:gdLst/>
              <a:ahLst/>
              <a:cxnLst/>
              <a:rect l="l" t="t" r="r" b="b"/>
              <a:pathLst>
                <a:path w="3061" h="6772" extrusionOk="0">
                  <a:moveTo>
                    <a:pt x="1922" y="1"/>
                  </a:moveTo>
                  <a:cubicBezTo>
                    <a:pt x="1675" y="1"/>
                    <a:pt x="1386" y="169"/>
                    <a:pt x="1096" y="508"/>
                  </a:cubicBezTo>
                  <a:cubicBezTo>
                    <a:pt x="477" y="1234"/>
                    <a:pt x="1" y="3913"/>
                    <a:pt x="227" y="5354"/>
                  </a:cubicBezTo>
                  <a:cubicBezTo>
                    <a:pt x="385" y="6308"/>
                    <a:pt x="1018" y="6771"/>
                    <a:pt x="1614" y="6771"/>
                  </a:cubicBezTo>
                  <a:cubicBezTo>
                    <a:pt x="1918" y="6771"/>
                    <a:pt x="2213" y="6651"/>
                    <a:pt x="2430" y="6414"/>
                  </a:cubicBezTo>
                  <a:cubicBezTo>
                    <a:pt x="3061" y="5699"/>
                    <a:pt x="2096" y="4378"/>
                    <a:pt x="2430" y="2925"/>
                  </a:cubicBezTo>
                  <a:cubicBezTo>
                    <a:pt x="2876" y="981"/>
                    <a:pt x="2519" y="1"/>
                    <a:pt x="19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g358fe18d560_3_1806"/>
            <p:cNvSpPr/>
            <p:nvPr/>
          </p:nvSpPr>
          <p:spPr>
            <a:xfrm>
              <a:off x="4332875" y="729438"/>
              <a:ext cx="523900" cy="373575"/>
            </a:xfrm>
            <a:custGeom>
              <a:avLst/>
              <a:gdLst/>
              <a:ahLst/>
              <a:cxnLst/>
              <a:rect l="l" t="t" r="r" b="b"/>
              <a:pathLst>
                <a:path w="20956" h="14943" extrusionOk="0">
                  <a:moveTo>
                    <a:pt x="10478" y="1"/>
                  </a:moveTo>
                  <a:cubicBezTo>
                    <a:pt x="10478" y="1"/>
                    <a:pt x="0" y="14943"/>
                    <a:pt x="10478" y="14943"/>
                  </a:cubicBezTo>
                  <a:cubicBezTo>
                    <a:pt x="20955" y="14943"/>
                    <a:pt x="10478" y="1"/>
                    <a:pt x="1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g358fe18d560_3_1806"/>
            <p:cNvSpPr/>
            <p:nvPr/>
          </p:nvSpPr>
          <p:spPr>
            <a:xfrm>
              <a:off x="4428425" y="809213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56" y="0"/>
                  </a:moveTo>
                  <a:cubicBezTo>
                    <a:pt x="6656" y="0"/>
                    <a:pt x="0" y="9502"/>
                    <a:pt x="6656" y="9502"/>
                  </a:cubicBezTo>
                  <a:cubicBezTo>
                    <a:pt x="13323" y="9502"/>
                    <a:pt x="6656" y="0"/>
                    <a:pt x="6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g358fe18d560_3_1806"/>
            <p:cNvSpPr/>
            <p:nvPr/>
          </p:nvSpPr>
          <p:spPr>
            <a:xfrm>
              <a:off x="4500450" y="886438"/>
              <a:ext cx="76525" cy="169350"/>
            </a:xfrm>
            <a:custGeom>
              <a:avLst/>
              <a:gdLst/>
              <a:ahLst/>
              <a:cxnLst/>
              <a:rect l="l" t="t" r="r" b="b"/>
              <a:pathLst>
                <a:path w="3061" h="6774" extrusionOk="0">
                  <a:moveTo>
                    <a:pt x="1921" y="0"/>
                  </a:moveTo>
                  <a:cubicBezTo>
                    <a:pt x="1674" y="0"/>
                    <a:pt x="1385" y="169"/>
                    <a:pt x="1096" y="507"/>
                  </a:cubicBezTo>
                  <a:cubicBezTo>
                    <a:pt x="477" y="1233"/>
                    <a:pt x="1" y="3912"/>
                    <a:pt x="227" y="5353"/>
                  </a:cubicBezTo>
                  <a:cubicBezTo>
                    <a:pt x="384" y="6312"/>
                    <a:pt x="1014" y="6773"/>
                    <a:pt x="1609" y="6773"/>
                  </a:cubicBezTo>
                  <a:cubicBezTo>
                    <a:pt x="1914" y="6773"/>
                    <a:pt x="2211" y="6651"/>
                    <a:pt x="2429" y="6413"/>
                  </a:cubicBezTo>
                  <a:cubicBezTo>
                    <a:pt x="3060" y="5698"/>
                    <a:pt x="2096" y="4377"/>
                    <a:pt x="2429" y="2936"/>
                  </a:cubicBezTo>
                  <a:cubicBezTo>
                    <a:pt x="2876" y="983"/>
                    <a:pt x="2518" y="0"/>
                    <a:pt x="19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g358fe18d560_3_1806"/>
            <p:cNvSpPr/>
            <p:nvPr/>
          </p:nvSpPr>
          <p:spPr>
            <a:xfrm>
              <a:off x="4069450" y="1093763"/>
              <a:ext cx="523900" cy="373600"/>
            </a:xfrm>
            <a:custGeom>
              <a:avLst/>
              <a:gdLst/>
              <a:ahLst/>
              <a:cxnLst/>
              <a:rect l="l" t="t" r="r" b="b"/>
              <a:pathLst>
                <a:path w="20956" h="14944" extrusionOk="0">
                  <a:moveTo>
                    <a:pt x="10478" y="1"/>
                  </a:moveTo>
                  <a:cubicBezTo>
                    <a:pt x="10478" y="1"/>
                    <a:pt x="0" y="14943"/>
                    <a:pt x="10478" y="14943"/>
                  </a:cubicBezTo>
                  <a:cubicBezTo>
                    <a:pt x="20955" y="14943"/>
                    <a:pt x="10478" y="1"/>
                    <a:pt x="1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g358fe18d560_3_1806"/>
            <p:cNvSpPr/>
            <p:nvPr/>
          </p:nvSpPr>
          <p:spPr>
            <a:xfrm>
              <a:off x="4165000" y="1173238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56" y="1"/>
                  </a:moveTo>
                  <a:cubicBezTo>
                    <a:pt x="6656" y="1"/>
                    <a:pt x="0" y="9502"/>
                    <a:pt x="6656" y="9502"/>
                  </a:cubicBezTo>
                  <a:cubicBezTo>
                    <a:pt x="13323" y="9502"/>
                    <a:pt x="6656" y="1"/>
                    <a:pt x="66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g358fe18d560_3_1806"/>
            <p:cNvSpPr/>
            <p:nvPr/>
          </p:nvSpPr>
          <p:spPr>
            <a:xfrm>
              <a:off x="4237025" y="1250463"/>
              <a:ext cx="76525" cy="169500"/>
            </a:xfrm>
            <a:custGeom>
              <a:avLst/>
              <a:gdLst/>
              <a:ahLst/>
              <a:cxnLst/>
              <a:rect l="l" t="t" r="r" b="b"/>
              <a:pathLst>
                <a:path w="3061" h="6780" extrusionOk="0">
                  <a:moveTo>
                    <a:pt x="1921" y="0"/>
                  </a:moveTo>
                  <a:cubicBezTo>
                    <a:pt x="1674" y="0"/>
                    <a:pt x="1385" y="169"/>
                    <a:pt x="1096" y="507"/>
                  </a:cubicBezTo>
                  <a:cubicBezTo>
                    <a:pt x="477" y="1234"/>
                    <a:pt x="0" y="3913"/>
                    <a:pt x="227" y="5365"/>
                  </a:cubicBezTo>
                  <a:cubicBezTo>
                    <a:pt x="384" y="6316"/>
                    <a:pt x="1013" y="6779"/>
                    <a:pt x="1607" y="6779"/>
                  </a:cubicBezTo>
                  <a:cubicBezTo>
                    <a:pt x="1913" y="6779"/>
                    <a:pt x="2211" y="6656"/>
                    <a:pt x="2429" y="6413"/>
                  </a:cubicBezTo>
                  <a:cubicBezTo>
                    <a:pt x="3060" y="5710"/>
                    <a:pt x="2096" y="4377"/>
                    <a:pt x="2429" y="2936"/>
                  </a:cubicBezTo>
                  <a:cubicBezTo>
                    <a:pt x="2876" y="983"/>
                    <a:pt x="2518" y="0"/>
                    <a:pt x="19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g358fe18d560_3_1806"/>
            <p:cNvSpPr/>
            <p:nvPr/>
          </p:nvSpPr>
          <p:spPr>
            <a:xfrm>
              <a:off x="4406975" y="1291113"/>
              <a:ext cx="523625" cy="373300"/>
            </a:xfrm>
            <a:custGeom>
              <a:avLst/>
              <a:gdLst/>
              <a:ahLst/>
              <a:cxnLst/>
              <a:rect l="l" t="t" r="r" b="b"/>
              <a:pathLst>
                <a:path w="20945" h="14932" extrusionOk="0">
                  <a:moveTo>
                    <a:pt x="10478" y="1"/>
                  </a:moveTo>
                  <a:cubicBezTo>
                    <a:pt x="10478" y="1"/>
                    <a:pt x="1" y="14931"/>
                    <a:pt x="10478" y="14931"/>
                  </a:cubicBezTo>
                  <a:cubicBezTo>
                    <a:pt x="20944" y="14931"/>
                    <a:pt x="10478" y="1"/>
                    <a:pt x="1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g358fe18d560_3_1806"/>
            <p:cNvSpPr/>
            <p:nvPr/>
          </p:nvSpPr>
          <p:spPr>
            <a:xfrm>
              <a:off x="4502225" y="1370588"/>
              <a:ext cx="333125" cy="237550"/>
            </a:xfrm>
            <a:custGeom>
              <a:avLst/>
              <a:gdLst/>
              <a:ahLst/>
              <a:cxnLst/>
              <a:rect l="l" t="t" r="r" b="b"/>
              <a:pathLst>
                <a:path w="13325" h="9502" extrusionOk="0">
                  <a:moveTo>
                    <a:pt x="6668" y="1"/>
                  </a:moveTo>
                  <a:cubicBezTo>
                    <a:pt x="6668" y="1"/>
                    <a:pt x="1" y="9502"/>
                    <a:pt x="6668" y="9502"/>
                  </a:cubicBezTo>
                  <a:cubicBezTo>
                    <a:pt x="13324" y="9502"/>
                    <a:pt x="6668" y="1"/>
                    <a:pt x="6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g358fe18d560_3_1806"/>
            <p:cNvSpPr/>
            <p:nvPr/>
          </p:nvSpPr>
          <p:spPr>
            <a:xfrm>
              <a:off x="4574575" y="1447813"/>
              <a:ext cx="76525" cy="169350"/>
            </a:xfrm>
            <a:custGeom>
              <a:avLst/>
              <a:gdLst/>
              <a:ahLst/>
              <a:cxnLst/>
              <a:rect l="l" t="t" r="r" b="b"/>
              <a:pathLst>
                <a:path w="3061" h="6774" extrusionOk="0">
                  <a:moveTo>
                    <a:pt x="1915" y="0"/>
                  </a:moveTo>
                  <a:cubicBezTo>
                    <a:pt x="1669" y="0"/>
                    <a:pt x="1382" y="169"/>
                    <a:pt x="1096" y="507"/>
                  </a:cubicBezTo>
                  <a:cubicBezTo>
                    <a:pt x="476" y="1234"/>
                    <a:pt x="0" y="3912"/>
                    <a:pt x="226" y="5353"/>
                  </a:cubicBezTo>
                  <a:cubicBezTo>
                    <a:pt x="376" y="6312"/>
                    <a:pt x="1008" y="6773"/>
                    <a:pt x="1602" y="6773"/>
                  </a:cubicBezTo>
                  <a:cubicBezTo>
                    <a:pt x="1908" y="6773"/>
                    <a:pt x="2203" y="6651"/>
                    <a:pt x="2417" y="6413"/>
                  </a:cubicBezTo>
                  <a:cubicBezTo>
                    <a:pt x="3060" y="5698"/>
                    <a:pt x="2084" y="4377"/>
                    <a:pt x="2417" y="2936"/>
                  </a:cubicBezTo>
                  <a:cubicBezTo>
                    <a:pt x="2872" y="983"/>
                    <a:pt x="2511" y="0"/>
                    <a:pt x="19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g358fe18d560_3_1806"/>
            <p:cNvSpPr/>
            <p:nvPr/>
          </p:nvSpPr>
          <p:spPr>
            <a:xfrm>
              <a:off x="3840250" y="1519413"/>
              <a:ext cx="523600" cy="373600"/>
            </a:xfrm>
            <a:custGeom>
              <a:avLst/>
              <a:gdLst/>
              <a:ahLst/>
              <a:cxnLst/>
              <a:rect l="l" t="t" r="r" b="b"/>
              <a:pathLst>
                <a:path w="20944" h="14944" extrusionOk="0">
                  <a:moveTo>
                    <a:pt x="10466" y="1"/>
                  </a:moveTo>
                  <a:cubicBezTo>
                    <a:pt x="10466" y="1"/>
                    <a:pt x="0" y="14943"/>
                    <a:pt x="10466" y="14943"/>
                  </a:cubicBezTo>
                  <a:cubicBezTo>
                    <a:pt x="20944" y="14943"/>
                    <a:pt x="10466" y="1"/>
                    <a:pt x="104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g358fe18d560_3_1806"/>
            <p:cNvSpPr/>
            <p:nvPr/>
          </p:nvSpPr>
          <p:spPr>
            <a:xfrm>
              <a:off x="3935500" y="1599188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56" y="1"/>
                  </a:moveTo>
                  <a:cubicBezTo>
                    <a:pt x="6656" y="1"/>
                    <a:pt x="0" y="9502"/>
                    <a:pt x="6656" y="9502"/>
                  </a:cubicBezTo>
                  <a:cubicBezTo>
                    <a:pt x="13324" y="9502"/>
                    <a:pt x="6656" y="1"/>
                    <a:pt x="66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g358fe18d560_3_1806"/>
            <p:cNvSpPr/>
            <p:nvPr/>
          </p:nvSpPr>
          <p:spPr>
            <a:xfrm>
              <a:off x="4007525" y="1676388"/>
              <a:ext cx="76525" cy="169300"/>
            </a:xfrm>
            <a:custGeom>
              <a:avLst/>
              <a:gdLst/>
              <a:ahLst/>
              <a:cxnLst/>
              <a:rect l="l" t="t" r="r" b="b"/>
              <a:pathLst>
                <a:path w="3061" h="6772" extrusionOk="0">
                  <a:moveTo>
                    <a:pt x="1926" y="1"/>
                  </a:moveTo>
                  <a:cubicBezTo>
                    <a:pt x="1681" y="1"/>
                    <a:pt x="1394" y="170"/>
                    <a:pt x="1108" y="508"/>
                  </a:cubicBezTo>
                  <a:cubicBezTo>
                    <a:pt x="477" y="1235"/>
                    <a:pt x="1" y="3913"/>
                    <a:pt x="239" y="5354"/>
                  </a:cubicBezTo>
                  <a:cubicBezTo>
                    <a:pt x="389" y="6308"/>
                    <a:pt x="1024" y="6771"/>
                    <a:pt x="1620" y="6771"/>
                  </a:cubicBezTo>
                  <a:cubicBezTo>
                    <a:pt x="1923" y="6771"/>
                    <a:pt x="2217" y="6651"/>
                    <a:pt x="2430" y="6414"/>
                  </a:cubicBezTo>
                  <a:cubicBezTo>
                    <a:pt x="3061" y="5699"/>
                    <a:pt x="2096" y="4378"/>
                    <a:pt x="2430" y="2925"/>
                  </a:cubicBezTo>
                  <a:cubicBezTo>
                    <a:pt x="2876" y="981"/>
                    <a:pt x="2519" y="1"/>
                    <a:pt x="19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5" name="Google Shape;1895;g358fe18d560_3_1806"/>
          <p:cNvGrpSpPr/>
          <p:nvPr/>
        </p:nvGrpSpPr>
        <p:grpSpPr>
          <a:xfrm flipH="1">
            <a:off x="524275" y="8001980"/>
            <a:ext cx="2852562" cy="1969164"/>
            <a:chOff x="754950" y="603975"/>
            <a:chExt cx="1847275" cy="1275200"/>
          </a:xfrm>
        </p:grpSpPr>
        <p:sp>
          <p:nvSpPr>
            <p:cNvPr id="1896" name="Google Shape;1896;g358fe18d560_3_1806"/>
            <p:cNvSpPr/>
            <p:nvPr/>
          </p:nvSpPr>
          <p:spPr>
            <a:xfrm>
              <a:off x="1569025" y="841800"/>
              <a:ext cx="814425" cy="814425"/>
            </a:xfrm>
            <a:custGeom>
              <a:avLst/>
              <a:gdLst/>
              <a:ahLst/>
              <a:cxnLst/>
              <a:rect l="l" t="t" r="r" b="b"/>
              <a:pathLst>
                <a:path w="32577" h="32577" extrusionOk="0">
                  <a:moveTo>
                    <a:pt x="16289" y="1"/>
                  </a:moveTo>
                  <a:cubicBezTo>
                    <a:pt x="7287" y="1"/>
                    <a:pt x="1" y="7299"/>
                    <a:pt x="1" y="16289"/>
                  </a:cubicBezTo>
                  <a:cubicBezTo>
                    <a:pt x="1" y="25290"/>
                    <a:pt x="7287" y="32576"/>
                    <a:pt x="16289" y="32576"/>
                  </a:cubicBezTo>
                  <a:cubicBezTo>
                    <a:pt x="25278" y="32576"/>
                    <a:pt x="32576" y="25290"/>
                    <a:pt x="32576" y="16289"/>
                  </a:cubicBezTo>
                  <a:cubicBezTo>
                    <a:pt x="32576" y="7299"/>
                    <a:pt x="25278" y="1"/>
                    <a:pt x="162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g358fe18d560_3_1806"/>
            <p:cNvSpPr/>
            <p:nvPr/>
          </p:nvSpPr>
          <p:spPr>
            <a:xfrm>
              <a:off x="1650000" y="922775"/>
              <a:ext cx="652475" cy="652775"/>
            </a:xfrm>
            <a:custGeom>
              <a:avLst/>
              <a:gdLst/>
              <a:ahLst/>
              <a:cxnLst/>
              <a:rect l="l" t="t" r="r" b="b"/>
              <a:pathLst>
                <a:path w="26099" h="26111" extrusionOk="0">
                  <a:moveTo>
                    <a:pt x="13050" y="0"/>
                  </a:moveTo>
                  <a:cubicBezTo>
                    <a:pt x="5834" y="0"/>
                    <a:pt x="0" y="5846"/>
                    <a:pt x="0" y="13050"/>
                  </a:cubicBezTo>
                  <a:cubicBezTo>
                    <a:pt x="0" y="20265"/>
                    <a:pt x="5834" y="26111"/>
                    <a:pt x="13050" y="26111"/>
                  </a:cubicBezTo>
                  <a:cubicBezTo>
                    <a:pt x="20253" y="26111"/>
                    <a:pt x="26099" y="20265"/>
                    <a:pt x="26099" y="13050"/>
                  </a:cubicBezTo>
                  <a:cubicBezTo>
                    <a:pt x="26099" y="5846"/>
                    <a:pt x="20253" y="0"/>
                    <a:pt x="130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g358fe18d560_3_1806"/>
            <p:cNvSpPr/>
            <p:nvPr/>
          </p:nvSpPr>
          <p:spPr>
            <a:xfrm>
              <a:off x="2011950" y="603975"/>
              <a:ext cx="125025" cy="172075"/>
            </a:xfrm>
            <a:custGeom>
              <a:avLst/>
              <a:gdLst/>
              <a:ahLst/>
              <a:cxnLst/>
              <a:rect l="l" t="t" r="r" b="b"/>
              <a:pathLst>
                <a:path w="5001" h="6883" extrusionOk="0">
                  <a:moveTo>
                    <a:pt x="3489" y="1"/>
                  </a:moveTo>
                  <a:lnTo>
                    <a:pt x="0" y="5883"/>
                  </a:lnTo>
                  <a:cubicBezTo>
                    <a:pt x="1703" y="6002"/>
                    <a:pt x="3382" y="6335"/>
                    <a:pt x="5001" y="6883"/>
                  </a:cubicBezTo>
                  <a:lnTo>
                    <a:pt x="34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g358fe18d560_3_1806"/>
            <p:cNvSpPr/>
            <p:nvPr/>
          </p:nvSpPr>
          <p:spPr>
            <a:xfrm>
              <a:off x="2410800" y="1363900"/>
              <a:ext cx="191425" cy="133075"/>
            </a:xfrm>
            <a:custGeom>
              <a:avLst/>
              <a:gdLst/>
              <a:ahLst/>
              <a:cxnLst/>
              <a:rect l="l" t="t" r="r" b="b"/>
              <a:pathLst>
                <a:path w="7657" h="5323" extrusionOk="0">
                  <a:moveTo>
                    <a:pt x="2060" y="0"/>
                  </a:moveTo>
                  <a:cubicBezTo>
                    <a:pt x="1632" y="1834"/>
                    <a:pt x="941" y="3608"/>
                    <a:pt x="1" y="5251"/>
                  </a:cubicBezTo>
                  <a:lnTo>
                    <a:pt x="7656" y="5323"/>
                  </a:lnTo>
                  <a:lnTo>
                    <a:pt x="7656" y="5323"/>
                  </a:lnTo>
                  <a:lnTo>
                    <a:pt x="20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g358fe18d560_3_1806"/>
            <p:cNvSpPr/>
            <p:nvPr/>
          </p:nvSpPr>
          <p:spPr>
            <a:xfrm>
              <a:off x="1554150" y="765900"/>
              <a:ext cx="141700" cy="144700"/>
            </a:xfrm>
            <a:custGeom>
              <a:avLst/>
              <a:gdLst/>
              <a:ahLst/>
              <a:cxnLst/>
              <a:rect l="l" t="t" r="r" b="b"/>
              <a:pathLst>
                <a:path w="5668" h="5788" extrusionOk="0">
                  <a:moveTo>
                    <a:pt x="0" y="1"/>
                  </a:moveTo>
                  <a:lnTo>
                    <a:pt x="2191" y="5787"/>
                  </a:lnTo>
                  <a:cubicBezTo>
                    <a:pt x="3227" y="4656"/>
                    <a:pt x="4394" y="3656"/>
                    <a:pt x="5668" y="278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g358fe18d560_3_1806"/>
            <p:cNvSpPr/>
            <p:nvPr/>
          </p:nvSpPr>
          <p:spPr>
            <a:xfrm>
              <a:off x="2379850" y="929325"/>
              <a:ext cx="185750" cy="148250"/>
            </a:xfrm>
            <a:custGeom>
              <a:avLst/>
              <a:gdLst/>
              <a:ahLst/>
              <a:cxnLst/>
              <a:rect l="l" t="t" r="r" b="b"/>
              <a:pathLst>
                <a:path w="7430" h="5930" extrusionOk="0">
                  <a:moveTo>
                    <a:pt x="7430" y="0"/>
                  </a:moveTo>
                  <a:lnTo>
                    <a:pt x="0" y="1024"/>
                  </a:lnTo>
                  <a:cubicBezTo>
                    <a:pt x="1108" y="2525"/>
                    <a:pt x="1989" y="4179"/>
                    <a:pt x="2632" y="5930"/>
                  </a:cubicBezTo>
                  <a:lnTo>
                    <a:pt x="74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g358fe18d560_3_1806"/>
            <p:cNvSpPr/>
            <p:nvPr/>
          </p:nvSpPr>
          <p:spPr>
            <a:xfrm>
              <a:off x="2071775" y="1696975"/>
              <a:ext cx="125625" cy="182200"/>
            </a:xfrm>
            <a:custGeom>
              <a:avLst/>
              <a:gdLst/>
              <a:ahLst/>
              <a:cxnLst/>
              <a:rect l="l" t="t" r="r" b="b"/>
              <a:pathLst>
                <a:path w="5025" h="7288" extrusionOk="0">
                  <a:moveTo>
                    <a:pt x="5025" y="1"/>
                  </a:moveTo>
                  <a:lnTo>
                    <a:pt x="5025" y="1"/>
                  </a:lnTo>
                  <a:cubicBezTo>
                    <a:pt x="3429" y="786"/>
                    <a:pt x="1739" y="1358"/>
                    <a:pt x="0" y="1703"/>
                  </a:cubicBezTo>
                  <a:lnTo>
                    <a:pt x="4382" y="7287"/>
                  </a:lnTo>
                  <a:lnTo>
                    <a:pt x="50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g358fe18d560_3_1806"/>
            <p:cNvSpPr/>
            <p:nvPr/>
          </p:nvSpPr>
          <p:spPr>
            <a:xfrm>
              <a:off x="1340725" y="1229050"/>
              <a:ext cx="144400" cy="110775"/>
            </a:xfrm>
            <a:custGeom>
              <a:avLst/>
              <a:gdLst/>
              <a:ahLst/>
              <a:cxnLst/>
              <a:rect l="l" t="t" r="r" b="b"/>
              <a:pathLst>
                <a:path w="5776" h="4431" extrusionOk="0">
                  <a:moveTo>
                    <a:pt x="5454" y="1"/>
                  </a:moveTo>
                  <a:lnTo>
                    <a:pt x="1" y="2561"/>
                  </a:lnTo>
                  <a:lnTo>
                    <a:pt x="5775" y="4430"/>
                  </a:lnTo>
                  <a:cubicBezTo>
                    <a:pt x="5549" y="3228"/>
                    <a:pt x="5442" y="2013"/>
                    <a:pt x="5442" y="799"/>
                  </a:cubicBezTo>
                  <a:cubicBezTo>
                    <a:pt x="5442" y="537"/>
                    <a:pt x="5442" y="263"/>
                    <a:pt x="54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g358fe18d560_3_1806"/>
            <p:cNvSpPr/>
            <p:nvPr/>
          </p:nvSpPr>
          <p:spPr>
            <a:xfrm>
              <a:off x="1619925" y="1633275"/>
              <a:ext cx="136650" cy="155400"/>
            </a:xfrm>
            <a:custGeom>
              <a:avLst/>
              <a:gdLst/>
              <a:ahLst/>
              <a:cxnLst/>
              <a:rect l="l" t="t" r="r" b="b"/>
              <a:pathLst>
                <a:path w="5466" h="6216" extrusionOk="0">
                  <a:moveTo>
                    <a:pt x="1477" y="1"/>
                  </a:moveTo>
                  <a:lnTo>
                    <a:pt x="1" y="6216"/>
                  </a:lnTo>
                  <a:lnTo>
                    <a:pt x="5466" y="2584"/>
                  </a:lnTo>
                  <a:cubicBezTo>
                    <a:pt x="4037" y="1882"/>
                    <a:pt x="2703" y="1013"/>
                    <a:pt x="1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g358fe18d560_3_1806"/>
            <p:cNvSpPr/>
            <p:nvPr/>
          </p:nvSpPr>
          <p:spPr>
            <a:xfrm>
              <a:off x="754950" y="1019600"/>
              <a:ext cx="1446925" cy="656850"/>
            </a:xfrm>
            <a:custGeom>
              <a:avLst/>
              <a:gdLst/>
              <a:ahLst/>
              <a:cxnLst/>
              <a:rect l="l" t="t" r="r" b="b"/>
              <a:pathLst>
                <a:path w="57877" h="26274" extrusionOk="0">
                  <a:moveTo>
                    <a:pt x="27032" y="1"/>
                  </a:moveTo>
                  <a:cubicBezTo>
                    <a:pt x="26310" y="1"/>
                    <a:pt x="25577" y="57"/>
                    <a:pt x="24837" y="176"/>
                  </a:cubicBezTo>
                  <a:cubicBezTo>
                    <a:pt x="16859" y="1438"/>
                    <a:pt x="13478" y="9070"/>
                    <a:pt x="13478" y="9070"/>
                  </a:cubicBezTo>
                  <a:cubicBezTo>
                    <a:pt x="13478" y="9070"/>
                    <a:pt x="13105" y="9014"/>
                    <a:pt x="12502" y="9014"/>
                  </a:cubicBezTo>
                  <a:cubicBezTo>
                    <a:pt x="10964" y="9014"/>
                    <a:pt x="7930" y="9376"/>
                    <a:pt x="5775" y="11951"/>
                  </a:cubicBezTo>
                  <a:cubicBezTo>
                    <a:pt x="2774" y="15535"/>
                    <a:pt x="4620" y="20619"/>
                    <a:pt x="4620" y="20619"/>
                  </a:cubicBezTo>
                  <a:cubicBezTo>
                    <a:pt x="0" y="21535"/>
                    <a:pt x="917" y="26274"/>
                    <a:pt x="917" y="26274"/>
                  </a:cubicBezTo>
                  <a:lnTo>
                    <a:pt x="57757" y="26274"/>
                  </a:lnTo>
                  <a:cubicBezTo>
                    <a:pt x="57876" y="18416"/>
                    <a:pt x="50364" y="18190"/>
                    <a:pt x="50364" y="18190"/>
                  </a:cubicBezTo>
                  <a:cubicBezTo>
                    <a:pt x="50364" y="18190"/>
                    <a:pt x="50364" y="13796"/>
                    <a:pt x="47589" y="12070"/>
                  </a:cubicBezTo>
                  <a:cubicBezTo>
                    <a:pt x="46324" y="11277"/>
                    <a:pt x="44890" y="11061"/>
                    <a:pt x="43704" y="11061"/>
                  </a:cubicBezTo>
                  <a:cubicBezTo>
                    <a:pt x="42291" y="11061"/>
                    <a:pt x="41232" y="11367"/>
                    <a:pt x="41232" y="11367"/>
                  </a:cubicBezTo>
                  <a:cubicBezTo>
                    <a:pt x="40087" y="5395"/>
                    <a:pt x="34083" y="1"/>
                    <a:pt x="270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g358fe18d560_3_1806"/>
            <p:cNvSpPr/>
            <p:nvPr/>
          </p:nvSpPr>
          <p:spPr>
            <a:xfrm>
              <a:off x="861800" y="1157450"/>
              <a:ext cx="1229950" cy="519000"/>
            </a:xfrm>
            <a:custGeom>
              <a:avLst/>
              <a:gdLst/>
              <a:ahLst/>
              <a:cxnLst/>
              <a:rect l="l" t="t" r="r" b="b"/>
              <a:pathLst>
                <a:path w="49198" h="20760" extrusionOk="0">
                  <a:moveTo>
                    <a:pt x="21789" y="1"/>
                  </a:moveTo>
                  <a:cubicBezTo>
                    <a:pt x="21352" y="1"/>
                    <a:pt x="20903" y="26"/>
                    <a:pt x="20444" y="79"/>
                  </a:cubicBezTo>
                  <a:cubicBezTo>
                    <a:pt x="13395" y="889"/>
                    <a:pt x="11776" y="7616"/>
                    <a:pt x="11776" y="7616"/>
                  </a:cubicBezTo>
                  <a:cubicBezTo>
                    <a:pt x="11732" y="7615"/>
                    <a:pt x="11689" y="7615"/>
                    <a:pt x="11646" y="7615"/>
                  </a:cubicBezTo>
                  <a:cubicBezTo>
                    <a:pt x="9300" y="7615"/>
                    <a:pt x="7055" y="8563"/>
                    <a:pt x="5430" y="10247"/>
                  </a:cubicBezTo>
                  <a:cubicBezTo>
                    <a:pt x="2656" y="13128"/>
                    <a:pt x="3572" y="16367"/>
                    <a:pt x="3572" y="16367"/>
                  </a:cubicBezTo>
                  <a:cubicBezTo>
                    <a:pt x="1" y="17629"/>
                    <a:pt x="108" y="20760"/>
                    <a:pt x="108" y="20760"/>
                  </a:cubicBezTo>
                  <a:lnTo>
                    <a:pt x="49197" y="20760"/>
                  </a:lnTo>
                  <a:cubicBezTo>
                    <a:pt x="48533" y="15095"/>
                    <a:pt x="43173" y="14985"/>
                    <a:pt x="42758" y="14985"/>
                  </a:cubicBezTo>
                  <a:cubicBezTo>
                    <a:pt x="42741" y="14985"/>
                    <a:pt x="42732" y="14985"/>
                    <a:pt x="42732" y="14985"/>
                  </a:cubicBezTo>
                  <a:cubicBezTo>
                    <a:pt x="42732" y="14985"/>
                    <a:pt x="43315" y="11747"/>
                    <a:pt x="40887" y="9437"/>
                  </a:cubicBezTo>
                  <a:cubicBezTo>
                    <a:pt x="39875" y="8476"/>
                    <a:pt x="38386" y="8195"/>
                    <a:pt x="36991" y="8195"/>
                  </a:cubicBezTo>
                  <a:cubicBezTo>
                    <a:pt x="35035" y="8195"/>
                    <a:pt x="33267" y="8747"/>
                    <a:pt x="33267" y="8747"/>
                  </a:cubicBezTo>
                  <a:cubicBezTo>
                    <a:pt x="31964" y="5185"/>
                    <a:pt x="28051" y="1"/>
                    <a:pt x="217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7" name="Google Shape;1907;g358fe18d560_3_1806"/>
          <p:cNvSpPr txBox="1">
            <a:spLocks noGrp="1"/>
          </p:cNvSpPr>
          <p:nvPr>
            <p:ph type="title"/>
          </p:nvPr>
        </p:nvSpPr>
        <p:spPr>
          <a:xfrm>
            <a:off x="2484100" y="2580025"/>
            <a:ext cx="5167800" cy="23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9pPr>
          </a:lstStyle>
          <a:p>
            <a:endParaRPr/>
          </a:p>
        </p:txBody>
      </p:sp>
      <p:sp>
        <p:nvSpPr>
          <p:cNvPr id="1908" name="Google Shape;1908;g358fe18d560_3_1806"/>
          <p:cNvSpPr txBox="1">
            <a:spLocks noGrp="1"/>
          </p:cNvSpPr>
          <p:nvPr>
            <p:ph type="subTitle" idx="1"/>
          </p:nvPr>
        </p:nvSpPr>
        <p:spPr>
          <a:xfrm>
            <a:off x="2484100" y="4910425"/>
            <a:ext cx="5167800" cy="23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g358fe18d560_3_8"/>
          <p:cNvGrpSpPr/>
          <p:nvPr/>
        </p:nvGrpSpPr>
        <p:grpSpPr>
          <a:xfrm>
            <a:off x="142" y="-8963201"/>
            <a:ext cx="18287504" cy="12154607"/>
            <a:chOff x="469925" y="1149000"/>
            <a:chExt cx="5143875" cy="3418825"/>
          </a:xfrm>
        </p:grpSpPr>
        <p:sp>
          <p:nvSpPr>
            <p:cNvPr id="11" name="Google Shape;11;g358fe18d560_3_8"/>
            <p:cNvSpPr/>
            <p:nvPr/>
          </p:nvSpPr>
          <p:spPr>
            <a:xfrm>
              <a:off x="1580925" y="1612825"/>
              <a:ext cx="616975" cy="1749050"/>
            </a:xfrm>
            <a:custGeom>
              <a:avLst/>
              <a:gdLst/>
              <a:ahLst/>
              <a:cxnLst/>
              <a:rect l="l" t="t" r="r" b="b"/>
              <a:pathLst>
                <a:path w="24679" h="69962" extrusionOk="0">
                  <a:moveTo>
                    <a:pt x="24678" y="0"/>
                  </a:moveTo>
                  <a:cubicBezTo>
                    <a:pt x="24678" y="0"/>
                    <a:pt x="24678" y="0"/>
                    <a:pt x="24677" y="1"/>
                  </a:cubicBezTo>
                  <a:lnTo>
                    <a:pt x="24679" y="1"/>
                  </a:lnTo>
                  <a:cubicBezTo>
                    <a:pt x="24679" y="0"/>
                    <a:pt x="24678" y="0"/>
                    <a:pt x="24678" y="0"/>
                  </a:cubicBezTo>
                  <a:close/>
                  <a:moveTo>
                    <a:pt x="24667" y="1"/>
                  </a:moveTo>
                  <a:lnTo>
                    <a:pt x="24631" y="103"/>
                  </a:lnTo>
                  <a:lnTo>
                    <a:pt x="24631" y="103"/>
                  </a:lnTo>
                  <a:cubicBezTo>
                    <a:pt x="24657" y="40"/>
                    <a:pt x="24672" y="5"/>
                    <a:pt x="24677" y="1"/>
                  </a:cubicBezTo>
                  <a:close/>
                  <a:moveTo>
                    <a:pt x="24631" y="103"/>
                  </a:moveTo>
                  <a:cubicBezTo>
                    <a:pt x="23428" y="3089"/>
                    <a:pt x="95" y="69807"/>
                    <a:pt x="45" y="69807"/>
                  </a:cubicBezTo>
                  <a:cubicBezTo>
                    <a:pt x="45" y="69807"/>
                    <a:pt x="45" y="69807"/>
                    <a:pt x="45" y="69807"/>
                  </a:cubicBezTo>
                  <a:lnTo>
                    <a:pt x="45" y="69807"/>
                  </a:lnTo>
                  <a:cubicBezTo>
                    <a:pt x="0" y="69896"/>
                    <a:pt x="71" y="69961"/>
                    <a:pt x="139" y="69961"/>
                  </a:cubicBezTo>
                  <a:cubicBezTo>
                    <a:pt x="181" y="69961"/>
                    <a:pt x="222" y="69937"/>
                    <a:pt x="235" y="69878"/>
                  </a:cubicBezTo>
                  <a:lnTo>
                    <a:pt x="24631" y="10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g358fe18d560_3_8"/>
            <p:cNvSpPr/>
            <p:nvPr/>
          </p:nvSpPr>
          <p:spPr>
            <a:xfrm>
              <a:off x="626250" y="1149075"/>
              <a:ext cx="616175" cy="1748650"/>
            </a:xfrm>
            <a:custGeom>
              <a:avLst/>
              <a:gdLst/>
              <a:ahLst/>
              <a:cxnLst/>
              <a:rect l="l" t="t" r="r" b="b"/>
              <a:pathLst>
                <a:path w="24647" h="69946" extrusionOk="0">
                  <a:moveTo>
                    <a:pt x="24646" y="0"/>
                  </a:moveTo>
                  <a:cubicBezTo>
                    <a:pt x="24477" y="0"/>
                    <a:pt x="76" y="69807"/>
                    <a:pt x="13" y="69807"/>
                  </a:cubicBezTo>
                  <a:cubicBezTo>
                    <a:pt x="13" y="69807"/>
                    <a:pt x="13" y="69807"/>
                    <a:pt x="13" y="69807"/>
                  </a:cubicBezTo>
                  <a:lnTo>
                    <a:pt x="13" y="69807"/>
                  </a:lnTo>
                  <a:cubicBezTo>
                    <a:pt x="1" y="69855"/>
                    <a:pt x="25" y="69914"/>
                    <a:pt x="84" y="69938"/>
                  </a:cubicBezTo>
                  <a:cubicBezTo>
                    <a:pt x="95" y="69943"/>
                    <a:pt x="106" y="69945"/>
                    <a:pt x="117" y="69945"/>
                  </a:cubicBezTo>
                  <a:cubicBezTo>
                    <a:pt x="156" y="69945"/>
                    <a:pt x="196" y="69916"/>
                    <a:pt x="215" y="69878"/>
                  </a:cubicBezTo>
                  <a:lnTo>
                    <a:pt x="24647" y="1"/>
                  </a:lnTo>
                  <a:cubicBezTo>
                    <a:pt x="24647" y="0"/>
                    <a:pt x="24646" y="0"/>
                    <a:pt x="246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g358fe18d560_3_8"/>
            <p:cNvSpPr/>
            <p:nvPr/>
          </p:nvSpPr>
          <p:spPr>
            <a:xfrm>
              <a:off x="3592450" y="3107625"/>
              <a:ext cx="382750" cy="1082175"/>
            </a:xfrm>
            <a:custGeom>
              <a:avLst/>
              <a:gdLst/>
              <a:ahLst/>
              <a:cxnLst/>
              <a:rect l="l" t="t" r="r" b="b"/>
              <a:pathLst>
                <a:path w="15310" h="43287" extrusionOk="0">
                  <a:moveTo>
                    <a:pt x="15297" y="1"/>
                  </a:moveTo>
                  <a:cubicBezTo>
                    <a:pt x="15128" y="1"/>
                    <a:pt x="74" y="43162"/>
                    <a:pt x="22" y="43162"/>
                  </a:cubicBezTo>
                  <a:cubicBezTo>
                    <a:pt x="22" y="43162"/>
                    <a:pt x="22" y="43162"/>
                    <a:pt x="22" y="43162"/>
                  </a:cubicBezTo>
                  <a:lnTo>
                    <a:pt x="22" y="43162"/>
                  </a:lnTo>
                  <a:cubicBezTo>
                    <a:pt x="0" y="43235"/>
                    <a:pt x="60" y="43286"/>
                    <a:pt x="123" y="43286"/>
                  </a:cubicBezTo>
                  <a:cubicBezTo>
                    <a:pt x="162" y="43286"/>
                    <a:pt x="202" y="43267"/>
                    <a:pt x="225" y="43221"/>
                  </a:cubicBezTo>
                  <a:lnTo>
                    <a:pt x="15310" y="2"/>
                  </a:lnTo>
                  <a:lnTo>
                    <a:pt x="15298" y="2"/>
                  </a:lnTo>
                  <a:cubicBezTo>
                    <a:pt x="15298" y="1"/>
                    <a:pt x="15298" y="1"/>
                    <a:pt x="15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g358fe18d560_3_8"/>
            <p:cNvSpPr/>
            <p:nvPr/>
          </p:nvSpPr>
          <p:spPr>
            <a:xfrm>
              <a:off x="1911200" y="1149075"/>
              <a:ext cx="616800" cy="1748925"/>
            </a:xfrm>
            <a:custGeom>
              <a:avLst/>
              <a:gdLst/>
              <a:ahLst/>
              <a:cxnLst/>
              <a:rect l="l" t="t" r="r" b="b"/>
              <a:pathLst>
                <a:path w="24672" h="69957" extrusionOk="0">
                  <a:moveTo>
                    <a:pt x="24671" y="0"/>
                  </a:moveTo>
                  <a:cubicBezTo>
                    <a:pt x="24502" y="0"/>
                    <a:pt x="101" y="69807"/>
                    <a:pt x="38" y="69807"/>
                  </a:cubicBezTo>
                  <a:cubicBezTo>
                    <a:pt x="38" y="69807"/>
                    <a:pt x="38" y="69807"/>
                    <a:pt x="38" y="69807"/>
                  </a:cubicBezTo>
                  <a:lnTo>
                    <a:pt x="38" y="69807"/>
                  </a:lnTo>
                  <a:cubicBezTo>
                    <a:pt x="1" y="69895"/>
                    <a:pt x="73" y="69956"/>
                    <a:pt x="142" y="69956"/>
                  </a:cubicBezTo>
                  <a:cubicBezTo>
                    <a:pt x="185" y="69956"/>
                    <a:pt x="227" y="69933"/>
                    <a:pt x="240" y="69878"/>
                  </a:cubicBezTo>
                  <a:lnTo>
                    <a:pt x="24672" y="1"/>
                  </a:lnTo>
                  <a:cubicBezTo>
                    <a:pt x="24672" y="0"/>
                    <a:pt x="24671" y="0"/>
                    <a:pt x="246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g358fe18d560_3_8"/>
            <p:cNvSpPr/>
            <p:nvPr/>
          </p:nvSpPr>
          <p:spPr>
            <a:xfrm>
              <a:off x="1353475" y="1562825"/>
              <a:ext cx="616425" cy="1748575"/>
            </a:xfrm>
            <a:custGeom>
              <a:avLst/>
              <a:gdLst/>
              <a:ahLst/>
              <a:cxnLst/>
              <a:rect l="l" t="t" r="r" b="b"/>
              <a:pathLst>
                <a:path w="24657" h="69943" extrusionOk="0">
                  <a:moveTo>
                    <a:pt x="24657" y="0"/>
                  </a:moveTo>
                  <a:lnTo>
                    <a:pt x="24650" y="20"/>
                  </a:lnTo>
                  <a:lnTo>
                    <a:pt x="24650" y="20"/>
                  </a:lnTo>
                  <a:cubicBezTo>
                    <a:pt x="24653" y="15"/>
                    <a:pt x="24655" y="12"/>
                    <a:pt x="24656" y="12"/>
                  </a:cubicBezTo>
                  <a:cubicBezTo>
                    <a:pt x="24656" y="12"/>
                    <a:pt x="24656" y="12"/>
                    <a:pt x="24657" y="12"/>
                  </a:cubicBezTo>
                  <a:lnTo>
                    <a:pt x="24657" y="0"/>
                  </a:lnTo>
                  <a:close/>
                  <a:moveTo>
                    <a:pt x="24650" y="20"/>
                  </a:moveTo>
                  <a:cubicBezTo>
                    <a:pt x="24170" y="906"/>
                    <a:pt x="78" y="69807"/>
                    <a:pt x="23" y="69807"/>
                  </a:cubicBezTo>
                  <a:cubicBezTo>
                    <a:pt x="23" y="69807"/>
                    <a:pt x="23" y="69807"/>
                    <a:pt x="23" y="69807"/>
                  </a:cubicBezTo>
                  <a:lnTo>
                    <a:pt x="23" y="69807"/>
                  </a:lnTo>
                  <a:cubicBezTo>
                    <a:pt x="0" y="69888"/>
                    <a:pt x="61" y="69942"/>
                    <a:pt x="125" y="69942"/>
                  </a:cubicBezTo>
                  <a:cubicBezTo>
                    <a:pt x="163" y="69942"/>
                    <a:pt x="203" y="69923"/>
                    <a:pt x="225" y="69878"/>
                  </a:cubicBezTo>
                  <a:lnTo>
                    <a:pt x="24650" y="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g358fe18d560_3_8"/>
            <p:cNvSpPr/>
            <p:nvPr/>
          </p:nvSpPr>
          <p:spPr>
            <a:xfrm>
              <a:off x="782975" y="2384350"/>
              <a:ext cx="616625" cy="1748475"/>
            </a:xfrm>
            <a:custGeom>
              <a:avLst/>
              <a:gdLst/>
              <a:ahLst/>
              <a:cxnLst/>
              <a:rect l="l" t="t" r="r" b="b"/>
              <a:pathLst>
                <a:path w="24665" h="69939" extrusionOk="0">
                  <a:moveTo>
                    <a:pt x="24664" y="0"/>
                  </a:moveTo>
                  <a:cubicBezTo>
                    <a:pt x="24490" y="0"/>
                    <a:pt x="98" y="69795"/>
                    <a:pt x="30" y="69795"/>
                  </a:cubicBezTo>
                  <a:cubicBezTo>
                    <a:pt x="30" y="69795"/>
                    <a:pt x="30" y="69795"/>
                    <a:pt x="30" y="69795"/>
                  </a:cubicBezTo>
                  <a:lnTo>
                    <a:pt x="30" y="69795"/>
                  </a:lnTo>
                  <a:cubicBezTo>
                    <a:pt x="1" y="69883"/>
                    <a:pt x="66" y="69939"/>
                    <a:pt x="132" y="69939"/>
                  </a:cubicBezTo>
                  <a:cubicBezTo>
                    <a:pt x="173" y="69939"/>
                    <a:pt x="214" y="69917"/>
                    <a:pt x="233" y="69866"/>
                  </a:cubicBezTo>
                  <a:lnTo>
                    <a:pt x="24664" y="1"/>
                  </a:lnTo>
                  <a:cubicBezTo>
                    <a:pt x="24664" y="0"/>
                    <a:pt x="24664" y="0"/>
                    <a:pt x="246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g358fe18d560_3_8"/>
            <p:cNvSpPr/>
            <p:nvPr/>
          </p:nvSpPr>
          <p:spPr>
            <a:xfrm>
              <a:off x="2034025" y="2256350"/>
              <a:ext cx="616325" cy="1748700"/>
            </a:xfrm>
            <a:custGeom>
              <a:avLst/>
              <a:gdLst/>
              <a:ahLst/>
              <a:cxnLst/>
              <a:rect l="l" t="t" r="r" b="b"/>
              <a:pathLst>
                <a:path w="24653" h="69948" extrusionOk="0">
                  <a:moveTo>
                    <a:pt x="24652" y="0"/>
                  </a:moveTo>
                  <a:cubicBezTo>
                    <a:pt x="24494" y="0"/>
                    <a:pt x="82" y="69807"/>
                    <a:pt x="30" y="69807"/>
                  </a:cubicBezTo>
                  <a:cubicBezTo>
                    <a:pt x="30" y="69807"/>
                    <a:pt x="30" y="69807"/>
                    <a:pt x="30" y="69807"/>
                  </a:cubicBezTo>
                  <a:lnTo>
                    <a:pt x="30" y="69807"/>
                  </a:lnTo>
                  <a:cubicBezTo>
                    <a:pt x="0" y="69889"/>
                    <a:pt x="64" y="69948"/>
                    <a:pt x="128" y="69948"/>
                  </a:cubicBezTo>
                  <a:cubicBezTo>
                    <a:pt x="165" y="69948"/>
                    <a:pt x="203" y="69927"/>
                    <a:pt x="221" y="69879"/>
                  </a:cubicBezTo>
                  <a:lnTo>
                    <a:pt x="24652" y="1"/>
                  </a:lnTo>
                  <a:cubicBezTo>
                    <a:pt x="24652" y="1"/>
                    <a:pt x="24652" y="0"/>
                    <a:pt x="246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g358fe18d560_3_8"/>
            <p:cNvSpPr/>
            <p:nvPr/>
          </p:nvSpPr>
          <p:spPr>
            <a:xfrm>
              <a:off x="2379300" y="2004550"/>
              <a:ext cx="616625" cy="1748700"/>
            </a:xfrm>
            <a:custGeom>
              <a:avLst/>
              <a:gdLst/>
              <a:ahLst/>
              <a:cxnLst/>
              <a:rect l="l" t="t" r="r" b="b"/>
              <a:pathLst>
                <a:path w="24665" h="69948" extrusionOk="0">
                  <a:moveTo>
                    <a:pt x="24664" y="0"/>
                  </a:moveTo>
                  <a:lnTo>
                    <a:pt x="24657" y="20"/>
                  </a:lnTo>
                  <a:lnTo>
                    <a:pt x="24657" y="20"/>
                  </a:lnTo>
                  <a:cubicBezTo>
                    <a:pt x="24661" y="14"/>
                    <a:pt x="24663" y="12"/>
                    <a:pt x="24664" y="12"/>
                  </a:cubicBezTo>
                  <a:cubicBezTo>
                    <a:pt x="24664" y="12"/>
                    <a:pt x="24664" y="12"/>
                    <a:pt x="24664" y="12"/>
                  </a:cubicBezTo>
                  <a:lnTo>
                    <a:pt x="24664" y="0"/>
                  </a:lnTo>
                  <a:close/>
                  <a:moveTo>
                    <a:pt x="24657" y="20"/>
                  </a:moveTo>
                  <a:lnTo>
                    <a:pt x="24657" y="20"/>
                  </a:lnTo>
                  <a:cubicBezTo>
                    <a:pt x="24178" y="905"/>
                    <a:pt x="86" y="69806"/>
                    <a:pt x="30" y="69806"/>
                  </a:cubicBezTo>
                  <a:cubicBezTo>
                    <a:pt x="30" y="69806"/>
                    <a:pt x="30" y="69806"/>
                    <a:pt x="30" y="69806"/>
                  </a:cubicBezTo>
                  <a:lnTo>
                    <a:pt x="30" y="69806"/>
                  </a:lnTo>
                  <a:cubicBezTo>
                    <a:pt x="0" y="69889"/>
                    <a:pt x="69" y="69947"/>
                    <a:pt x="136" y="69947"/>
                  </a:cubicBezTo>
                  <a:cubicBezTo>
                    <a:pt x="176" y="69947"/>
                    <a:pt x="215" y="69927"/>
                    <a:pt x="233" y="69878"/>
                  </a:cubicBezTo>
                  <a:lnTo>
                    <a:pt x="24657" y="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g358fe18d560_3_8"/>
            <p:cNvSpPr/>
            <p:nvPr/>
          </p:nvSpPr>
          <p:spPr>
            <a:xfrm>
              <a:off x="2277525" y="2752250"/>
              <a:ext cx="616300" cy="1748625"/>
            </a:xfrm>
            <a:custGeom>
              <a:avLst/>
              <a:gdLst/>
              <a:ahLst/>
              <a:cxnLst/>
              <a:rect l="l" t="t" r="r" b="b"/>
              <a:pathLst>
                <a:path w="24652" h="69945" extrusionOk="0">
                  <a:moveTo>
                    <a:pt x="24651" y="0"/>
                  </a:moveTo>
                  <a:cubicBezTo>
                    <a:pt x="24489" y="0"/>
                    <a:pt x="81" y="69807"/>
                    <a:pt x="29" y="69807"/>
                  </a:cubicBezTo>
                  <a:cubicBezTo>
                    <a:pt x="29" y="69807"/>
                    <a:pt x="29" y="69807"/>
                    <a:pt x="29" y="69807"/>
                  </a:cubicBezTo>
                  <a:lnTo>
                    <a:pt x="29" y="69807"/>
                  </a:lnTo>
                  <a:cubicBezTo>
                    <a:pt x="0" y="69887"/>
                    <a:pt x="60" y="69945"/>
                    <a:pt x="122" y="69945"/>
                  </a:cubicBezTo>
                  <a:cubicBezTo>
                    <a:pt x="162" y="69945"/>
                    <a:pt x="201" y="69922"/>
                    <a:pt x="220" y="69866"/>
                  </a:cubicBezTo>
                  <a:lnTo>
                    <a:pt x="24652" y="1"/>
                  </a:lnTo>
                  <a:cubicBezTo>
                    <a:pt x="24651" y="0"/>
                    <a:pt x="24651" y="0"/>
                    <a:pt x="246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g358fe18d560_3_8"/>
            <p:cNvSpPr/>
            <p:nvPr/>
          </p:nvSpPr>
          <p:spPr>
            <a:xfrm>
              <a:off x="1259675" y="2731700"/>
              <a:ext cx="476575" cy="1350100"/>
            </a:xfrm>
            <a:custGeom>
              <a:avLst/>
              <a:gdLst/>
              <a:ahLst/>
              <a:cxnLst/>
              <a:rect l="l" t="t" r="r" b="b"/>
              <a:pathLst>
                <a:path w="19063" h="54004" extrusionOk="0">
                  <a:moveTo>
                    <a:pt x="19049" y="0"/>
                  </a:moveTo>
                  <a:cubicBezTo>
                    <a:pt x="18880" y="0"/>
                    <a:pt x="76" y="53865"/>
                    <a:pt x="12" y="53865"/>
                  </a:cubicBezTo>
                  <a:cubicBezTo>
                    <a:pt x="12" y="53865"/>
                    <a:pt x="12" y="53865"/>
                    <a:pt x="12" y="53865"/>
                  </a:cubicBezTo>
                  <a:lnTo>
                    <a:pt x="12" y="53865"/>
                  </a:lnTo>
                  <a:cubicBezTo>
                    <a:pt x="0" y="53913"/>
                    <a:pt x="24" y="53972"/>
                    <a:pt x="84" y="53996"/>
                  </a:cubicBezTo>
                  <a:cubicBezTo>
                    <a:pt x="94" y="54001"/>
                    <a:pt x="105" y="54003"/>
                    <a:pt x="116" y="54003"/>
                  </a:cubicBezTo>
                  <a:cubicBezTo>
                    <a:pt x="156" y="54003"/>
                    <a:pt x="196" y="53974"/>
                    <a:pt x="215" y="53936"/>
                  </a:cubicBezTo>
                  <a:lnTo>
                    <a:pt x="19062" y="1"/>
                  </a:lnTo>
                  <a:lnTo>
                    <a:pt x="19050" y="1"/>
                  </a:lnTo>
                  <a:cubicBezTo>
                    <a:pt x="19050" y="1"/>
                    <a:pt x="19050" y="0"/>
                    <a:pt x="190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g358fe18d560_3_8"/>
            <p:cNvSpPr/>
            <p:nvPr/>
          </p:nvSpPr>
          <p:spPr>
            <a:xfrm>
              <a:off x="3242925" y="2666225"/>
              <a:ext cx="616800" cy="1748775"/>
            </a:xfrm>
            <a:custGeom>
              <a:avLst/>
              <a:gdLst/>
              <a:ahLst/>
              <a:cxnLst/>
              <a:rect l="l" t="t" r="r" b="b"/>
              <a:pathLst>
                <a:path w="24672" h="69951" extrusionOk="0">
                  <a:moveTo>
                    <a:pt x="24671" y="0"/>
                  </a:moveTo>
                  <a:cubicBezTo>
                    <a:pt x="24501" y="0"/>
                    <a:pt x="89" y="69807"/>
                    <a:pt x="37" y="69807"/>
                  </a:cubicBezTo>
                  <a:cubicBezTo>
                    <a:pt x="37" y="69807"/>
                    <a:pt x="37" y="69807"/>
                    <a:pt x="37" y="69807"/>
                  </a:cubicBezTo>
                  <a:lnTo>
                    <a:pt x="37" y="69807"/>
                  </a:lnTo>
                  <a:cubicBezTo>
                    <a:pt x="1" y="69888"/>
                    <a:pt x="68" y="69950"/>
                    <a:pt x="133" y="69950"/>
                  </a:cubicBezTo>
                  <a:cubicBezTo>
                    <a:pt x="174" y="69950"/>
                    <a:pt x="214" y="69926"/>
                    <a:pt x="228" y="69866"/>
                  </a:cubicBezTo>
                  <a:lnTo>
                    <a:pt x="24671" y="1"/>
                  </a:lnTo>
                  <a:cubicBezTo>
                    <a:pt x="24671" y="0"/>
                    <a:pt x="24671" y="0"/>
                    <a:pt x="246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g358fe18d560_3_8"/>
            <p:cNvSpPr/>
            <p:nvPr/>
          </p:nvSpPr>
          <p:spPr>
            <a:xfrm>
              <a:off x="3337650" y="1636000"/>
              <a:ext cx="230675" cy="649075"/>
            </a:xfrm>
            <a:custGeom>
              <a:avLst/>
              <a:gdLst/>
              <a:ahLst/>
              <a:cxnLst/>
              <a:rect l="l" t="t" r="r" b="b"/>
              <a:pathLst>
                <a:path w="9227" h="25963" extrusionOk="0">
                  <a:moveTo>
                    <a:pt x="9225" y="1"/>
                  </a:moveTo>
                  <a:cubicBezTo>
                    <a:pt x="9057" y="1"/>
                    <a:pt x="74" y="25827"/>
                    <a:pt x="23" y="25827"/>
                  </a:cubicBezTo>
                  <a:cubicBezTo>
                    <a:pt x="23" y="25827"/>
                    <a:pt x="23" y="25827"/>
                    <a:pt x="23" y="25827"/>
                  </a:cubicBezTo>
                  <a:lnTo>
                    <a:pt x="23" y="25827"/>
                  </a:lnTo>
                  <a:cubicBezTo>
                    <a:pt x="0" y="25909"/>
                    <a:pt x="62" y="25963"/>
                    <a:pt x="122" y="25963"/>
                  </a:cubicBezTo>
                  <a:cubicBezTo>
                    <a:pt x="159" y="25963"/>
                    <a:pt x="195" y="25943"/>
                    <a:pt x="213" y="25898"/>
                  </a:cubicBezTo>
                  <a:lnTo>
                    <a:pt x="9226" y="2"/>
                  </a:lnTo>
                  <a:cubicBezTo>
                    <a:pt x="9226" y="1"/>
                    <a:pt x="9225" y="1"/>
                    <a:pt x="92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g358fe18d560_3_8"/>
            <p:cNvSpPr/>
            <p:nvPr/>
          </p:nvSpPr>
          <p:spPr>
            <a:xfrm>
              <a:off x="2461475" y="1149050"/>
              <a:ext cx="230850" cy="649400"/>
            </a:xfrm>
            <a:custGeom>
              <a:avLst/>
              <a:gdLst/>
              <a:ahLst/>
              <a:cxnLst/>
              <a:rect l="l" t="t" r="r" b="b"/>
              <a:pathLst>
                <a:path w="9234" h="25976" extrusionOk="0">
                  <a:moveTo>
                    <a:pt x="9232" y="0"/>
                  </a:moveTo>
                  <a:cubicBezTo>
                    <a:pt x="9076" y="0"/>
                    <a:pt x="93" y="25826"/>
                    <a:pt x="30" y="25826"/>
                  </a:cubicBezTo>
                  <a:cubicBezTo>
                    <a:pt x="30" y="25826"/>
                    <a:pt x="30" y="25826"/>
                    <a:pt x="30" y="25826"/>
                  </a:cubicBezTo>
                  <a:lnTo>
                    <a:pt x="30" y="25826"/>
                  </a:lnTo>
                  <a:cubicBezTo>
                    <a:pt x="0" y="25915"/>
                    <a:pt x="71" y="25976"/>
                    <a:pt x="137" y="25976"/>
                  </a:cubicBezTo>
                  <a:cubicBezTo>
                    <a:pt x="179" y="25976"/>
                    <a:pt x="218" y="25952"/>
                    <a:pt x="232" y="25898"/>
                  </a:cubicBezTo>
                  <a:lnTo>
                    <a:pt x="9233" y="2"/>
                  </a:lnTo>
                  <a:cubicBezTo>
                    <a:pt x="9233" y="1"/>
                    <a:pt x="9232" y="0"/>
                    <a:pt x="9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g358fe18d560_3_8"/>
            <p:cNvSpPr/>
            <p:nvPr/>
          </p:nvSpPr>
          <p:spPr>
            <a:xfrm>
              <a:off x="1916625" y="1289250"/>
              <a:ext cx="230675" cy="649275"/>
            </a:xfrm>
            <a:custGeom>
              <a:avLst/>
              <a:gdLst/>
              <a:ahLst/>
              <a:cxnLst/>
              <a:rect l="l" t="t" r="r" b="b"/>
              <a:pathLst>
                <a:path w="9227" h="25971" extrusionOk="0">
                  <a:moveTo>
                    <a:pt x="9225" y="0"/>
                  </a:moveTo>
                  <a:cubicBezTo>
                    <a:pt x="9057" y="0"/>
                    <a:pt x="75" y="25838"/>
                    <a:pt x="23" y="25838"/>
                  </a:cubicBezTo>
                  <a:cubicBezTo>
                    <a:pt x="23" y="25838"/>
                    <a:pt x="23" y="25838"/>
                    <a:pt x="23" y="25838"/>
                  </a:cubicBezTo>
                  <a:lnTo>
                    <a:pt x="23" y="25838"/>
                  </a:lnTo>
                  <a:cubicBezTo>
                    <a:pt x="0" y="25914"/>
                    <a:pt x="65" y="25971"/>
                    <a:pt x="127" y="25971"/>
                  </a:cubicBezTo>
                  <a:cubicBezTo>
                    <a:pt x="162" y="25971"/>
                    <a:pt x="196" y="25953"/>
                    <a:pt x="214" y="25910"/>
                  </a:cubicBezTo>
                  <a:lnTo>
                    <a:pt x="9227" y="13"/>
                  </a:lnTo>
                  <a:lnTo>
                    <a:pt x="9227" y="2"/>
                  </a:lnTo>
                  <a:cubicBezTo>
                    <a:pt x="9226" y="1"/>
                    <a:pt x="9226" y="0"/>
                    <a:pt x="9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g358fe18d560_3_8"/>
            <p:cNvSpPr/>
            <p:nvPr/>
          </p:nvSpPr>
          <p:spPr>
            <a:xfrm>
              <a:off x="512850" y="1289250"/>
              <a:ext cx="230400" cy="649425"/>
            </a:xfrm>
            <a:custGeom>
              <a:avLst/>
              <a:gdLst/>
              <a:ahLst/>
              <a:cxnLst/>
              <a:rect l="l" t="t" r="r" b="b"/>
              <a:pathLst>
                <a:path w="9216" h="25977" extrusionOk="0">
                  <a:moveTo>
                    <a:pt x="9214" y="0"/>
                  </a:moveTo>
                  <a:cubicBezTo>
                    <a:pt x="9047" y="0"/>
                    <a:pt x="76" y="25838"/>
                    <a:pt x="12" y="25838"/>
                  </a:cubicBezTo>
                  <a:cubicBezTo>
                    <a:pt x="12" y="25838"/>
                    <a:pt x="12" y="25838"/>
                    <a:pt x="12" y="25838"/>
                  </a:cubicBezTo>
                  <a:lnTo>
                    <a:pt x="12" y="25838"/>
                  </a:lnTo>
                  <a:cubicBezTo>
                    <a:pt x="0" y="25886"/>
                    <a:pt x="24" y="25945"/>
                    <a:pt x="84" y="25969"/>
                  </a:cubicBezTo>
                  <a:cubicBezTo>
                    <a:pt x="94" y="25974"/>
                    <a:pt x="105" y="25977"/>
                    <a:pt x="116" y="25977"/>
                  </a:cubicBezTo>
                  <a:cubicBezTo>
                    <a:pt x="156" y="25977"/>
                    <a:pt x="196" y="25947"/>
                    <a:pt x="215" y="25910"/>
                  </a:cubicBezTo>
                  <a:lnTo>
                    <a:pt x="9216" y="13"/>
                  </a:lnTo>
                  <a:lnTo>
                    <a:pt x="9216" y="2"/>
                  </a:lnTo>
                  <a:cubicBezTo>
                    <a:pt x="9216" y="1"/>
                    <a:pt x="9215" y="0"/>
                    <a:pt x="9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g358fe18d560_3_8"/>
            <p:cNvSpPr/>
            <p:nvPr/>
          </p:nvSpPr>
          <p:spPr>
            <a:xfrm>
              <a:off x="1618800" y="3174300"/>
              <a:ext cx="230850" cy="649200"/>
            </a:xfrm>
            <a:custGeom>
              <a:avLst/>
              <a:gdLst/>
              <a:ahLst/>
              <a:cxnLst/>
              <a:rect l="l" t="t" r="r" b="b"/>
              <a:pathLst>
                <a:path w="9234" h="25968" extrusionOk="0">
                  <a:moveTo>
                    <a:pt x="9232" y="0"/>
                  </a:moveTo>
                  <a:cubicBezTo>
                    <a:pt x="9064" y="0"/>
                    <a:pt x="93" y="25826"/>
                    <a:pt x="30" y="25826"/>
                  </a:cubicBezTo>
                  <a:cubicBezTo>
                    <a:pt x="30" y="25826"/>
                    <a:pt x="30" y="25826"/>
                    <a:pt x="30" y="25826"/>
                  </a:cubicBezTo>
                  <a:lnTo>
                    <a:pt x="30" y="25826"/>
                  </a:lnTo>
                  <a:cubicBezTo>
                    <a:pt x="0" y="25908"/>
                    <a:pt x="69" y="25967"/>
                    <a:pt x="136" y="25967"/>
                  </a:cubicBezTo>
                  <a:cubicBezTo>
                    <a:pt x="175" y="25967"/>
                    <a:pt x="215" y="25947"/>
                    <a:pt x="232" y="25898"/>
                  </a:cubicBezTo>
                  <a:lnTo>
                    <a:pt x="9233" y="2"/>
                  </a:lnTo>
                  <a:cubicBezTo>
                    <a:pt x="9233" y="1"/>
                    <a:pt x="9233" y="0"/>
                    <a:pt x="9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g358fe18d560_3_8"/>
            <p:cNvSpPr/>
            <p:nvPr/>
          </p:nvSpPr>
          <p:spPr>
            <a:xfrm>
              <a:off x="512850" y="1927700"/>
              <a:ext cx="177725" cy="499325"/>
            </a:xfrm>
            <a:custGeom>
              <a:avLst/>
              <a:gdLst/>
              <a:ahLst/>
              <a:cxnLst/>
              <a:rect l="l" t="t" r="r" b="b"/>
              <a:pathLst>
                <a:path w="7109" h="19973" extrusionOk="0">
                  <a:moveTo>
                    <a:pt x="7107" y="1"/>
                  </a:moveTo>
                  <a:cubicBezTo>
                    <a:pt x="6952" y="1"/>
                    <a:pt x="76" y="19838"/>
                    <a:pt x="12" y="19838"/>
                  </a:cubicBezTo>
                  <a:cubicBezTo>
                    <a:pt x="12" y="19838"/>
                    <a:pt x="12" y="19838"/>
                    <a:pt x="12" y="19838"/>
                  </a:cubicBezTo>
                  <a:lnTo>
                    <a:pt x="12" y="19838"/>
                  </a:lnTo>
                  <a:cubicBezTo>
                    <a:pt x="0" y="19886"/>
                    <a:pt x="24" y="19945"/>
                    <a:pt x="84" y="19969"/>
                  </a:cubicBezTo>
                  <a:cubicBezTo>
                    <a:pt x="92" y="19971"/>
                    <a:pt x="100" y="19972"/>
                    <a:pt x="108" y="19972"/>
                  </a:cubicBezTo>
                  <a:cubicBezTo>
                    <a:pt x="150" y="19972"/>
                    <a:pt x="195" y="19947"/>
                    <a:pt x="215" y="19898"/>
                  </a:cubicBezTo>
                  <a:lnTo>
                    <a:pt x="7109" y="2"/>
                  </a:lnTo>
                  <a:cubicBezTo>
                    <a:pt x="7108" y="1"/>
                    <a:pt x="7107" y="1"/>
                    <a:pt x="7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g358fe18d560_3_8"/>
            <p:cNvSpPr/>
            <p:nvPr/>
          </p:nvSpPr>
          <p:spPr>
            <a:xfrm>
              <a:off x="764950" y="1472300"/>
              <a:ext cx="231025" cy="649550"/>
            </a:xfrm>
            <a:custGeom>
              <a:avLst/>
              <a:gdLst/>
              <a:ahLst/>
              <a:cxnLst/>
              <a:rect l="l" t="t" r="r" b="b"/>
              <a:pathLst>
                <a:path w="9241" h="25982" extrusionOk="0">
                  <a:moveTo>
                    <a:pt x="9239" y="1"/>
                  </a:moveTo>
                  <a:cubicBezTo>
                    <a:pt x="9071" y="1"/>
                    <a:pt x="88" y="25838"/>
                    <a:pt x="37" y="25838"/>
                  </a:cubicBezTo>
                  <a:cubicBezTo>
                    <a:pt x="37" y="25838"/>
                    <a:pt x="37" y="25838"/>
                    <a:pt x="37" y="25838"/>
                  </a:cubicBezTo>
                  <a:lnTo>
                    <a:pt x="37" y="25838"/>
                  </a:lnTo>
                  <a:cubicBezTo>
                    <a:pt x="0" y="25919"/>
                    <a:pt x="72" y="25982"/>
                    <a:pt x="141" y="25982"/>
                  </a:cubicBezTo>
                  <a:cubicBezTo>
                    <a:pt x="184" y="25982"/>
                    <a:pt x="225" y="25957"/>
                    <a:pt x="239" y="25898"/>
                  </a:cubicBezTo>
                  <a:lnTo>
                    <a:pt x="9240" y="2"/>
                  </a:lnTo>
                  <a:cubicBezTo>
                    <a:pt x="9240" y="1"/>
                    <a:pt x="9239" y="1"/>
                    <a:pt x="9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g358fe18d560_3_8"/>
            <p:cNvSpPr/>
            <p:nvPr/>
          </p:nvSpPr>
          <p:spPr>
            <a:xfrm>
              <a:off x="1340375" y="1330325"/>
              <a:ext cx="230675" cy="649050"/>
            </a:xfrm>
            <a:custGeom>
              <a:avLst/>
              <a:gdLst/>
              <a:ahLst/>
              <a:cxnLst/>
              <a:rect l="l" t="t" r="r" b="b"/>
              <a:pathLst>
                <a:path w="9227" h="25962" extrusionOk="0">
                  <a:moveTo>
                    <a:pt x="9225" y="0"/>
                  </a:moveTo>
                  <a:cubicBezTo>
                    <a:pt x="9057" y="0"/>
                    <a:pt x="74" y="25826"/>
                    <a:pt x="23" y="25826"/>
                  </a:cubicBezTo>
                  <a:cubicBezTo>
                    <a:pt x="23" y="25826"/>
                    <a:pt x="23" y="25826"/>
                    <a:pt x="23" y="25826"/>
                  </a:cubicBezTo>
                  <a:lnTo>
                    <a:pt x="23" y="25826"/>
                  </a:lnTo>
                  <a:cubicBezTo>
                    <a:pt x="0" y="25908"/>
                    <a:pt x="62" y="25962"/>
                    <a:pt x="125" y="25962"/>
                  </a:cubicBezTo>
                  <a:cubicBezTo>
                    <a:pt x="164" y="25962"/>
                    <a:pt x="203" y="25942"/>
                    <a:pt x="225" y="25898"/>
                  </a:cubicBezTo>
                  <a:lnTo>
                    <a:pt x="9226" y="2"/>
                  </a:lnTo>
                  <a:cubicBezTo>
                    <a:pt x="9226" y="1"/>
                    <a:pt x="9225" y="0"/>
                    <a:pt x="9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g358fe18d560_3_8"/>
            <p:cNvSpPr/>
            <p:nvPr/>
          </p:nvSpPr>
          <p:spPr>
            <a:xfrm>
              <a:off x="1006650" y="2074750"/>
              <a:ext cx="230425" cy="649175"/>
            </a:xfrm>
            <a:custGeom>
              <a:avLst/>
              <a:gdLst/>
              <a:ahLst/>
              <a:cxnLst/>
              <a:rect l="l" t="t" r="r" b="b"/>
              <a:pathLst>
                <a:path w="9217" h="25967" extrusionOk="0">
                  <a:moveTo>
                    <a:pt x="9215" y="1"/>
                  </a:moveTo>
                  <a:cubicBezTo>
                    <a:pt x="9047" y="1"/>
                    <a:pt x="76" y="25827"/>
                    <a:pt x="13" y="25827"/>
                  </a:cubicBezTo>
                  <a:cubicBezTo>
                    <a:pt x="13" y="25827"/>
                    <a:pt x="13" y="25827"/>
                    <a:pt x="13" y="25827"/>
                  </a:cubicBezTo>
                  <a:lnTo>
                    <a:pt x="13" y="25827"/>
                  </a:lnTo>
                  <a:cubicBezTo>
                    <a:pt x="1" y="25886"/>
                    <a:pt x="25" y="25946"/>
                    <a:pt x="84" y="25958"/>
                  </a:cubicBezTo>
                  <a:cubicBezTo>
                    <a:pt x="97" y="25964"/>
                    <a:pt x="110" y="25967"/>
                    <a:pt x="123" y="25967"/>
                  </a:cubicBezTo>
                  <a:cubicBezTo>
                    <a:pt x="160" y="25967"/>
                    <a:pt x="198" y="25942"/>
                    <a:pt x="215" y="25898"/>
                  </a:cubicBezTo>
                  <a:lnTo>
                    <a:pt x="9216" y="2"/>
                  </a:lnTo>
                  <a:cubicBezTo>
                    <a:pt x="9216" y="1"/>
                    <a:pt x="9215" y="1"/>
                    <a:pt x="9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g358fe18d560_3_8"/>
            <p:cNvSpPr/>
            <p:nvPr/>
          </p:nvSpPr>
          <p:spPr>
            <a:xfrm>
              <a:off x="5291125" y="2074750"/>
              <a:ext cx="230700" cy="649150"/>
            </a:xfrm>
            <a:custGeom>
              <a:avLst/>
              <a:gdLst/>
              <a:ahLst/>
              <a:cxnLst/>
              <a:rect l="l" t="t" r="r" b="b"/>
              <a:pathLst>
                <a:path w="9228" h="25966" extrusionOk="0">
                  <a:moveTo>
                    <a:pt x="9226" y="1"/>
                  </a:moveTo>
                  <a:cubicBezTo>
                    <a:pt x="9059" y="1"/>
                    <a:pt x="76" y="25827"/>
                    <a:pt x="24" y="25827"/>
                  </a:cubicBezTo>
                  <a:cubicBezTo>
                    <a:pt x="24" y="25827"/>
                    <a:pt x="24" y="25827"/>
                    <a:pt x="24" y="25827"/>
                  </a:cubicBezTo>
                  <a:lnTo>
                    <a:pt x="24" y="25827"/>
                  </a:lnTo>
                  <a:cubicBezTo>
                    <a:pt x="1" y="25886"/>
                    <a:pt x="36" y="25946"/>
                    <a:pt x="84" y="25958"/>
                  </a:cubicBezTo>
                  <a:cubicBezTo>
                    <a:pt x="97" y="25963"/>
                    <a:pt x="110" y="25965"/>
                    <a:pt x="123" y="25965"/>
                  </a:cubicBezTo>
                  <a:cubicBezTo>
                    <a:pt x="168" y="25965"/>
                    <a:pt x="208" y="25935"/>
                    <a:pt x="227" y="25898"/>
                  </a:cubicBezTo>
                  <a:lnTo>
                    <a:pt x="9228" y="2"/>
                  </a:lnTo>
                  <a:cubicBezTo>
                    <a:pt x="9227" y="1"/>
                    <a:pt x="9227" y="1"/>
                    <a:pt x="9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g358fe18d560_3_8"/>
            <p:cNvSpPr/>
            <p:nvPr/>
          </p:nvSpPr>
          <p:spPr>
            <a:xfrm>
              <a:off x="674625" y="2843025"/>
              <a:ext cx="358850" cy="1013200"/>
            </a:xfrm>
            <a:custGeom>
              <a:avLst/>
              <a:gdLst/>
              <a:ahLst/>
              <a:cxnLst/>
              <a:rect l="l" t="t" r="r" b="b"/>
              <a:pathLst>
                <a:path w="14354" h="40528" extrusionOk="0">
                  <a:moveTo>
                    <a:pt x="14352" y="0"/>
                  </a:moveTo>
                  <a:cubicBezTo>
                    <a:pt x="14184" y="0"/>
                    <a:pt x="98" y="40387"/>
                    <a:pt x="30" y="40387"/>
                  </a:cubicBezTo>
                  <a:cubicBezTo>
                    <a:pt x="30" y="40387"/>
                    <a:pt x="30" y="40387"/>
                    <a:pt x="30" y="40387"/>
                  </a:cubicBezTo>
                  <a:lnTo>
                    <a:pt x="30" y="40387"/>
                  </a:lnTo>
                  <a:cubicBezTo>
                    <a:pt x="0" y="40469"/>
                    <a:pt x="69" y="40528"/>
                    <a:pt x="136" y="40528"/>
                  </a:cubicBezTo>
                  <a:cubicBezTo>
                    <a:pt x="176" y="40528"/>
                    <a:pt x="215" y="40507"/>
                    <a:pt x="233" y="40458"/>
                  </a:cubicBezTo>
                  <a:lnTo>
                    <a:pt x="14354" y="1"/>
                  </a:lnTo>
                  <a:cubicBezTo>
                    <a:pt x="14353" y="0"/>
                    <a:pt x="14353" y="0"/>
                    <a:pt x="14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g358fe18d560_3_8"/>
            <p:cNvSpPr/>
            <p:nvPr/>
          </p:nvSpPr>
          <p:spPr>
            <a:xfrm>
              <a:off x="818700" y="1149025"/>
              <a:ext cx="124000" cy="344525"/>
            </a:xfrm>
            <a:custGeom>
              <a:avLst/>
              <a:gdLst/>
              <a:ahLst/>
              <a:cxnLst/>
              <a:rect l="l" t="t" r="r" b="b"/>
              <a:pathLst>
                <a:path w="4960" h="13781" extrusionOk="0">
                  <a:moveTo>
                    <a:pt x="4956" y="1"/>
                  </a:moveTo>
                  <a:cubicBezTo>
                    <a:pt x="4795" y="1"/>
                    <a:pt x="77" y="13647"/>
                    <a:pt x="30" y="13647"/>
                  </a:cubicBezTo>
                  <a:cubicBezTo>
                    <a:pt x="1" y="13727"/>
                    <a:pt x="64" y="13780"/>
                    <a:pt x="127" y="13780"/>
                  </a:cubicBezTo>
                  <a:cubicBezTo>
                    <a:pt x="167" y="13780"/>
                    <a:pt x="206" y="13758"/>
                    <a:pt x="220" y="13707"/>
                  </a:cubicBezTo>
                  <a:lnTo>
                    <a:pt x="4959" y="3"/>
                  </a:lnTo>
                  <a:cubicBezTo>
                    <a:pt x="4958" y="1"/>
                    <a:pt x="4957" y="1"/>
                    <a:pt x="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g358fe18d560_3_8"/>
            <p:cNvSpPr/>
            <p:nvPr/>
          </p:nvSpPr>
          <p:spPr>
            <a:xfrm>
              <a:off x="2004750" y="1149000"/>
              <a:ext cx="88975" cy="245500"/>
            </a:xfrm>
            <a:custGeom>
              <a:avLst/>
              <a:gdLst/>
              <a:ahLst/>
              <a:cxnLst/>
              <a:rect l="l" t="t" r="r" b="b"/>
              <a:pathLst>
                <a:path w="3559" h="9820" extrusionOk="0">
                  <a:moveTo>
                    <a:pt x="3555" y="1"/>
                  </a:moveTo>
                  <a:cubicBezTo>
                    <a:pt x="3395" y="1"/>
                    <a:pt x="70" y="9695"/>
                    <a:pt x="22" y="9695"/>
                  </a:cubicBezTo>
                  <a:cubicBezTo>
                    <a:pt x="0" y="9769"/>
                    <a:pt x="60" y="9820"/>
                    <a:pt x="123" y="9820"/>
                  </a:cubicBezTo>
                  <a:cubicBezTo>
                    <a:pt x="162" y="9820"/>
                    <a:pt x="202" y="9800"/>
                    <a:pt x="225" y="9755"/>
                  </a:cubicBezTo>
                  <a:lnTo>
                    <a:pt x="3559" y="4"/>
                  </a:lnTo>
                  <a:cubicBezTo>
                    <a:pt x="3558" y="2"/>
                    <a:pt x="3556" y="1"/>
                    <a:pt x="3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g358fe18d560_3_8"/>
            <p:cNvSpPr/>
            <p:nvPr/>
          </p:nvSpPr>
          <p:spPr>
            <a:xfrm>
              <a:off x="1059675" y="1833350"/>
              <a:ext cx="123825" cy="344575"/>
            </a:xfrm>
            <a:custGeom>
              <a:avLst/>
              <a:gdLst/>
              <a:ahLst/>
              <a:cxnLst/>
              <a:rect l="l" t="t" r="r" b="b"/>
              <a:pathLst>
                <a:path w="4953" h="13783" extrusionOk="0">
                  <a:moveTo>
                    <a:pt x="4950" y="0"/>
                  </a:moveTo>
                  <a:cubicBezTo>
                    <a:pt x="4792" y="0"/>
                    <a:pt x="86" y="13647"/>
                    <a:pt x="23" y="13647"/>
                  </a:cubicBezTo>
                  <a:cubicBezTo>
                    <a:pt x="23" y="13647"/>
                    <a:pt x="23" y="13647"/>
                    <a:pt x="23" y="13647"/>
                  </a:cubicBezTo>
                  <a:lnTo>
                    <a:pt x="23" y="13647"/>
                  </a:lnTo>
                  <a:cubicBezTo>
                    <a:pt x="1" y="13728"/>
                    <a:pt x="67" y="13782"/>
                    <a:pt x="131" y="13782"/>
                  </a:cubicBezTo>
                  <a:cubicBezTo>
                    <a:pt x="170" y="13782"/>
                    <a:pt x="208" y="13763"/>
                    <a:pt x="225" y="13718"/>
                  </a:cubicBezTo>
                  <a:lnTo>
                    <a:pt x="4952" y="2"/>
                  </a:lnTo>
                  <a:cubicBezTo>
                    <a:pt x="4952" y="1"/>
                    <a:pt x="4951" y="0"/>
                    <a:pt x="4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g358fe18d560_3_8"/>
            <p:cNvSpPr/>
            <p:nvPr/>
          </p:nvSpPr>
          <p:spPr>
            <a:xfrm>
              <a:off x="5418250" y="3454075"/>
              <a:ext cx="123525" cy="344575"/>
            </a:xfrm>
            <a:custGeom>
              <a:avLst/>
              <a:gdLst/>
              <a:ahLst/>
              <a:cxnLst/>
              <a:rect l="l" t="t" r="r" b="b"/>
              <a:pathLst>
                <a:path w="4941" h="13783" extrusionOk="0">
                  <a:moveTo>
                    <a:pt x="4938" y="1"/>
                  </a:moveTo>
                  <a:cubicBezTo>
                    <a:pt x="4792" y="1"/>
                    <a:pt x="75" y="13647"/>
                    <a:pt x="23" y="13647"/>
                  </a:cubicBezTo>
                  <a:cubicBezTo>
                    <a:pt x="23" y="13647"/>
                    <a:pt x="23" y="13647"/>
                    <a:pt x="23" y="13647"/>
                  </a:cubicBezTo>
                  <a:lnTo>
                    <a:pt x="23" y="13647"/>
                  </a:lnTo>
                  <a:cubicBezTo>
                    <a:pt x="1" y="13729"/>
                    <a:pt x="62" y="13783"/>
                    <a:pt x="123" y="13783"/>
                  </a:cubicBezTo>
                  <a:cubicBezTo>
                    <a:pt x="160" y="13783"/>
                    <a:pt x="196" y="13763"/>
                    <a:pt x="214" y="13719"/>
                  </a:cubicBezTo>
                  <a:lnTo>
                    <a:pt x="4941" y="3"/>
                  </a:lnTo>
                  <a:cubicBezTo>
                    <a:pt x="4940" y="1"/>
                    <a:pt x="4939" y="1"/>
                    <a:pt x="4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g358fe18d560_3_8"/>
            <p:cNvSpPr/>
            <p:nvPr/>
          </p:nvSpPr>
          <p:spPr>
            <a:xfrm>
              <a:off x="5479400" y="2699800"/>
              <a:ext cx="124000" cy="344650"/>
            </a:xfrm>
            <a:custGeom>
              <a:avLst/>
              <a:gdLst/>
              <a:ahLst/>
              <a:cxnLst/>
              <a:rect l="l" t="t" r="r" b="b"/>
              <a:pathLst>
                <a:path w="4960" h="13786" extrusionOk="0">
                  <a:moveTo>
                    <a:pt x="4956" y="1"/>
                  </a:moveTo>
                  <a:cubicBezTo>
                    <a:pt x="4795" y="1"/>
                    <a:pt x="89" y="13648"/>
                    <a:pt x="30" y="13648"/>
                  </a:cubicBezTo>
                  <a:cubicBezTo>
                    <a:pt x="1" y="13728"/>
                    <a:pt x="65" y="13786"/>
                    <a:pt x="131" y="13786"/>
                  </a:cubicBezTo>
                  <a:cubicBezTo>
                    <a:pt x="172" y="13786"/>
                    <a:pt x="214" y="13763"/>
                    <a:pt x="232" y="13707"/>
                  </a:cubicBezTo>
                  <a:lnTo>
                    <a:pt x="4959" y="3"/>
                  </a:lnTo>
                  <a:cubicBezTo>
                    <a:pt x="4958" y="2"/>
                    <a:pt x="4958" y="1"/>
                    <a:pt x="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g358fe18d560_3_8"/>
            <p:cNvSpPr/>
            <p:nvPr/>
          </p:nvSpPr>
          <p:spPr>
            <a:xfrm>
              <a:off x="4937250" y="1149025"/>
              <a:ext cx="123800" cy="344425"/>
            </a:xfrm>
            <a:custGeom>
              <a:avLst/>
              <a:gdLst/>
              <a:ahLst/>
              <a:cxnLst/>
              <a:rect l="l" t="t" r="r" b="b"/>
              <a:pathLst>
                <a:path w="4952" h="13777" extrusionOk="0">
                  <a:moveTo>
                    <a:pt x="4949" y="1"/>
                  </a:moveTo>
                  <a:cubicBezTo>
                    <a:pt x="4788" y="1"/>
                    <a:pt x="82" y="13647"/>
                    <a:pt x="23" y="13647"/>
                  </a:cubicBezTo>
                  <a:cubicBezTo>
                    <a:pt x="1" y="13721"/>
                    <a:pt x="66" y="13777"/>
                    <a:pt x="130" y="13777"/>
                  </a:cubicBezTo>
                  <a:cubicBezTo>
                    <a:pt x="169" y="13777"/>
                    <a:pt x="207" y="13756"/>
                    <a:pt x="225" y="13707"/>
                  </a:cubicBezTo>
                  <a:lnTo>
                    <a:pt x="4952" y="3"/>
                  </a:lnTo>
                  <a:cubicBezTo>
                    <a:pt x="4951" y="1"/>
                    <a:pt x="4950" y="1"/>
                    <a:pt x="4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g358fe18d560_3_8"/>
            <p:cNvSpPr/>
            <p:nvPr/>
          </p:nvSpPr>
          <p:spPr>
            <a:xfrm>
              <a:off x="3296575" y="1149025"/>
              <a:ext cx="123500" cy="344425"/>
            </a:xfrm>
            <a:custGeom>
              <a:avLst/>
              <a:gdLst/>
              <a:ahLst/>
              <a:cxnLst/>
              <a:rect l="l" t="t" r="r" b="b"/>
              <a:pathLst>
                <a:path w="4940" h="13777" extrusionOk="0">
                  <a:moveTo>
                    <a:pt x="4937" y="1"/>
                  </a:moveTo>
                  <a:cubicBezTo>
                    <a:pt x="4787" y="1"/>
                    <a:pt x="70" y="13647"/>
                    <a:pt x="23" y="13647"/>
                  </a:cubicBezTo>
                  <a:cubicBezTo>
                    <a:pt x="0" y="13721"/>
                    <a:pt x="61" y="13777"/>
                    <a:pt x="121" y="13777"/>
                  </a:cubicBezTo>
                  <a:cubicBezTo>
                    <a:pt x="158" y="13777"/>
                    <a:pt x="195" y="13756"/>
                    <a:pt x="213" y="13707"/>
                  </a:cubicBezTo>
                  <a:lnTo>
                    <a:pt x="4940" y="3"/>
                  </a:lnTo>
                  <a:cubicBezTo>
                    <a:pt x="4939" y="1"/>
                    <a:pt x="4938" y="1"/>
                    <a:pt x="49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g358fe18d560_3_8"/>
            <p:cNvSpPr/>
            <p:nvPr/>
          </p:nvSpPr>
          <p:spPr>
            <a:xfrm>
              <a:off x="2741125" y="1765175"/>
              <a:ext cx="123825" cy="344500"/>
            </a:xfrm>
            <a:custGeom>
              <a:avLst/>
              <a:gdLst/>
              <a:ahLst/>
              <a:cxnLst/>
              <a:rect l="l" t="t" r="r" b="b"/>
              <a:pathLst>
                <a:path w="4953" h="13780" extrusionOk="0">
                  <a:moveTo>
                    <a:pt x="4938" y="0"/>
                  </a:moveTo>
                  <a:cubicBezTo>
                    <a:pt x="4788" y="0"/>
                    <a:pt x="75" y="13647"/>
                    <a:pt x="24" y="13647"/>
                  </a:cubicBezTo>
                  <a:cubicBezTo>
                    <a:pt x="24" y="13647"/>
                    <a:pt x="23" y="13647"/>
                    <a:pt x="23" y="13647"/>
                  </a:cubicBezTo>
                  <a:lnTo>
                    <a:pt x="23" y="13647"/>
                  </a:lnTo>
                  <a:cubicBezTo>
                    <a:pt x="1" y="13723"/>
                    <a:pt x="65" y="13780"/>
                    <a:pt x="127" y="13780"/>
                  </a:cubicBezTo>
                  <a:cubicBezTo>
                    <a:pt x="162" y="13780"/>
                    <a:pt x="197" y="13762"/>
                    <a:pt x="214" y="13719"/>
                  </a:cubicBezTo>
                  <a:lnTo>
                    <a:pt x="4953" y="3"/>
                  </a:lnTo>
                  <a:lnTo>
                    <a:pt x="4941" y="3"/>
                  </a:lnTo>
                  <a:cubicBezTo>
                    <a:pt x="4940" y="1"/>
                    <a:pt x="4939" y="0"/>
                    <a:pt x="49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g358fe18d560_3_8"/>
            <p:cNvSpPr/>
            <p:nvPr/>
          </p:nvSpPr>
          <p:spPr>
            <a:xfrm>
              <a:off x="2625950" y="3725525"/>
              <a:ext cx="123800" cy="344300"/>
            </a:xfrm>
            <a:custGeom>
              <a:avLst/>
              <a:gdLst/>
              <a:ahLst/>
              <a:cxnLst/>
              <a:rect l="l" t="t" r="r" b="b"/>
              <a:pathLst>
                <a:path w="4952" h="13772" extrusionOk="0">
                  <a:moveTo>
                    <a:pt x="4949" y="1"/>
                  </a:moveTo>
                  <a:cubicBezTo>
                    <a:pt x="4788" y="1"/>
                    <a:pt x="74" y="13636"/>
                    <a:pt x="23" y="13636"/>
                  </a:cubicBezTo>
                  <a:cubicBezTo>
                    <a:pt x="23" y="13636"/>
                    <a:pt x="23" y="13636"/>
                    <a:pt x="23" y="13636"/>
                  </a:cubicBezTo>
                  <a:lnTo>
                    <a:pt x="23" y="13636"/>
                  </a:lnTo>
                  <a:cubicBezTo>
                    <a:pt x="0" y="13717"/>
                    <a:pt x="62" y="13771"/>
                    <a:pt x="125" y="13771"/>
                  </a:cubicBezTo>
                  <a:cubicBezTo>
                    <a:pt x="164" y="13771"/>
                    <a:pt x="203" y="13752"/>
                    <a:pt x="225" y="13707"/>
                  </a:cubicBezTo>
                  <a:lnTo>
                    <a:pt x="4952" y="3"/>
                  </a:lnTo>
                  <a:cubicBezTo>
                    <a:pt x="4951" y="2"/>
                    <a:pt x="4950" y="1"/>
                    <a:pt x="4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g358fe18d560_3_8"/>
            <p:cNvSpPr/>
            <p:nvPr/>
          </p:nvSpPr>
          <p:spPr>
            <a:xfrm>
              <a:off x="3210350" y="2923950"/>
              <a:ext cx="148125" cy="413775"/>
            </a:xfrm>
            <a:custGeom>
              <a:avLst/>
              <a:gdLst/>
              <a:ahLst/>
              <a:cxnLst/>
              <a:rect l="l" t="t" r="r" b="b"/>
              <a:pathLst>
                <a:path w="5925" h="16551" extrusionOk="0">
                  <a:moveTo>
                    <a:pt x="5922" y="0"/>
                  </a:moveTo>
                  <a:cubicBezTo>
                    <a:pt x="5767" y="0"/>
                    <a:pt x="82" y="16409"/>
                    <a:pt x="31" y="16409"/>
                  </a:cubicBezTo>
                  <a:cubicBezTo>
                    <a:pt x="31" y="16409"/>
                    <a:pt x="31" y="16409"/>
                    <a:pt x="31" y="16409"/>
                  </a:cubicBezTo>
                  <a:lnTo>
                    <a:pt x="31" y="16409"/>
                  </a:lnTo>
                  <a:cubicBezTo>
                    <a:pt x="1" y="16492"/>
                    <a:pt x="69" y="16550"/>
                    <a:pt x="136" y="16550"/>
                  </a:cubicBezTo>
                  <a:cubicBezTo>
                    <a:pt x="176" y="16550"/>
                    <a:pt x="215" y="16530"/>
                    <a:pt x="233" y="16481"/>
                  </a:cubicBezTo>
                  <a:lnTo>
                    <a:pt x="5924" y="3"/>
                  </a:lnTo>
                  <a:cubicBezTo>
                    <a:pt x="5924" y="1"/>
                    <a:pt x="5923" y="0"/>
                    <a:pt x="59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g358fe18d560_3_8"/>
            <p:cNvSpPr/>
            <p:nvPr/>
          </p:nvSpPr>
          <p:spPr>
            <a:xfrm>
              <a:off x="3719225" y="4087200"/>
              <a:ext cx="147925" cy="413550"/>
            </a:xfrm>
            <a:custGeom>
              <a:avLst/>
              <a:gdLst/>
              <a:ahLst/>
              <a:cxnLst/>
              <a:rect l="l" t="t" r="r" b="b"/>
              <a:pathLst>
                <a:path w="5917" h="16542" extrusionOk="0">
                  <a:moveTo>
                    <a:pt x="5915" y="0"/>
                  </a:moveTo>
                  <a:cubicBezTo>
                    <a:pt x="5760" y="0"/>
                    <a:pt x="87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1" y="16485"/>
                    <a:pt x="65" y="16541"/>
                    <a:pt x="130" y="16541"/>
                  </a:cubicBezTo>
                  <a:cubicBezTo>
                    <a:pt x="167" y="16541"/>
                    <a:pt x="204" y="16523"/>
                    <a:pt x="226" y="16480"/>
                  </a:cubicBezTo>
                  <a:lnTo>
                    <a:pt x="5917" y="2"/>
                  </a:lnTo>
                  <a:cubicBezTo>
                    <a:pt x="5916" y="1"/>
                    <a:pt x="5916" y="0"/>
                    <a:pt x="5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g358fe18d560_3_8"/>
            <p:cNvSpPr/>
            <p:nvPr/>
          </p:nvSpPr>
          <p:spPr>
            <a:xfrm>
              <a:off x="3013750" y="2573025"/>
              <a:ext cx="220000" cy="619425"/>
            </a:xfrm>
            <a:custGeom>
              <a:avLst/>
              <a:gdLst/>
              <a:ahLst/>
              <a:cxnLst/>
              <a:rect l="l" t="t" r="r" b="b"/>
              <a:pathLst>
                <a:path w="8800" h="24777" extrusionOk="0">
                  <a:moveTo>
                    <a:pt x="8798" y="1"/>
                  </a:moveTo>
                  <a:cubicBezTo>
                    <a:pt x="8634" y="1"/>
                    <a:pt x="76" y="24636"/>
                    <a:pt x="13" y="24636"/>
                  </a:cubicBezTo>
                  <a:cubicBezTo>
                    <a:pt x="13" y="24636"/>
                    <a:pt x="13" y="24636"/>
                    <a:pt x="13" y="24636"/>
                  </a:cubicBezTo>
                  <a:lnTo>
                    <a:pt x="13" y="24636"/>
                  </a:lnTo>
                  <a:cubicBezTo>
                    <a:pt x="1" y="24696"/>
                    <a:pt x="25" y="24755"/>
                    <a:pt x="84" y="24767"/>
                  </a:cubicBezTo>
                  <a:cubicBezTo>
                    <a:pt x="96" y="24773"/>
                    <a:pt x="110" y="24776"/>
                    <a:pt x="123" y="24776"/>
                  </a:cubicBezTo>
                  <a:cubicBezTo>
                    <a:pt x="160" y="24776"/>
                    <a:pt x="197" y="24752"/>
                    <a:pt x="215" y="24708"/>
                  </a:cubicBezTo>
                  <a:lnTo>
                    <a:pt x="8800" y="2"/>
                  </a:lnTo>
                  <a:cubicBezTo>
                    <a:pt x="8799" y="1"/>
                    <a:pt x="8799" y="1"/>
                    <a:pt x="8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g358fe18d560_3_8"/>
            <p:cNvSpPr/>
            <p:nvPr/>
          </p:nvSpPr>
          <p:spPr>
            <a:xfrm>
              <a:off x="2109775" y="3588050"/>
              <a:ext cx="220300" cy="619400"/>
            </a:xfrm>
            <a:custGeom>
              <a:avLst/>
              <a:gdLst/>
              <a:ahLst/>
              <a:cxnLst/>
              <a:rect l="l" t="t" r="r" b="b"/>
              <a:pathLst>
                <a:path w="8812" h="24776" extrusionOk="0">
                  <a:moveTo>
                    <a:pt x="8810" y="0"/>
                  </a:moveTo>
                  <a:cubicBezTo>
                    <a:pt x="8646" y="0"/>
                    <a:pt x="76" y="24635"/>
                    <a:pt x="24" y="24635"/>
                  </a:cubicBezTo>
                  <a:cubicBezTo>
                    <a:pt x="24" y="24635"/>
                    <a:pt x="24" y="24635"/>
                    <a:pt x="24" y="24635"/>
                  </a:cubicBezTo>
                  <a:lnTo>
                    <a:pt x="24" y="24635"/>
                  </a:lnTo>
                  <a:cubicBezTo>
                    <a:pt x="1" y="24695"/>
                    <a:pt x="36" y="24754"/>
                    <a:pt x="84" y="24766"/>
                  </a:cubicBezTo>
                  <a:cubicBezTo>
                    <a:pt x="99" y="24772"/>
                    <a:pt x="115" y="24775"/>
                    <a:pt x="129" y="24775"/>
                  </a:cubicBezTo>
                  <a:cubicBezTo>
                    <a:pt x="172" y="24775"/>
                    <a:pt x="209" y="24751"/>
                    <a:pt x="227" y="24707"/>
                  </a:cubicBezTo>
                  <a:lnTo>
                    <a:pt x="8811" y="1"/>
                  </a:lnTo>
                  <a:cubicBezTo>
                    <a:pt x="8811" y="1"/>
                    <a:pt x="8810" y="0"/>
                    <a:pt x="8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g358fe18d560_3_8"/>
            <p:cNvSpPr/>
            <p:nvPr/>
          </p:nvSpPr>
          <p:spPr>
            <a:xfrm>
              <a:off x="2217975" y="2573025"/>
              <a:ext cx="148100" cy="413750"/>
            </a:xfrm>
            <a:custGeom>
              <a:avLst/>
              <a:gdLst/>
              <a:ahLst/>
              <a:cxnLst/>
              <a:rect l="l" t="t" r="r" b="b"/>
              <a:pathLst>
                <a:path w="5924" h="16550" extrusionOk="0">
                  <a:moveTo>
                    <a:pt x="5921" y="0"/>
                  </a:moveTo>
                  <a:cubicBezTo>
                    <a:pt x="5755" y="0"/>
                    <a:pt x="82" y="16409"/>
                    <a:pt x="30" y="16409"/>
                  </a:cubicBezTo>
                  <a:cubicBezTo>
                    <a:pt x="30" y="16409"/>
                    <a:pt x="30" y="16409"/>
                    <a:pt x="30" y="16409"/>
                  </a:cubicBezTo>
                  <a:lnTo>
                    <a:pt x="30" y="16409"/>
                  </a:lnTo>
                  <a:cubicBezTo>
                    <a:pt x="0" y="16491"/>
                    <a:pt x="64" y="16550"/>
                    <a:pt x="128" y="16550"/>
                  </a:cubicBezTo>
                  <a:cubicBezTo>
                    <a:pt x="165" y="16550"/>
                    <a:pt x="203" y="16529"/>
                    <a:pt x="221" y="16480"/>
                  </a:cubicBezTo>
                  <a:lnTo>
                    <a:pt x="5924" y="2"/>
                  </a:lnTo>
                  <a:cubicBezTo>
                    <a:pt x="5923" y="1"/>
                    <a:pt x="5922" y="0"/>
                    <a:pt x="5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g358fe18d560_3_8"/>
            <p:cNvSpPr/>
            <p:nvPr/>
          </p:nvSpPr>
          <p:spPr>
            <a:xfrm>
              <a:off x="1201375" y="3008200"/>
              <a:ext cx="147925" cy="413625"/>
            </a:xfrm>
            <a:custGeom>
              <a:avLst/>
              <a:gdLst/>
              <a:ahLst/>
              <a:cxnLst/>
              <a:rect l="l" t="t" r="r" b="b"/>
              <a:pathLst>
                <a:path w="5917" h="16545" extrusionOk="0">
                  <a:moveTo>
                    <a:pt x="5914" y="0"/>
                  </a:moveTo>
                  <a:cubicBezTo>
                    <a:pt x="5763" y="0"/>
                    <a:pt x="86" y="16409"/>
                    <a:pt x="23" y="16409"/>
                  </a:cubicBezTo>
                  <a:cubicBezTo>
                    <a:pt x="22" y="16409"/>
                    <a:pt x="22" y="16409"/>
                    <a:pt x="22" y="16409"/>
                  </a:cubicBezTo>
                  <a:lnTo>
                    <a:pt x="22" y="16409"/>
                  </a:lnTo>
                  <a:cubicBezTo>
                    <a:pt x="0" y="16491"/>
                    <a:pt x="66" y="16544"/>
                    <a:pt x="130" y="16544"/>
                  </a:cubicBezTo>
                  <a:cubicBezTo>
                    <a:pt x="169" y="16544"/>
                    <a:pt x="207" y="16525"/>
                    <a:pt x="225" y="16480"/>
                  </a:cubicBezTo>
                  <a:lnTo>
                    <a:pt x="5916" y="14"/>
                  </a:lnTo>
                  <a:lnTo>
                    <a:pt x="5916" y="2"/>
                  </a:lnTo>
                  <a:cubicBezTo>
                    <a:pt x="5916" y="1"/>
                    <a:pt x="5915" y="0"/>
                    <a:pt x="5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g358fe18d560_3_8"/>
            <p:cNvSpPr/>
            <p:nvPr/>
          </p:nvSpPr>
          <p:spPr>
            <a:xfrm>
              <a:off x="2958125" y="3078425"/>
              <a:ext cx="147925" cy="413650"/>
            </a:xfrm>
            <a:custGeom>
              <a:avLst/>
              <a:gdLst/>
              <a:ahLst/>
              <a:cxnLst/>
              <a:rect l="l" t="t" r="r" b="b"/>
              <a:pathLst>
                <a:path w="5917" h="16546" extrusionOk="0">
                  <a:moveTo>
                    <a:pt x="5914" y="1"/>
                  </a:moveTo>
                  <a:cubicBezTo>
                    <a:pt x="5748" y="1"/>
                    <a:pt x="75" y="16410"/>
                    <a:pt x="23" y="16410"/>
                  </a:cubicBezTo>
                  <a:cubicBezTo>
                    <a:pt x="23" y="16410"/>
                    <a:pt x="23" y="16410"/>
                    <a:pt x="23" y="16410"/>
                  </a:cubicBezTo>
                  <a:lnTo>
                    <a:pt x="23" y="16410"/>
                  </a:lnTo>
                  <a:cubicBezTo>
                    <a:pt x="1" y="16491"/>
                    <a:pt x="62" y="16545"/>
                    <a:pt x="123" y="16545"/>
                  </a:cubicBezTo>
                  <a:cubicBezTo>
                    <a:pt x="159" y="16545"/>
                    <a:pt x="196" y="16526"/>
                    <a:pt x="214" y="16481"/>
                  </a:cubicBezTo>
                  <a:lnTo>
                    <a:pt x="5917" y="3"/>
                  </a:lnTo>
                  <a:cubicBezTo>
                    <a:pt x="5916" y="2"/>
                    <a:pt x="5915" y="1"/>
                    <a:pt x="59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g358fe18d560_3_8"/>
            <p:cNvSpPr/>
            <p:nvPr/>
          </p:nvSpPr>
          <p:spPr>
            <a:xfrm>
              <a:off x="2779125" y="3595175"/>
              <a:ext cx="147750" cy="413425"/>
            </a:xfrm>
            <a:custGeom>
              <a:avLst/>
              <a:gdLst/>
              <a:ahLst/>
              <a:cxnLst/>
              <a:rect l="l" t="t" r="r" b="b"/>
              <a:pathLst>
                <a:path w="5910" h="16537" extrusionOk="0">
                  <a:moveTo>
                    <a:pt x="5907" y="0"/>
                  </a:moveTo>
                  <a:cubicBezTo>
                    <a:pt x="5745" y="0"/>
                    <a:pt x="63" y="16421"/>
                    <a:pt x="16" y="16421"/>
                  </a:cubicBezTo>
                  <a:cubicBezTo>
                    <a:pt x="1" y="16488"/>
                    <a:pt x="61" y="16537"/>
                    <a:pt x="120" y="16537"/>
                  </a:cubicBezTo>
                  <a:cubicBezTo>
                    <a:pt x="154" y="16537"/>
                    <a:pt x="188" y="16520"/>
                    <a:pt x="206" y="16480"/>
                  </a:cubicBezTo>
                  <a:lnTo>
                    <a:pt x="5909" y="2"/>
                  </a:lnTo>
                  <a:cubicBezTo>
                    <a:pt x="5909" y="1"/>
                    <a:pt x="5908" y="0"/>
                    <a:pt x="5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g358fe18d560_3_8"/>
            <p:cNvSpPr/>
            <p:nvPr/>
          </p:nvSpPr>
          <p:spPr>
            <a:xfrm>
              <a:off x="2268175" y="1985150"/>
              <a:ext cx="148200" cy="413775"/>
            </a:xfrm>
            <a:custGeom>
              <a:avLst/>
              <a:gdLst/>
              <a:ahLst/>
              <a:cxnLst/>
              <a:rect l="l" t="t" r="r" b="b"/>
              <a:pathLst>
                <a:path w="5928" h="16551" extrusionOk="0">
                  <a:moveTo>
                    <a:pt x="5926" y="0"/>
                  </a:moveTo>
                  <a:cubicBezTo>
                    <a:pt x="5763" y="0"/>
                    <a:pt x="86" y="16409"/>
                    <a:pt x="23" y="16409"/>
                  </a:cubicBezTo>
                  <a:cubicBezTo>
                    <a:pt x="22" y="16409"/>
                    <a:pt x="22" y="16409"/>
                    <a:pt x="22" y="16409"/>
                  </a:cubicBezTo>
                  <a:lnTo>
                    <a:pt x="22" y="16409"/>
                  </a:lnTo>
                  <a:cubicBezTo>
                    <a:pt x="0" y="16491"/>
                    <a:pt x="67" y="16550"/>
                    <a:pt x="131" y="16550"/>
                  </a:cubicBezTo>
                  <a:cubicBezTo>
                    <a:pt x="170" y="16550"/>
                    <a:pt x="207" y="16529"/>
                    <a:pt x="225" y="16481"/>
                  </a:cubicBezTo>
                  <a:lnTo>
                    <a:pt x="5928" y="2"/>
                  </a:lnTo>
                  <a:cubicBezTo>
                    <a:pt x="5927" y="1"/>
                    <a:pt x="5927" y="0"/>
                    <a:pt x="5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g358fe18d560_3_8"/>
            <p:cNvSpPr/>
            <p:nvPr/>
          </p:nvSpPr>
          <p:spPr>
            <a:xfrm>
              <a:off x="3013500" y="1330000"/>
              <a:ext cx="148225" cy="413800"/>
            </a:xfrm>
            <a:custGeom>
              <a:avLst/>
              <a:gdLst/>
              <a:ahLst/>
              <a:cxnLst/>
              <a:rect l="l" t="t" r="r" b="b"/>
              <a:pathLst>
                <a:path w="5929" h="16552" extrusionOk="0">
                  <a:moveTo>
                    <a:pt x="5926" y="1"/>
                  </a:moveTo>
                  <a:cubicBezTo>
                    <a:pt x="5764" y="1"/>
                    <a:pt x="82" y="16421"/>
                    <a:pt x="23" y="16421"/>
                  </a:cubicBezTo>
                  <a:cubicBezTo>
                    <a:pt x="0" y="16495"/>
                    <a:pt x="66" y="16551"/>
                    <a:pt x="130" y="16551"/>
                  </a:cubicBezTo>
                  <a:cubicBezTo>
                    <a:pt x="169" y="16551"/>
                    <a:pt x="207" y="16530"/>
                    <a:pt x="225" y="16481"/>
                  </a:cubicBezTo>
                  <a:lnTo>
                    <a:pt x="5928" y="15"/>
                  </a:lnTo>
                  <a:lnTo>
                    <a:pt x="5928" y="3"/>
                  </a:lnTo>
                  <a:cubicBezTo>
                    <a:pt x="5928" y="1"/>
                    <a:pt x="5927" y="1"/>
                    <a:pt x="59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g358fe18d560_3_8"/>
            <p:cNvSpPr/>
            <p:nvPr/>
          </p:nvSpPr>
          <p:spPr>
            <a:xfrm>
              <a:off x="1495150" y="4087200"/>
              <a:ext cx="147925" cy="413550"/>
            </a:xfrm>
            <a:custGeom>
              <a:avLst/>
              <a:gdLst/>
              <a:ahLst/>
              <a:cxnLst/>
              <a:rect l="l" t="t" r="r" b="b"/>
              <a:pathLst>
                <a:path w="5917" h="16542" extrusionOk="0">
                  <a:moveTo>
                    <a:pt x="5914" y="0"/>
                  </a:moveTo>
                  <a:cubicBezTo>
                    <a:pt x="5760" y="0"/>
                    <a:pt x="86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0" y="16485"/>
                    <a:pt x="65" y="16541"/>
                    <a:pt x="130" y="16541"/>
                  </a:cubicBezTo>
                  <a:cubicBezTo>
                    <a:pt x="167" y="16541"/>
                    <a:pt x="204" y="16523"/>
                    <a:pt x="225" y="16480"/>
                  </a:cubicBezTo>
                  <a:lnTo>
                    <a:pt x="5917" y="2"/>
                  </a:lnTo>
                  <a:cubicBezTo>
                    <a:pt x="5916" y="1"/>
                    <a:pt x="5915" y="0"/>
                    <a:pt x="5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g358fe18d560_3_8"/>
            <p:cNvSpPr/>
            <p:nvPr/>
          </p:nvSpPr>
          <p:spPr>
            <a:xfrm>
              <a:off x="1720175" y="3814550"/>
              <a:ext cx="147925" cy="413625"/>
            </a:xfrm>
            <a:custGeom>
              <a:avLst/>
              <a:gdLst/>
              <a:ahLst/>
              <a:cxnLst/>
              <a:rect l="l" t="t" r="r" b="b"/>
              <a:pathLst>
                <a:path w="5917" h="16545" extrusionOk="0">
                  <a:moveTo>
                    <a:pt x="5914" y="0"/>
                  </a:moveTo>
                  <a:cubicBezTo>
                    <a:pt x="5752" y="0"/>
                    <a:pt x="74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1" y="16491"/>
                    <a:pt x="62" y="16544"/>
                    <a:pt x="123" y="16544"/>
                  </a:cubicBezTo>
                  <a:cubicBezTo>
                    <a:pt x="159" y="16544"/>
                    <a:pt x="196" y="16525"/>
                    <a:pt x="214" y="16480"/>
                  </a:cubicBezTo>
                  <a:lnTo>
                    <a:pt x="5917" y="2"/>
                  </a:lnTo>
                  <a:cubicBezTo>
                    <a:pt x="5916" y="1"/>
                    <a:pt x="5915" y="0"/>
                    <a:pt x="5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g358fe18d560_3_8"/>
            <p:cNvSpPr/>
            <p:nvPr/>
          </p:nvSpPr>
          <p:spPr>
            <a:xfrm>
              <a:off x="2450050" y="4154175"/>
              <a:ext cx="148200" cy="413650"/>
            </a:xfrm>
            <a:custGeom>
              <a:avLst/>
              <a:gdLst/>
              <a:ahLst/>
              <a:cxnLst/>
              <a:rect l="l" t="t" r="r" b="b"/>
              <a:pathLst>
                <a:path w="5928" h="16546" extrusionOk="0">
                  <a:moveTo>
                    <a:pt x="5925" y="0"/>
                  </a:moveTo>
                  <a:cubicBezTo>
                    <a:pt x="5763" y="0"/>
                    <a:pt x="81" y="16421"/>
                    <a:pt x="22" y="16421"/>
                  </a:cubicBezTo>
                  <a:cubicBezTo>
                    <a:pt x="0" y="16494"/>
                    <a:pt x="64" y="16545"/>
                    <a:pt x="128" y="16545"/>
                  </a:cubicBezTo>
                  <a:cubicBezTo>
                    <a:pt x="167" y="16545"/>
                    <a:pt x="206" y="16526"/>
                    <a:pt x="225" y="16480"/>
                  </a:cubicBezTo>
                  <a:lnTo>
                    <a:pt x="5928" y="14"/>
                  </a:lnTo>
                  <a:lnTo>
                    <a:pt x="5928" y="2"/>
                  </a:lnTo>
                  <a:cubicBezTo>
                    <a:pt x="5927" y="1"/>
                    <a:pt x="5926" y="0"/>
                    <a:pt x="5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g358fe18d560_3_8"/>
            <p:cNvSpPr/>
            <p:nvPr/>
          </p:nvSpPr>
          <p:spPr>
            <a:xfrm>
              <a:off x="3115600" y="4072900"/>
              <a:ext cx="147925" cy="413650"/>
            </a:xfrm>
            <a:custGeom>
              <a:avLst/>
              <a:gdLst/>
              <a:ahLst/>
              <a:cxnLst/>
              <a:rect l="l" t="t" r="r" b="b"/>
              <a:pathLst>
                <a:path w="5917" h="16546" extrusionOk="0">
                  <a:moveTo>
                    <a:pt x="5914" y="1"/>
                  </a:moveTo>
                  <a:cubicBezTo>
                    <a:pt x="5748" y="1"/>
                    <a:pt x="74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0" y="16491"/>
                    <a:pt x="61" y="16545"/>
                    <a:pt x="125" y="16545"/>
                  </a:cubicBezTo>
                  <a:cubicBezTo>
                    <a:pt x="163" y="16545"/>
                    <a:pt x="203" y="16526"/>
                    <a:pt x="225" y="16481"/>
                  </a:cubicBezTo>
                  <a:lnTo>
                    <a:pt x="5916" y="3"/>
                  </a:lnTo>
                  <a:cubicBezTo>
                    <a:pt x="5916" y="1"/>
                    <a:pt x="5915" y="1"/>
                    <a:pt x="59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g358fe18d560_3_8"/>
            <p:cNvSpPr/>
            <p:nvPr/>
          </p:nvSpPr>
          <p:spPr>
            <a:xfrm>
              <a:off x="3454125" y="1823250"/>
              <a:ext cx="261825" cy="737575"/>
            </a:xfrm>
            <a:custGeom>
              <a:avLst/>
              <a:gdLst/>
              <a:ahLst/>
              <a:cxnLst/>
              <a:rect l="l" t="t" r="r" b="b"/>
              <a:pathLst>
                <a:path w="10473" h="29503" extrusionOk="0">
                  <a:moveTo>
                    <a:pt x="10471" y="0"/>
                  </a:moveTo>
                  <a:cubicBezTo>
                    <a:pt x="10303" y="0"/>
                    <a:pt x="87" y="29362"/>
                    <a:pt x="31" y="29362"/>
                  </a:cubicBezTo>
                  <a:cubicBezTo>
                    <a:pt x="31" y="29362"/>
                    <a:pt x="31" y="29362"/>
                    <a:pt x="31" y="29362"/>
                  </a:cubicBezTo>
                  <a:lnTo>
                    <a:pt x="31" y="29362"/>
                  </a:lnTo>
                  <a:cubicBezTo>
                    <a:pt x="1" y="29444"/>
                    <a:pt x="65" y="29503"/>
                    <a:pt x="128" y="29503"/>
                  </a:cubicBezTo>
                  <a:cubicBezTo>
                    <a:pt x="166" y="29503"/>
                    <a:pt x="204" y="29482"/>
                    <a:pt x="221" y="29434"/>
                  </a:cubicBezTo>
                  <a:lnTo>
                    <a:pt x="10473" y="1"/>
                  </a:lnTo>
                  <a:cubicBezTo>
                    <a:pt x="10472" y="1"/>
                    <a:pt x="10472" y="0"/>
                    <a:pt x="10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g358fe18d560_3_8"/>
            <p:cNvSpPr/>
            <p:nvPr/>
          </p:nvSpPr>
          <p:spPr>
            <a:xfrm>
              <a:off x="607250" y="3989550"/>
              <a:ext cx="148225" cy="413650"/>
            </a:xfrm>
            <a:custGeom>
              <a:avLst/>
              <a:gdLst/>
              <a:ahLst/>
              <a:cxnLst/>
              <a:rect l="l" t="t" r="r" b="b"/>
              <a:pathLst>
                <a:path w="5929" h="16546" extrusionOk="0">
                  <a:moveTo>
                    <a:pt x="5926" y="1"/>
                  </a:moveTo>
                  <a:cubicBezTo>
                    <a:pt x="5763" y="1"/>
                    <a:pt x="86" y="16410"/>
                    <a:pt x="23" y="16410"/>
                  </a:cubicBezTo>
                  <a:cubicBezTo>
                    <a:pt x="23" y="16410"/>
                    <a:pt x="23" y="16410"/>
                    <a:pt x="23" y="16410"/>
                  </a:cubicBezTo>
                  <a:lnTo>
                    <a:pt x="23" y="16410"/>
                  </a:lnTo>
                  <a:cubicBezTo>
                    <a:pt x="0" y="16491"/>
                    <a:pt x="66" y="16545"/>
                    <a:pt x="130" y="16545"/>
                  </a:cubicBezTo>
                  <a:cubicBezTo>
                    <a:pt x="169" y="16545"/>
                    <a:pt x="207" y="16526"/>
                    <a:pt x="225" y="16481"/>
                  </a:cubicBezTo>
                  <a:lnTo>
                    <a:pt x="5928" y="3"/>
                  </a:lnTo>
                  <a:cubicBezTo>
                    <a:pt x="5927" y="2"/>
                    <a:pt x="5927" y="1"/>
                    <a:pt x="59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g358fe18d560_3_8"/>
            <p:cNvSpPr/>
            <p:nvPr/>
          </p:nvSpPr>
          <p:spPr>
            <a:xfrm>
              <a:off x="2872600" y="3459450"/>
              <a:ext cx="319175" cy="901475"/>
            </a:xfrm>
            <a:custGeom>
              <a:avLst/>
              <a:gdLst/>
              <a:ahLst/>
              <a:cxnLst/>
              <a:rect l="l" t="t" r="r" b="b"/>
              <a:pathLst>
                <a:path w="12767" h="36059" extrusionOk="0">
                  <a:moveTo>
                    <a:pt x="12766" y="1"/>
                  </a:moveTo>
                  <a:cubicBezTo>
                    <a:pt x="12597" y="1"/>
                    <a:pt x="71" y="35923"/>
                    <a:pt x="15" y="35923"/>
                  </a:cubicBezTo>
                  <a:cubicBezTo>
                    <a:pt x="15" y="35923"/>
                    <a:pt x="15" y="35923"/>
                    <a:pt x="15" y="35923"/>
                  </a:cubicBezTo>
                  <a:lnTo>
                    <a:pt x="15" y="35923"/>
                  </a:lnTo>
                  <a:cubicBezTo>
                    <a:pt x="0" y="36005"/>
                    <a:pt x="60" y="36059"/>
                    <a:pt x="121" y="36059"/>
                  </a:cubicBezTo>
                  <a:cubicBezTo>
                    <a:pt x="158" y="36059"/>
                    <a:pt x="195" y="36039"/>
                    <a:pt x="218" y="35994"/>
                  </a:cubicBezTo>
                  <a:lnTo>
                    <a:pt x="12767" y="2"/>
                  </a:lnTo>
                  <a:cubicBezTo>
                    <a:pt x="12766" y="1"/>
                    <a:pt x="12766" y="1"/>
                    <a:pt x="127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g358fe18d560_3_8"/>
            <p:cNvSpPr/>
            <p:nvPr/>
          </p:nvSpPr>
          <p:spPr>
            <a:xfrm>
              <a:off x="938475" y="3466600"/>
              <a:ext cx="366175" cy="1034275"/>
            </a:xfrm>
            <a:custGeom>
              <a:avLst/>
              <a:gdLst/>
              <a:ahLst/>
              <a:cxnLst/>
              <a:rect l="l" t="t" r="r" b="b"/>
              <a:pathLst>
                <a:path w="14647" h="41371" extrusionOk="0">
                  <a:moveTo>
                    <a:pt x="14645" y="1"/>
                  </a:moveTo>
                  <a:cubicBezTo>
                    <a:pt x="14476" y="1"/>
                    <a:pt x="89" y="41233"/>
                    <a:pt x="37" y="41233"/>
                  </a:cubicBezTo>
                  <a:cubicBezTo>
                    <a:pt x="37" y="41233"/>
                    <a:pt x="37" y="41233"/>
                    <a:pt x="37" y="41233"/>
                  </a:cubicBezTo>
                  <a:lnTo>
                    <a:pt x="37" y="41233"/>
                  </a:lnTo>
                  <a:cubicBezTo>
                    <a:pt x="1" y="41313"/>
                    <a:pt x="67" y="41371"/>
                    <a:pt x="135" y="41371"/>
                  </a:cubicBezTo>
                  <a:cubicBezTo>
                    <a:pt x="178" y="41371"/>
                    <a:pt x="221" y="41348"/>
                    <a:pt x="240" y="41292"/>
                  </a:cubicBezTo>
                  <a:lnTo>
                    <a:pt x="14646" y="2"/>
                  </a:lnTo>
                  <a:cubicBezTo>
                    <a:pt x="14646" y="1"/>
                    <a:pt x="14646" y="1"/>
                    <a:pt x="14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g358fe18d560_3_8"/>
            <p:cNvSpPr/>
            <p:nvPr/>
          </p:nvSpPr>
          <p:spPr>
            <a:xfrm>
              <a:off x="516575" y="2573050"/>
              <a:ext cx="366000" cy="1034050"/>
            </a:xfrm>
            <a:custGeom>
              <a:avLst/>
              <a:gdLst/>
              <a:ahLst/>
              <a:cxnLst/>
              <a:rect l="l" t="t" r="r" b="b"/>
              <a:pathLst>
                <a:path w="14640" h="41362" extrusionOk="0">
                  <a:moveTo>
                    <a:pt x="14638" y="0"/>
                  </a:moveTo>
                  <a:cubicBezTo>
                    <a:pt x="14469" y="0"/>
                    <a:pt x="98" y="41220"/>
                    <a:pt x="30" y="41220"/>
                  </a:cubicBezTo>
                  <a:cubicBezTo>
                    <a:pt x="30" y="41220"/>
                    <a:pt x="30" y="41220"/>
                    <a:pt x="30" y="41220"/>
                  </a:cubicBezTo>
                  <a:lnTo>
                    <a:pt x="30" y="41220"/>
                  </a:lnTo>
                  <a:cubicBezTo>
                    <a:pt x="0" y="41303"/>
                    <a:pt x="69" y="41361"/>
                    <a:pt x="136" y="41361"/>
                  </a:cubicBezTo>
                  <a:cubicBezTo>
                    <a:pt x="176" y="41361"/>
                    <a:pt x="215" y="41341"/>
                    <a:pt x="232" y="41292"/>
                  </a:cubicBezTo>
                  <a:lnTo>
                    <a:pt x="14639" y="1"/>
                  </a:lnTo>
                  <a:cubicBezTo>
                    <a:pt x="14639" y="1"/>
                    <a:pt x="14638" y="0"/>
                    <a:pt x="14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g358fe18d560_3_8"/>
            <p:cNvSpPr/>
            <p:nvPr/>
          </p:nvSpPr>
          <p:spPr>
            <a:xfrm>
              <a:off x="1458500" y="1149050"/>
              <a:ext cx="365550" cy="1034175"/>
            </a:xfrm>
            <a:custGeom>
              <a:avLst/>
              <a:gdLst/>
              <a:ahLst/>
              <a:cxnLst/>
              <a:rect l="l" t="t" r="r" b="b"/>
              <a:pathLst>
                <a:path w="14622" h="41367" extrusionOk="0">
                  <a:moveTo>
                    <a:pt x="14621" y="1"/>
                  </a:moveTo>
                  <a:cubicBezTo>
                    <a:pt x="14464" y="1"/>
                    <a:pt x="80" y="41221"/>
                    <a:pt x="24" y="41221"/>
                  </a:cubicBezTo>
                  <a:cubicBezTo>
                    <a:pt x="24" y="41221"/>
                    <a:pt x="24" y="41221"/>
                    <a:pt x="24" y="41221"/>
                  </a:cubicBezTo>
                  <a:lnTo>
                    <a:pt x="24" y="41221"/>
                  </a:lnTo>
                  <a:cubicBezTo>
                    <a:pt x="1" y="41281"/>
                    <a:pt x="36" y="41340"/>
                    <a:pt x="84" y="41364"/>
                  </a:cubicBezTo>
                  <a:cubicBezTo>
                    <a:pt x="94" y="41366"/>
                    <a:pt x="104" y="41367"/>
                    <a:pt x="114" y="41367"/>
                  </a:cubicBezTo>
                  <a:cubicBezTo>
                    <a:pt x="162" y="41367"/>
                    <a:pt x="207" y="41342"/>
                    <a:pt x="227" y="41293"/>
                  </a:cubicBezTo>
                  <a:lnTo>
                    <a:pt x="14622" y="2"/>
                  </a:lnTo>
                  <a:cubicBezTo>
                    <a:pt x="14621" y="1"/>
                    <a:pt x="14621" y="1"/>
                    <a:pt x="14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g358fe18d560_3_8"/>
            <p:cNvSpPr/>
            <p:nvPr/>
          </p:nvSpPr>
          <p:spPr>
            <a:xfrm>
              <a:off x="5248275" y="1149050"/>
              <a:ext cx="365525" cy="1034175"/>
            </a:xfrm>
            <a:custGeom>
              <a:avLst/>
              <a:gdLst/>
              <a:ahLst/>
              <a:cxnLst/>
              <a:rect l="l" t="t" r="r" b="b"/>
              <a:pathLst>
                <a:path w="14621" h="41367" extrusionOk="0">
                  <a:moveTo>
                    <a:pt x="14620" y="1"/>
                  </a:moveTo>
                  <a:cubicBezTo>
                    <a:pt x="14451" y="1"/>
                    <a:pt x="80" y="41221"/>
                    <a:pt x="12" y="41221"/>
                  </a:cubicBezTo>
                  <a:cubicBezTo>
                    <a:pt x="12" y="41221"/>
                    <a:pt x="12" y="41221"/>
                    <a:pt x="12" y="41221"/>
                  </a:cubicBezTo>
                  <a:lnTo>
                    <a:pt x="12" y="41221"/>
                  </a:lnTo>
                  <a:cubicBezTo>
                    <a:pt x="0" y="41281"/>
                    <a:pt x="24" y="41340"/>
                    <a:pt x="83" y="41364"/>
                  </a:cubicBezTo>
                  <a:cubicBezTo>
                    <a:pt x="91" y="41366"/>
                    <a:pt x="100" y="41367"/>
                    <a:pt x="108" y="41367"/>
                  </a:cubicBezTo>
                  <a:cubicBezTo>
                    <a:pt x="150" y="41367"/>
                    <a:pt x="194" y="41342"/>
                    <a:pt x="214" y="41293"/>
                  </a:cubicBezTo>
                  <a:lnTo>
                    <a:pt x="14621" y="2"/>
                  </a:lnTo>
                  <a:cubicBezTo>
                    <a:pt x="14621" y="1"/>
                    <a:pt x="14620" y="1"/>
                    <a:pt x="14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g358fe18d560_3_8"/>
            <p:cNvSpPr/>
            <p:nvPr/>
          </p:nvSpPr>
          <p:spPr>
            <a:xfrm>
              <a:off x="3308725" y="1149050"/>
              <a:ext cx="300075" cy="847850"/>
            </a:xfrm>
            <a:custGeom>
              <a:avLst/>
              <a:gdLst/>
              <a:ahLst/>
              <a:cxnLst/>
              <a:rect l="l" t="t" r="r" b="b"/>
              <a:pathLst>
                <a:path w="12003" h="33914" extrusionOk="0">
                  <a:moveTo>
                    <a:pt x="12001" y="1"/>
                  </a:moveTo>
                  <a:cubicBezTo>
                    <a:pt x="11833" y="1"/>
                    <a:pt x="80" y="33768"/>
                    <a:pt x="13" y="33768"/>
                  </a:cubicBezTo>
                  <a:cubicBezTo>
                    <a:pt x="13" y="33768"/>
                    <a:pt x="13" y="33768"/>
                    <a:pt x="13" y="33768"/>
                  </a:cubicBezTo>
                  <a:lnTo>
                    <a:pt x="13" y="33768"/>
                  </a:lnTo>
                  <a:cubicBezTo>
                    <a:pt x="1" y="33827"/>
                    <a:pt x="25" y="33887"/>
                    <a:pt x="84" y="33911"/>
                  </a:cubicBezTo>
                  <a:cubicBezTo>
                    <a:pt x="92" y="33913"/>
                    <a:pt x="100" y="33914"/>
                    <a:pt x="109" y="33914"/>
                  </a:cubicBezTo>
                  <a:cubicBezTo>
                    <a:pt x="151" y="33914"/>
                    <a:pt x="195" y="33889"/>
                    <a:pt x="215" y="33839"/>
                  </a:cubicBezTo>
                  <a:lnTo>
                    <a:pt x="12002" y="2"/>
                  </a:lnTo>
                  <a:cubicBezTo>
                    <a:pt x="12002" y="1"/>
                    <a:pt x="12002" y="1"/>
                    <a:pt x="12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g358fe18d560_3_8"/>
            <p:cNvSpPr/>
            <p:nvPr/>
          </p:nvSpPr>
          <p:spPr>
            <a:xfrm>
              <a:off x="2575950" y="1149050"/>
              <a:ext cx="377400" cy="1067100"/>
            </a:xfrm>
            <a:custGeom>
              <a:avLst/>
              <a:gdLst/>
              <a:ahLst/>
              <a:cxnLst/>
              <a:rect l="l" t="t" r="r" b="b"/>
              <a:pathLst>
                <a:path w="15096" h="42684" extrusionOk="0">
                  <a:moveTo>
                    <a:pt x="15095" y="1"/>
                  </a:moveTo>
                  <a:cubicBezTo>
                    <a:pt x="14926" y="1"/>
                    <a:pt x="90" y="42543"/>
                    <a:pt x="23" y="42543"/>
                  </a:cubicBezTo>
                  <a:cubicBezTo>
                    <a:pt x="23" y="42543"/>
                    <a:pt x="23" y="42543"/>
                    <a:pt x="23" y="42543"/>
                  </a:cubicBezTo>
                  <a:lnTo>
                    <a:pt x="23" y="42543"/>
                  </a:lnTo>
                  <a:cubicBezTo>
                    <a:pt x="0" y="42625"/>
                    <a:pt x="67" y="42684"/>
                    <a:pt x="131" y="42684"/>
                  </a:cubicBezTo>
                  <a:cubicBezTo>
                    <a:pt x="170" y="42684"/>
                    <a:pt x="207" y="42663"/>
                    <a:pt x="225" y="42614"/>
                  </a:cubicBezTo>
                  <a:lnTo>
                    <a:pt x="15096" y="2"/>
                  </a:lnTo>
                  <a:cubicBezTo>
                    <a:pt x="15096" y="1"/>
                    <a:pt x="15095" y="1"/>
                    <a:pt x="15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g358fe18d560_3_8"/>
            <p:cNvSpPr/>
            <p:nvPr/>
          </p:nvSpPr>
          <p:spPr>
            <a:xfrm>
              <a:off x="1767750" y="3036775"/>
              <a:ext cx="300975" cy="847950"/>
            </a:xfrm>
            <a:custGeom>
              <a:avLst/>
              <a:gdLst/>
              <a:ahLst/>
              <a:cxnLst/>
              <a:rect l="l" t="t" r="r" b="b"/>
              <a:pathLst>
                <a:path w="12039" h="33918" extrusionOk="0">
                  <a:moveTo>
                    <a:pt x="12025" y="1"/>
                  </a:moveTo>
                  <a:cubicBezTo>
                    <a:pt x="11869" y="1"/>
                    <a:pt x="105" y="33768"/>
                    <a:pt x="37" y="33768"/>
                  </a:cubicBezTo>
                  <a:cubicBezTo>
                    <a:pt x="37" y="33768"/>
                    <a:pt x="37" y="33768"/>
                    <a:pt x="37" y="33768"/>
                  </a:cubicBezTo>
                  <a:lnTo>
                    <a:pt x="37" y="33768"/>
                  </a:lnTo>
                  <a:cubicBezTo>
                    <a:pt x="0" y="33856"/>
                    <a:pt x="73" y="33917"/>
                    <a:pt x="142" y="33917"/>
                  </a:cubicBezTo>
                  <a:cubicBezTo>
                    <a:pt x="184" y="33917"/>
                    <a:pt x="226" y="33894"/>
                    <a:pt x="239" y="33839"/>
                  </a:cubicBezTo>
                  <a:lnTo>
                    <a:pt x="12038" y="2"/>
                  </a:lnTo>
                  <a:lnTo>
                    <a:pt x="12027" y="2"/>
                  </a:lnTo>
                  <a:cubicBezTo>
                    <a:pt x="12026" y="1"/>
                    <a:pt x="12026" y="1"/>
                    <a:pt x="12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g358fe18d560_3_8"/>
            <p:cNvSpPr/>
            <p:nvPr/>
          </p:nvSpPr>
          <p:spPr>
            <a:xfrm>
              <a:off x="1762975" y="3566900"/>
              <a:ext cx="300700" cy="848100"/>
            </a:xfrm>
            <a:custGeom>
              <a:avLst/>
              <a:gdLst/>
              <a:ahLst/>
              <a:cxnLst/>
              <a:rect l="l" t="t" r="r" b="b"/>
              <a:pathLst>
                <a:path w="12028" h="33924" extrusionOk="0">
                  <a:moveTo>
                    <a:pt x="12026" y="1"/>
                  </a:moveTo>
                  <a:cubicBezTo>
                    <a:pt x="11858" y="1"/>
                    <a:pt x="101" y="33780"/>
                    <a:pt x="37" y="33780"/>
                  </a:cubicBezTo>
                  <a:cubicBezTo>
                    <a:pt x="37" y="33780"/>
                    <a:pt x="37" y="33780"/>
                    <a:pt x="37" y="33780"/>
                  </a:cubicBezTo>
                  <a:lnTo>
                    <a:pt x="37" y="33780"/>
                  </a:lnTo>
                  <a:cubicBezTo>
                    <a:pt x="1" y="33861"/>
                    <a:pt x="73" y="33923"/>
                    <a:pt x="141" y="33923"/>
                  </a:cubicBezTo>
                  <a:cubicBezTo>
                    <a:pt x="184" y="33923"/>
                    <a:pt x="226" y="33899"/>
                    <a:pt x="240" y="33839"/>
                  </a:cubicBezTo>
                  <a:lnTo>
                    <a:pt x="12027" y="2"/>
                  </a:lnTo>
                  <a:cubicBezTo>
                    <a:pt x="12027" y="1"/>
                    <a:pt x="12026" y="1"/>
                    <a:pt x="12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g358fe18d560_3_8"/>
            <p:cNvSpPr/>
            <p:nvPr/>
          </p:nvSpPr>
          <p:spPr>
            <a:xfrm>
              <a:off x="3178650" y="2340875"/>
              <a:ext cx="616475" cy="1748650"/>
            </a:xfrm>
            <a:custGeom>
              <a:avLst/>
              <a:gdLst/>
              <a:ahLst/>
              <a:cxnLst/>
              <a:rect l="l" t="t" r="r" b="b"/>
              <a:pathLst>
                <a:path w="24659" h="69946" extrusionOk="0">
                  <a:moveTo>
                    <a:pt x="24658" y="1"/>
                  </a:moveTo>
                  <a:cubicBezTo>
                    <a:pt x="24489" y="1"/>
                    <a:pt x="88" y="69807"/>
                    <a:pt x="25" y="69807"/>
                  </a:cubicBezTo>
                  <a:cubicBezTo>
                    <a:pt x="25" y="69807"/>
                    <a:pt x="25" y="69807"/>
                    <a:pt x="25" y="69807"/>
                  </a:cubicBezTo>
                  <a:lnTo>
                    <a:pt x="25" y="69807"/>
                  </a:lnTo>
                  <a:cubicBezTo>
                    <a:pt x="1" y="69855"/>
                    <a:pt x="37" y="69915"/>
                    <a:pt x="96" y="69938"/>
                  </a:cubicBezTo>
                  <a:cubicBezTo>
                    <a:pt x="107" y="69944"/>
                    <a:pt x="118" y="69946"/>
                    <a:pt x="129" y="69946"/>
                  </a:cubicBezTo>
                  <a:cubicBezTo>
                    <a:pt x="168" y="69946"/>
                    <a:pt x="208" y="69916"/>
                    <a:pt x="227" y="69879"/>
                  </a:cubicBezTo>
                  <a:lnTo>
                    <a:pt x="24659" y="1"/>
                  </a:lnTo>
                  <a:cubicBezTo>
                    <a:pt x="24659" y="1"/>
                    <a:pt x="24658" y="1"/>
                    <a:pt x="246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g358fe18d560_3_8"/>
            <p:cNvSpPr/>
            <p:nvPr/>
          </p:nvSpPr>
          <p:spPr>
            <a:xfrm>
              <a:off x="2669675" y="1751525"/>
              <a:ext cx="616450" cy="1748650"/>
            </a:xfrm>
            <a:custGeom>
              <a:avLst/>
              <a:gdLst/>
              <a:ahLst/>
              <a:cxnLst/>
              <a:rect l="l" t="t" r="r" b="b"/>
              <a:pathLst>
                <a:path w="24658" h="69946" extrusionOk="0">
                  <a:moveTo>
                    <a:pt x="24657" y="0"/>
                  </a:moveTo>
                  <a:cubicBezTo>
                    <a:pt x="24657" y="0"/>
                    <a:pt x="24657" y="1"/>
                    <a:pt x="24656" y="1"/>
                  </a:cubicBezTo>
                  <a:lnTo>
                    <a:pt x="24658" y="1"/>
                  </a:lnTo>
                  <a:cubicBezTo>
                    <a:pt x="24658" y="1"/>
                    <a:pt x="24658" y="0"/>
                    <a:pt x="24657" y="0"/>
                  </a:cubicBezTo>
                  <a:close/>
                  <a:moveTo>
                    <a:pt x="24646" y="1"/>
                  </a:moveTo>
                  <a:lnTo>
                    <a:pt x="24610" y="103"/>
                  </a:lnTo>
                  <a:lnTo>
                    <a:pt x="24610" y="103"/>
                  </a:lnTo>
                  <a:cubicBezTo>
                    <a:pt x="24636" y="40"/>
                    <a:pt x="24651" y="5"/>
                    <a:pt x="24656" y="1"/>
                  </a:cubicBezTo>
                  <a:close/>
                  <a:moveTo>
                    <a:pt x="24610" y="103"/>
                  </a:moveTo>
                  <a:lnTo>
                    <a:pt x="24610" y="103"/>
                  </a:lnTo>
                  <a:cubicBezTo>
                    <a:pt x="23409" y="3085"/>
                    <a:pt x="75" y="69807"/>
                    <a:pt x="24" y="69807"/>
                  </a:cubicBezTo>
                  <a:cubicBezTo>
                    <a:pt x="24" y="69807"/>
                    <a:pt x="24" y="69807"/>
                    <a:pt x="24" y="69807"/>
                  </a:cubicBezTo>
                  <a:lnTo>
                    <a:pt x="24" y="69807"/>
                  </a:lnTo>
                  <a:cubicBezTo>
                    <a:pt x="0" y="69855"/>
                    <a:pt x="36" y="69914"/>
                    <a:pt x="84" y="69938"/>
                  </a:cubicBezTo>
                  <a:cubicBezTo>
                    <a:pt x="97" y="69943"/>
                    <a:pt x="110" y="69946"/>
                    <a:pt x="122" y="69946"/>
                  </a:cubicBezTo>
                  <a:cubicBezTo>
                    <a:pt x="167" y="69946"/>
                    <a:pt x="208" y="69916"/>
                    <a:pt x="226" y="69879"/>
                  </a:cubicBezTo>
                  <a:lnTo>
                    <a:pt x="24610" y="10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g358fe18d560_3_8"/>
            <p:cNvSpPr/>
            <p:nvPr/>
          </p:nvSpPr>
          <p:spPr>
            <a:xfrm>
              <a:off x="5060575" y="3212700"/>
              <a:ext cx="382975" cy="1082575"/>
            </a:xfrm>
            <a:custGeom>
              <a:avLst/>
              <a:gdLst/>
              <a:ahLst/>
              <a:cxnLst/>
              <a:rect l="l" t="t" r="r" b="b"/>
              <a:pathLst>
                <a:path w="15319" h="43303" extrusionOk="0">
                  <a:moveTo>
                    <a:pt x="15318" y="1"/>
                  </a:moveTo>
                  <a:cubicBezTo>
                    <a:pt x="15149" y="1"/>
                    <a:pt x="94" y="43162"/>
                    <a:pt x="31" y="43162"/>
                  </a:cubicBezTo>
                  <a:cubicBezTo>
                    <a:pt x="31" y="43162"/>
                    <a:pt x="31" y="43162"/>
                    <a:pt x="31" y="43162"/>
                  </a:cubicBezTo>
                  <a:lnTo>
                    <a:pt x="31" y="43162"/>
                  </a:lnTo>
                  <a:cubicBezTo>
                    <a:pt x="1" y="43244"/>
                    <a:pt x="70" y="43303"/>
                    <a:pt x="137" y="43303"/>
                  </a:cubicBezTo>
                  <a:cubicBezTo>
                    <a:pt x="176" y="43303"/>
                    <a:pt x="216" y="43282"/>
                    <a:pt x="233" y="43233"/>
                  </a:cubicBezTo>
                  <a:lnTo>
                    <a:pt x="15319" y="2"/>
                  </a:lnTo>
                  <a:cubicBezTo>
                    <a:pt x="15318" y="1"/>
                    <a:pt x="15318" y="1"/>
                    <a:pt x="153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g358fe18d560_3_8"/>
            <p:cNvSpPr/>
            <p:nvPr/>
          </p:nvSpPr>
          <p:spPr>
            <a:xfrm>
              <a:off x="3475575" y="1149075"/>
              <a:ext cx="616325" cy="1748700"/>
            </a:xfrm>
            <a:custGeom>
              <a:avLst/>
              <a:gdLst/>
              <a:ahLst/>
              <a:cxnLst/>
              <a:rect l="l" t="t" r="r" b="b"/>
              <a:pathLst>
                <a:path w="24653" h="69948" extrusionOk="0">
                  <a:moveTo>
                    <a:pt x="24652" y="0"/>
                  </a:moveTo>
                  <a:cubicBezTo>
                    <a:pt x="24494" y="0"/>
                    <a:pt x="82" y="69807"/>
                    <a:pt x="30" y="69807"/>
                  </a:cubicBezTo>
                  <a:cubicBezTo>
                    <a:pt x="30" y="69807"/>
                    <a:pt x="30" y="69807"/>
                    <a:pt x="30" y="69807"/>
                  </a:cubicBezTo>
                  <a:lnTo>
                    <a:pt x="30" y="69807"/>
                  </a:lnTo>
                  <a:cubicBezTo>
                    <a:pt x="0" y="69889"/>
                    <a:pt x="64" y="69948"/>
                    <a:pt x="128" y="69948"/>
                  </a:cubicBezTo>
                  <a:cubicBezTo>
                    <a:pt x="165" y="69948"/>
                    <a:pt x="203" y="69927"/>
                    <a:pt x="221" y="69878"/>
                  </a:cubicBezTo>
                  <a:lnTo>
                    <a:pt x="24652" y="1"/>
                  </a:lnTo>
                  <a:cubicBezTo>
                    <a:pt x="24652" y="0"/>
                    <a:pt x="24652" y="0"/>
                    <a:pt x="246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g358fe18d560_3_8"/>
            <p:cNvSpPr/>
            <p:nvPr/>
          </p:nvSpPr>
          <p:spPr>
            <a:xfrm>
              <a:off x="3718350" y="2256350"/>
              <a:ext cx="616425" cy="1748575"/>
            </a:xfrm>
            <a:custGeom>
              <a:avLst/>
              <a:gdLst/>
              <a:ahLst/>
              <a:cxnLst/>
              <a:rect l="l" t="t" r="r" b="b"/>
              <a:pathLst>
                <a:path w="24657" h="69943" extrusionOk="0">
                  <a:moveTo>
                    <a:pt x="24644" y="0"/>
                  </a:moveTo>
                  <a:cubicBezTo>
                    <a:pt x="24487" y="0"/>
                    <a:pt x="74" y="69807"/>
                    <a:pt x="23" y="69807"/>
                  </a:cubicBezTo>
                  <a:cubicBezTo>
                    <a:pt x="23" y="69807"/>
                    <a:pt x="23" y="69807"/>
                    <a:pt x="23" y="69807"/>
                  </a:cubicBezTo>
                  <a:lnTo>
                    <a:pt x="23" y="69807"/>
                  </a:lnTo>
                  <a:cubicBezTo>
                    <a:pt x="0" y="69889"/>
                    <a:pt x="62" y="69943"/>
                    <a:pt x="122" y="69943"/>
                  </a:cubicBezTo>
                  <a:cubicBezTo>
                    <a:pt x="159" y="69943"/>
                    <a:pt x="195" y="69923"/>
                    <a:pt x="213" y="69879"/>
                  </a:cubicBezTo>
                  <a:lnTo>
                    <a:pt x="24657" y="1"/>
                  </a:lnTo>
                  <a:lnTo>
                    <a:pt x="24645" y="1"/>
                  </a:lnTo>
                  <a:cubicBezTo>
                    <a:pt x="24645" y="1"/>
                    <a:pt x="24645" y="0"/>
                    <a:pt x="24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g358fe18d560_3_8"/>
            <p:cNvSpPr/>
            <p:nvPr/>
          </p:nvSpPr>
          <p:spPr>
            <a:xfrm>
              <a:off x="3943175" y="2004550"/>
              <a:ext cx="616625" cy="1748700"/>
            </a:xfrm>
            <a:custGeom>
              <a:avLst/>
              <a:gdLst/>
              <a:ahLst/>
              <a:cxnLst/>
              <a:rect l="l" t="t" r="r" b="b"/>
              <a:pathLst>
                <a:path w="24665" h="69948" extrusionOk="0">
                  <a:moveTo>
                    <a:pt x="24665" y="0"/>
                  </a:moveTo>
                  <a:lnTo>
                    <a:pt x="24658" y="20"/>
                  </a:lnTo>
                  <a:lnTo>
                    <a:pt x="24658" y="20"/>
                  </a:lnTo>
                  <a:cubicBezTo>
                    <a:pt x="24661" y="14"/>
                    <a:pt x="24663" y="12"/>
                    <a:pt x="24664" y="12"/>
                  </a:cubicBezTo>
                  <a:cubicBezTo>
                    <a:pt x="24664" y="12"/>
                    <a:pt x="24665" y="12"/>
                    <a:pt x="24665" y="12"/>
                  </a:cubicBezTo>
                  <a:lnTo>
                    <a:pt x="24665" y="0"/>
                  </a:lnTo>
                  <a:close/>
                  <a:moveTo>
                    <a:pt x="24658" y="20"/>
                  </a:moveTo>
                  <a:cubicBezTo>
                    <a:pt x="24178" y="906"/>
                    <a:pt x="98" y="69806"/>
                    <a:pt x="31" y="69806"/>
                  </a:cubicBezTo>
                  <a:cubicBezTo>
                    <a:pt x="31" y="69806"/>
                    <a:pt x="31" y="69806"/>
                    <a:pt x="31" y="69806"/>
                  </a:cubicBezTo>
                  <a:lnTo>
                    <a:pt x="31" y="69806"/>
                  </a:lnTo>
                  <a:cubicBezTo>
                    <a:pt x="1" y="69889"/>
                    <a:pt x="70" y="69947"/>
                    <a:pt x="136" y="69947"/>
                  </a:cubicBezTo>
                  <a:cubicBezTo>
                    <a:pt x="176" y="69947"/>
                    <a:pt x="215" y="69927"/>
                    <a:pt x="233" y="69878"/>
                  </a:cubicBezTo>
                  <a:lnTo>
                    <a:pt x="24658" y="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g358fe18d560_3_8"/>
            <p:cNvSpPr/>
            <p:nvPr/>
          </p:nvSpPr>
          <p:spPr>
            <a:xfrm>
              <a:off x="3828325" y="2752250"/>
              <a:ext cx="616600" cy="1748500"/>
            </a:xfrm>
            <a:custGeom>
              <a:avLst/>
              <a:gdLst/>
              <a:ahLst/>
              <a:cxnLst/>
              <a:rect l="l" t="t" r="r" b="b"/>
              <a:pathLst>
                <a:path w="24664" h="69940" extrusionOk="0">
                  <a:moveTo>
                    <a:pt x="24662" y="0"/>
                  </a:moveTo>
                  <a:cubicBezTo>
                    <a:pt x="24489" y="0"/>
                    <a:pt x="81" y="69807"/>
                    <a:pt x="29" y="69807"/>
                  </a:cubicBezTo>
                  <a:cubicBezTo>
                    <a:pt x="29" y="69807"/>
                    <a:pt x="29" y="69807"/>
                    <a:pt x="29" y="69807"/>
                  </a:cubicBezTo>
                  <a:lnTo>
                    <a:pt x="29" y="69807"/>
                  </a:lnTo>
                  <a:cubicBezTo>
                    <a:pt x="0" y="69887"/>
                    <a:pt x="64" y="69940"/>
                    <a:pt x="129" y="69940"/>
                  </a:cubicBezTo>
                  <a:cubicBezTo>
                    <a:pt x="170" y="69940"/>
                    <a:pt x="213" y="69918"/>
                    <a:pt x="231" y="69866"/>
                  </a:cubicBezTo>
                  <a:lnTo>
                    <a:pt x="24663" y="1"/>
                  </a:lnTo>
                  <a:cubicBezTo>
                    <a:pt x="24663" y="0"/>
                    <a:pt x="24663" y="0"/>
                    <a:pt x="24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g358fe18d560_3_8"/>
            <p:cNvSpPr/>
            <p:nvPr/>
          </p:nvSpPr>
          <p:spPr>
            <a:xfrm>
              <a:off x="4807125" y="2666225"/>
              <a:ext cx="616475" cy="1748525"/>
            </a:xfrm>
            <a:custGeom>
              <a:avLst/>
              <a:gdLst/>
              <a:ahLst/>
              <a:cxnLst/>
              <a:rect l="l" t="t" r="r" b="b"/>
              <a:pathLst>
                <a:path w="24659" h="69941" extrusionOk="0">
                  <a:moveTo>
                    <a:pt x="24658" y="0"/>
                  </a:moveTo>
                  <a:cubicBezTo>
                    <a:pt x="24489" y="0"/>
                    <a:pt x="76" y="69807"/>
                    <a:pt x="25" y="69807"/>
                  </a:cubicBezTo>
                  <a:cubicBezTo>
                    <a:pt x="25" y="69807"/>
                    <a:pt x="25" y="69807"/>
                    <a:pt x="25" y="69807"/>
                  </a:cubicBezTo>
                  <a:lnTo>
                    <a:pt x="25" y="69807"/>
                  </a:lnTo>
                  <a:cubicBezTo>
                    <a:pt x="1" y="69855"/>
                    <a:pt x="37" y="69914"/>
                    <a:pt x="84" y="69938"/>
                  </a:cubicBezTo>
                  <a:cubicBezTo>
                    <a:pt x="94" y="69940"/>
                    <a:pt x="104" y="69941"/>
                    <a:pt x="114" y="69941"/>
                  </a:cubicBezTo>
                  <a:cubicBezTo>
                    <a:pt x="163" y="69941"/>
                    <a:pt x="207" y="69916"/>
                    <a:pt x="227" y="69866"/>
                  </a:cubicBezTo>
                  <a:lnTo>
                    <a:pt x="24659" y="1"/>
                  </a:lnTo>
                  <a:cubicBezTo>
                    <a:pt x="24659" y="0"/>
                    <a:pt x="24658" y="0"/>
                    <a:pt x="246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g358fe18d560_3_8"/>
            <p:cNvSpPr/>
            <p:nvPr/>
          </p:nvSpPr>
          <p:spPr>
            <a:xfrm>
              <a:off x="4901525" y="1636000"/>
              <a:ext cx="230675" cy="649075"/>
            </a:xfrm>
            <a:custGeom>
              <a:avLst/>
              <a:gdLst/>
              <a:ahLst/>
              <a:cxnLst/>
              <a:rect l="l" t="t" r="r" b="b"/>
              <a:pathLst>
                <a:path w="9227" h="25963" extrusionOk="0">
                  <a:moveTo>
                    <a:pt x="9225" y="1"/>
                  </a:moveTo>
                  <a:cubicBezTo>
                    <a:pt x="9057" y="1"/>
                    <a:pt x="75" y="25827"/>
                    <a:pt x="23" y="25827"/>
                  </a:cubicBezTo>
                  <a:cubicBezTo>
                    <a:pt x="23" y="25827"/>
                    <a:pt x="23" y="25827"/>
                    <a:pt x="23" y="25827"/>
                  </a:cubicBezTo>
                  <a:lnTo>
                    <a:pt x="23" y="25827"/>
                  </a:lnTo>
                  <a:cubicBezTo>
                    <a:pt x="1" y="25909"/>
                    <a:pt x="62" y="25963"/>
                    <a:pt x="123" y="25963"/>
                  </a:cubicBezTo>
                  <a:cubicBezTo>
                    <a:pt x="159" y="25963"/>
                    <a:pt x="196" y="25943"/>
                    <a:pt x="214" y="25898"/>
                  </a:cubicBezTo>
                  <a:lnTo>
                    <a:pt x="9227" y="2"/>
                  </a:lnTo>
                  <a:cubicBezTo>
                    <a:pt x="9226" y="1"/>
                    <a:pt x="9226" y="1"/>
                    <a:pt x="92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g358fe18d560_3_8"/>
            <p:cNvSpPr/>
            <p:nvPr/>
          </p:nvSpPr>
          <p:spPr>
            <a:xfrm>
              <a:off x="4026075" y="1149050"/>
              <a:ext cx="230425" cy="649175"/>
            </a:xfrm>
            <a:custGeom>
              <a:avLst/>
              <a:gdLst/>
              <a:ahLst/>
              <a:cxnLst/>
              <a:rect l="l" t="t" r="r" b="b"/>
              <a:pathLst>
                <a:path w="9217" h="25967" extrusionOk="0">
                  <a:moveTo>
                    <a:pt x="9215" y="0"/>
                  </a:moveTo>
                  <a:cubicBezTo>
                    <a:pt x="9047" y="0"/>
                    <a:pt x="76" y="25826"/>
                    <a:pt x="13" y="25826"/>
                  </a:cubicBezTo>
                  <a:cubicBezTo>
                    <a:pt x="13" y="25826"/>
                    <a:pt x="13" y="25826"/>
                    <a:pt x="13" y="25826"/>
                  </a:cubicBezTo>
                  <a:lnTo>
                    <a:pt x="13" y="25826"/>
                  </a:lnTo>
                  <a:cubicBezTo>
                    <a:pt x="1" y="25886"/>
                    <a:pt x="25" y="25945"/>
                    <a:pt x="84" y="25957"/>
                  </a:cubicBezTo>
                  <a:cubicBezTo>
                    <a:pt x="97" y="25963"/>
                    <a:pt x="110" y="25966"/>
                    <a:pt x="123" y="25966"/>
                  </a:cubicBezTo>
                  <a:cubicBezTo>
                    <a:pt x="160" y="25966"/>
                    <a:pt x="198" y="25942"/>
                    <a:pt x="215" y="25898"/>
                  </a:cubicBezTo>
                  <a:lnTo>
                    <a:pt x="9216" y="2"/>
                  </a:lnTo>
                  <a:cubicBezTo>
                    <a:pt x="9216" y="1"/>
                    <a:pt x="9215" y="0"/>
                    <a:pt x="9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g358fe18d560_3_8"/>
            <p:cNvSpPr/>
            <p:nvPr/>
          </p:nvSpPr>
          <p:spPr>
            <a:xfrm>
              <a:off x="4305025" y="1765175"/>
              <a:ext cx="123825" cy="344500"/>
            </a:xfrm>
            <a:custGeom>
              <a:avLst/>
              <a:gdLst/>
              <a:ahLst/>
              <a:cxnLst/>
              <a:rect l="l" t="t" r="r" b="b"/>
              <a:pathLst>
                <a:path w="4953" h="13780" extrusionOk="0">
                  <a:moveTo>
                    <a:pt x="4949" y="0"/>
                  </a:moveTo>
                  <a:cubicBezTo>
                    <a:pt x="4788" y="0"/>
                    <a:pt x="74" y="13647"/>
                    <a:pt x="23" y="13647"/>
                  </a:cubicBezTo>
                  <a:cubicBezTo>
                    <a:pt x="23" y="13647"/>
                    <a:pt x="23" y="13647"/>
                    <a:pt x="23" y="13647"/>
                  </a:cubicBezTo>
                  <a:lnTo>
                    <a:pt x="23" y="13647"/>
                  </a:lnTo>
                  <a:cubicBezTo>
                    <a:pt x="0" y="13723"/>
                    <a:pt x="65" y="13780"/>
                    <a:pt x="130" y="13780"/>
                  </a:cubicBezTo>
                  <a:cubicBezTo>
                    <a:pt x="167" y="13780"/>
                    <a:pt x="204" y="13762"/>
                    <a:pt x="225" y="13719"/>
                  </a:cubicBezTo>
                  <a:lnTo>
                    <a:pt x="4952" y="3"/>
                  </a:lnTo>
                  <a:cubicBezTo>
                    <a:pt x="4951" y="1"/>
                    <a:pt x="4950" y="0"/>
                    <a:pt x="49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g358fe18d560_3_8"/>
            <p:cNvSpPr/>
            <p:nvPr/>
          </p:nvSpPr>
          <p:spPr>
            <a:xfrm>
              <a:off x="4189825" y="3725525"/>
              <a:ext cx="123825" cy="344300"/>
            </a:xfrm>
            <a:custGeom>
              <a:avLst/>
              <a:gdLst/>
              <a:ahLst/>
              <a:cxnLst/>
              <a:rect l="l" t="t" r="r" b="b"/>
              <a:pathLst>
                <a:path w="4953" h="13772" extrusionOk="0">
                  <a:moveTo>
                    <a:pt x="4950" y="1"/>
                  </a:moveTo>
                  <a:cubicBezTo>
                    <a:pt x="4788" y="1"/>
                    <a:pt x="75" y="13636"/>
                    <a:pt x="23" y="13636"/>
                  </a:cubicBezTo>
                  <a:cubicBezTo>
                    <a:pt x="23" y="13636"/>
                    <a:pt x="23" y="13636"/>
                    <a:pt x="23" y="13636"/>
                  </a:cubicBezTo>
                  <a:lnTo>
                    <a:pt x="23" y="13636"/>
                  </a:lnTo>
                  <a:cubicBezTo>
                    <a:pt x="1" y="13717"/>
                    <a:pt x="62" y="13771"/>
                    <a:pt x="126" y="13771"/>
                  </a:cubicBezTo>
                  <a:cubicBezTo>
                    <a:pt x="164" y="13771"/>
                    <a:pt x="203" y="13752"/>
                    <a:pt x="226" y="13707"/>
                  </a:cubicBezTo>
                  <a:lnTo>
                    <a:pt x="4952" y="3"/>
                  </a:lnTo>
                  <a:cubicBezTo>
                    <a:pt x="4952" y="2"/>
                    <a:pt x="4951" y="1"/>
                    <a:pt x="4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g358fe18d560_3_8"/>
            <p:cNvSpPr/>
            <p:nvPr/>
          </p:nvSpPr>
          <p:spPr>
            <a:xfrm>
              <a:off x="4774425" y="2923950"/>
              <a:ext cx="148225" cy="413550"/>
            </a:xfrm>
            <a:custGeom>
              <a:avLst/>
              <a:gdLst/>
              <a:ahLst/>
              <a:cxnLst/>
              <a:rect l="l" t="t" r="r" b="b"/>
              <a:pathLst>
                <a:path w="5929" h="16542" extrusionOk="0">
                  <a:moveTo>
                    <a:pt x="5926" y="0"/>
                  </a:moveTo>
                  <a:cubicBezTo>
                    <a:pt x="5760" y="0"/>
                    <a:pt x="86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0" y="16485"/>
                    <a:pt x="70" y="16542"/>
                    <a:pt x="135" y="16542"/>
                  </a:cubicBezTo>
                  <a:cubicBezTo>
                    <a:pt x="172" y="16542"/>
                    <a:pt x="208" y="16524"/>
                    <a:pt x="225" y="16481"/>
                  </a:cubicBezTo>
                  <a:lnTo>
                    <a:pt x="5929" y="3"/>
                  </a:lnTo>
                  <a:cubicBezTo>
                    <a:pt x="5928" y="1"/>
                    <a:pt x="5927" y="0"/>
                    <a:pt x="5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g358fe18d560_3_8"/>
            <p:cNvSpPr/>
            <p:nvPr/>
          </p:nvSpPr>
          <p:spPr>
            <a:xfrm>
              <a:off x="4016600" y="2418825"/>
              <a:ext cx="147925" cy="413650"/>
            </a:xfrm>
            <a:custGeom>
              <a:avLst/>
              <a:gdLst/>
              <a:ahLst/>
              <a:cxnLst/>
              <a:rect l="l" t="t" r="r" b="b"/>
              <a:pathLst>
                <a:path w="5917" h="16546" extrusionOk="0">
                  <a:moveTo>
                    <a:pt x="5914" y="1"/>
                  </a:moveTo>
                  <a:cubicBezTo>
                    <a:pt x="5752" y="1"/>
                    <a:pt x="74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0" y="16491"/>
                    <a:pt x="62" y="16545"/>
                    <a:pt x="125" y="16545"/>
                  </a:cubicBezTo>
                  <a:cubicBezTo>
                    <a:pt x="164" y="16545"/>
                    <a:pt x="203" y="16526"/>
                    <a:pt x="225" y="16481"/>
                  </a:cubicBezTo>
                  <a:lnTo>
                    <a:pt x="5916" y="3"/>
                  </a:lnTo>
                  <a:cubicBezTo>
                    <a:pt x="5916" y="1"/>
                    <a:pt x="5915" y="1"/>
                    <a:pt x="59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g358fe18d560_3_8"/>
            <p:cNvSpPr/>
            <p:nvPr/>
          </p:nvSpPr>
          <p:spPr>
            <a:xfrm>
              <a:off x="469925" y="2335775"/>
              <a:ext cx="148025" cy="413375"/>
            </a:xfrm>
            <a:custGeom>
              <a:avLst/>
              <a:gdLst/>
              <a:ahLst/>
              <a:cxnLst/>
              <a:rect l="l" t="t" r="r" b="b"/>
              <a:pathLst>
                <a:path w="5921" h="16535" extrusionOk="0">
                  <a:moveTo>
                    <a:pt x="5918" y="1"/>
                  </a:moveTo>
                  <a:cubicBezTo>
                    <a:pt x="5917" y="1"/>
                    <a:pt x="5915" y="1"/>
                    <a:pt x="5914" y="3"/>
                  </a:cubicBezTo>
                  <a:lnTo>
                    <a:pt x="5920" y="3"/>
                  </a:lnTo>
                  <a:cubicBezTo>
                    <a:pt x="5920" y="1"/>
                    <a:pt x="5919" y="1"/>
                    <a:pt x="5918" y="1"/>
                  </a:cubicBezTo>
                  <a:close/>
                  <a:moveTo>
                    <a:pt x="5908" y="3"/>
                  </a:moveTo>
                  <a:lnTo>
                    <a:pt x="5904" y="16"/>
                  </a:lnTo>
                  <a:lnTo>
                    <a:pt x="5904" y="16"/>
                  </a:lnTo>
                  <a:cubicBezTo>
                    <a:pt x="5908" y="10"/>
                    <a:pt x="5911" y="5"/>
                    <a:pt x="5914" y="3"/>
                  </a:cubicBezTo>
                  <a:close/>
                  <a:moveTo>
                    <a:pt x="5904" y="16"/>
                  </a:moveTo>
                  <a:lnTo>
                    <a:pt x="5904" y="16"/>
                  </a:lnTo>
                  <a:cubicBezTo>
                    <a:pt x="5552" y="577"/>
                    <a:pt x="77" y="16410"/>
                    <a:pt x="15" y="16410"/>
                  </a:cubicBezTo>
                  <a:cubicBezTo>
                    <a:pt x="15" y="16410"/>
                    <a:pt x="15" y="16410"/>
                    <a:pt x="15" y="16410"/>
                  </a:cubicBezTo>
                  <a:lnTo>
                    <a:pt x="15" y="16410"/>
                  </a:lnTo>
                  <a:cubicBezTo>
                    <a:pt x="0" y="16483"/>
                    <a:pt x="58" y="16534"/>
                    <a:pt x="119" y="16534"/>
                  </a:cubicBezTo>
                  <a:cubicBezTo>
                    <a:pt x="156" y="16534"/>
                    <a:pt x="195" y="16515"/>
                    <a:pt x="217" y="16469"/>
                  </a:cubicBezTo>
                  <a:lnTo>
                    <a:pt x="5904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g358fe18d560_3_8"/>
            <p:cNvSpPr/>
            <p:nvPr/>
          </p:nvSpPr>
          <p:spPr>
            <a:xfrm>
              <a:off x="5283125" y="4087200"/>
              <a:ext cx="148225" cy="413550"/>
            </a:xfrm>
            <a:custGeom>
              <a:avLst/>
              <a:gdLst/>
              <a:ahLst/>
              <a:cxnLst/>
              <a:rect l="l" t="t" r="r" b="b"/>
              <a:pathLst>
                <a:path w="5929" h="16542" extrusionOk="0">
                  <a:moveTo>
                    <a:pt x="5926" y="0"/>
                  </a:moveTo>
                  <a:cubicBezTo>
                    <a:pt x="5760" y="0"/>
                    <a:pt x="86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0" y="16485"/>
                    <a:pt x="69" y="16541"/>
                    <a:pt x="135" y="16541"/>
                  </a:cubicBezTo>
                  <a:cubicBezTo>
                    <a:pt x="172" y="16541"/>
                    <a:pt x="208" y="16523"/>
                    <a:pt x="225" y="16480"/>
                  </a:cubicBezTo>
                  <a:lnTo>
                    <a:pt x="5928" y="2"/>
                  </a:lnTo>
                  <a:cubicBezTo>
                    <a:pt x="5928" y="1"/>
                    <a:pt x="5927" y="0"/>
                    <a:pt x="5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g358fe18d560_3_8"/>
            <p:cNvSpPr/>
            <p:nvPr/>
          </p:nvSpPr>
          <p:spPr>
            <a:xfrm>
              <a:off x="4577650" y="2573025"/>
              <a:ext cx="219975" cy="619425"/>
            </a:xfrm>
            <a:custGeom>
              <a:avLst/>
              <a:gdLst/>
              <a:ahLst/>
              <a:cxnLst/>
              <a:rect l="l" t="t" r="r" b="b"/>
              <a:pathLst>
                <a:path w="8799" h="24777" extrusionOk="0">
                  <a:moveTo>
                    <a:pt x="8797" y="1"/>
                  </a:moveTo>
                  <a:cubicBezTo>
                    <a:pt x="8634" y="1"/>
                    <a:pt x="76" y="24636"/>
                    <a:pt x="12" y="24636"/>
                  </a:cubicBezTo>
                  <a:cubicBezTo>
                    <a:pt x="12" y="24636"/>
                    <a:pt x="12" y="24636"/>
                    <a:pt x="12" y="24636"/>
                  </a:cubicBezTo>
                  <a:lnTo>
                    <a:pt x="12" y="24636"/>
                  </a:lnTo>
                  <a:cubicBezTo>
                    <a:pt x="0" y="24696"/>
                    <a:pt x="24" y="24755"/>
                    <a:pt x="84" y="24767"/>
                  </a:cubicBezTo>
                  <a:cubicBezTo>
                    <a:pt x="99" y="24773"/>
                    <a:pt x="114" y="24776"/>
                    <a:pt x="129" y="24776"/>
                  </a:cubicBezTo>
                  <a:cubicBezTo>
                    <a:pt x="171" y="24776"/>
                    <a:pt x="206" y="24752"/>
                    <a:pt x="215" y="24708"/>
                  </a:cubicBezTo>
                  <a:lnTo>
                    <a:pt x="8799" y="2"/>
                  </a:lnTo>
                  <a:cubicBezTo>
                    <a:pt x="8799" y="1"/>
                    <a:pt x="8798" y="1"/>
                    <a:pt x="8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g358fe18d560_3_8"/>
            <p:cNvSpPr/>
            <p:nvPr/>
          </p:nvSpPr>
          <p:spPr>
            <a:xfrm>
              <a:off x="4522025" y="3078425"/>
              <a:ext cx="147925" cy="413650"/>
            </a:xfrm>
            <a:custGeom>
              <a:avLst/>
              <a:gdLst/>
              <a:ahLst/>
              <a:cxnLst/>
              <a:rect l="l" t="t" r="r" b="b"/>
              <a:pathLst>
                <a:path w="5917" h="16546" extrusionOk="0">
                  <a:moveTo>
                    <a:pt x="5914" y="1"/>
                  </a:moveTo>
                  <a:cubicBezTo>
                    <a:pt x="5748" y="1"/>
                    <a:pt x="74" y="16410"/>
                    <a:pt x="23" y="16410"/>
                  </a:cubicBezTo>
                  <a:cubicBezTo>
                    <a:pt x="23" y="16410"/>
                    <a:pt x="23" y="16410"/>
                    <a:pt x="23" y="16410"/>
                  </a:cubicBezTo>
                  <a:lnTo>
                    <a:pt x="23" y="16410"/>
                  </a:lnTo>
                  <a:cubicBezTo>
                    <a:pt x="0" y="16491"/>
                    <a:pt x="62" y="16545"/>
                    <a:pt x="125" y="16545"/>
                  </a:cubicBezTo>
                  <a:cubicBezTo>
                    <a:pt x="163" y="16545"/>
                    <a:pt x="203" y="16526"/>
                    <a:pt x="225" y="16481"/>
                  </a:cubicBezTo>
                  <a:lnTo>
                    <a:pt x="5916" y="3"/>
                  </a:lnTo>
                  <a:cubicBezTo>
                    <a:pt x="5916" y="2"/>
                    <a:pt x="5915" y="1"/>
                    <a:pt x="59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g358fe18d560_3_8"/>
            <p:cNvSpPr/>
            <p:nvPr/>
          </p:nvSpPr>
          <p:spPr>
            <a:xfrm>
              <a:off x="4342825" y="3595175"/>
              <a:ext cx="148225" cy="413625"/>
            </a:xfrm>
            <a:custGeom>
              <a:avLst/>
              <a:gdLst/>
              <a:ahLst/>
              <a:cxnLst/>
              <a:rect l="l" t="t" r="r" b="b"/>
              <a:pathLst>
                <a:path w="5929" h="16545" extrusionOk="0">
                  <a:moveTo>
                    <a:pt x="5926" y="0"/>
                  </a:moveTo>
                  <a:cubicBezTo>
                    <a:pt x="5760" y="0"/>
                    <a:pt x="86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1" y="16491"/>
                    <a:pt x="67" y="16545"/>
                    <a:pt x="131" y="16545"/>
                  </a:cubicBezTo>
                  <a:cubicBezTo>
                    <a:pt x="169" y="16545"/>
                    <a:pt x="208" y="16525"/>
                    <a:pt x="225" y="16480"/>
                  </a:cubicBezTo>
                  <a:lnTo>
                    <a:pt x="5929" y="2"/>
                  </a:lnTo>
                  <a:cubicBezTo>
                    <a:pt x="5928" y="1"/>
                    <a:pt x="5927" y="0"/>
                    <a:pt x="5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g358fe18d560_3_8"/>
            <p:cNvSpPr/>
            <p:nvPr/>
          </p:nvSpPr>
          <p:spPr>
            <a:xfrm>
              <a:off x="3832350" y="1985150"/>
              <a:ext cx="147925" cy="413625"/>
            </a:xfrm>
            <a:custGeom>
              <a:avLst/>
              <a:gdLst/>
              <a:ahLst/>
              <a:cxnLst/>
              <a:rect l="l" t="t" r="r" b="b"/>
              <a:pathLst>
                <a:path w="5917" h="16545" extrusionOk="0">
                  <a:moveTo>
                    <a:pt x="5914" y="0"/>
                  </a:moveTo>
                  <a:cubicBezTo>
                    <a:pt x="5752" y="0"/>
                    <a:pt x="74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0" y="16491"/>
                    <a:pt x="62" y="16545"/>
                    <a:pt x="122" y="16545"/>
                  </a:cubicBezTo>
                  <a:cubicBezTo>
                    <a:pt x="159" y="16545"/>
                    <a:pt x="195" y="16525"/>
                    <a:pt x="213" y="16481"/>
                  </a:cubicBezTo>
                  <a:lnTo>
                    <a:pt x="5916" y="2"/>
                  </a:lnTo>
                  <a:cubicBezTo>
                    <a:pt x="5916" y="1"/>
                    <a:pt x="5915" y="0"/>
                    <a:pt x="5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g358fe18d560_3_8"/>
            <p:cNvSpPr/>
            <p:nvPr/>
          </p:nvSpPr>
          <p:spPr>
            <a:xfrm>
              <a:off x="4577675" y="1330300"/>
              <a:ext cx="147925" cy="413650"/>
            </a:xfrm>
            <a:custGeom>
              <a:avLst/>
              <a:gdLst/>
              <a:ahLst/>
              <a:cxnLst/>
              <a:rect l="l" t="t" r="r" b="b"/>
              <a:pathLst>
                <a:path w="5917" h="16546" extrusionOk="0">
                  <a:moveTo>
                    <a:pt x="5914" y="1"/>
                  </a:moveTo>
                  <a:cubicBezTo>
                    <a:pt x="5748" y="1"/>
                    <a:pt x="74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1" y="16491"/>
                    <a:pt x="62" y="16545"/>
                    <a:pt x="123" y="16545"/>
                  </a:cubicBezTo>
                  <a:cubicBezTo>
                    <a:pt x="159" y="16545"/>
                    <a:pt x="196" y="16526"/>
                    <a:pt x="214" y="16481"/>
                  </a:cubicBezTo>
                  <a:lnTo>
                    <a:pt x="5917" y="3"/>
                  </a:lnTo>
                  <a:cubicBezTo>
                    <a:pt x="5916" y="1"/>
                    <a:pt x="5915" y="1"/>
                    <a:pt x="59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g358fe18d560_3_8"/>
            <p:cNvSpPr/>
            <p:nvPr/>
          </p:nvSpPr>
          <p:spPr>
            <a:xfrm>
              <a:off x="5018025" y="1823250"/>
              <a:ext cx="261825" cy="737575"/>
            </a:xfrm>
            <a:custGeom>
              <a:avLst/>
              <a:gdLst/>
              <a:ahLst/>
              <a:cxnLst/>
              <a:rect l="l" t="t" r="r" b="b"/>
              <a:pathLst>
                <a:path w="10473" h="29503" extrusionOk="0">
                  <a:moveTo>
                    <a:pt x="10471" y="0"/>
                  </a:moveTo>
                  <a:cubicBezTo>
                    <a:pt x="10303" y="0"/>
                    <a:pt x="86" y="29362"/>
                    <a:pt x="30" y="29362"/>
                  </a:cubicBezTo>
                  <a:cubicBezTo>
                    <a:pt x="30" y="29362"/>
                    <a:pt x="30" y="29362"/>
                    <a:pt x="30" y="29362"/>
                  </a:cubicBezTo>
                  <a:lnTo>
                    <a:pt x="30" y="29362"/>
                  </a:lnTo>
                  <a:cubicBezTo>
                    <a:pt x="0" y="29444"/>
                    <a:pt x="69" y="29503"/>
                    <a:pt x="136" y="29503"/>
                  </a:cubicBezTo>
                  <a:cubicBezTo>
                    <a:pt x="176" y="29503"/>
                    <a:pt x="215" y="29482"/>
                    <a:pt x="233" y="29434"/>
                  </a:cubicBezTo>
                  <a:lnTo>
                    <a:pt x="10472" y="1"/>
                  </a:lnTo>
                  <a:cubicBezTo>
                    <a:pt x="10472" y="1"/>
                    <a:pt x="10471" y="0"/>
                    <a:pt x="10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g358fe18d560_3_8"/>
            <p:cNvSpPr/>
            <p:nvPr/>
          </p:nvSpPr>
          <p:spPr>
            <a:xfrm>
              <a:off x="4436550" y="3459450"/>
              <a:ext cx="319125" cy="901725"/>
            </a:xfrm>
            <a:custGeom>
              <a:avLst/>
              <a:gdLst/>
              <a:ahLst/>
              <a:cxnLst/>
              <a:rect l="l" t="t" r="r" b="b"/>
              <a:pathLst>
                <a:path w="12765" h="36069" extrusionOk="0">
                  <a:moveTo>
                    <a:pt x="12763" y="1"/>
                  </a:moveTo>
                  <a:cubicBezTo>
                    <a:pt x="12595" y="1"/>
                    <a:pt x="68" y="35923"/>
                    <a:pt x="13" y="35923"/>
                  </a:cubicBezTo>
                  <a:cubicBezTo>
                    <a:pt x="13" y="35923"/>
                    <a:pt x="13" y="35923"/>
                    <a:pt x="13" y="35923"/>
                  </a:cubicBezTo>
                  <a:lnTo>
                    <a:pt x="13" y="35923"/>
                  </a:lnTo>
                  <a:cubicBezTo>
                    <a:pt x="1" y="35982"/>
                    <a:pt x="24" y="36042"/>
                    <a:pt x="84" y="36066"/>
                  </a:cubicBezTo>
                  <a:cubicBezTo>
                    <a:pt x="92" y="36068"/>
                    <a:pt x="100" y="36069"/>
                    <a:pt x="109" y="36069"/>
                  </a:cubicBezTo>
                  <a:cubicBezTo>
                    <a:pt x="150" y="36069"/>
                    <a:pt x="195" y="36044"/>
                    <a:pt x="215" y="35994"/>
                  </a:cubicBezTo>
                  <a:lnTo>
                    <a:pt x="12764" y="2"/>
                  </a:lnTo>
                  <a:cubicBezTo>
                    <a:pt x="12764" y="1"/>
                    <a:pt x="12763" y="1"/>
                    <a:pt x="12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g358fe18d560_3_8"/>
            <p:cNvSpPr/>
            <p:nvPr/>
          </p:nvSpPr>
          <p:spPr>
            <a:xfrm>
              <a:off x="4872625" y="1149050"/>
              <a:ext cx="300050" cy="847850"/>
            </a:xfrm>
            <a:custGeom>
              <a:avLst/>
              <a:gdLst/>
              <a:ahLst/>
              <a:cxnLst/>
              <a:rect l="l" t="t" r="r" b="b"/>
              <a:pathLst>
                <a:path w="12002" h="33914" extrusionOk="0">
                  <a:moveTo>
                    <a:pt x="12001" y="1"/>
                  </a:moveTo>
                  <a:cubicBezTo>
                    <a:pt x="11844" y="1"/>
                    <a:pt x="80" y="33768"/>
                    <a:pt x="12" y="33768"/>
                  </a:cubicBezTo>
                  <a:cubicBezTo>
                    <a:pt x="12" y="33768"/>
                    <a:pt x="12" y="33768"/>
                    <a:pt x="12" y="33768"/>
                  </a:cubicBezTo>
                  <a:lnTo>
                    <a:pt x="12" y="33768"/>
                  </a:lnTo>
                  <a:cubicBezTo>
                    <a:pt x="0" y="33827"/>
                    <a:pt x="24" y="33887"/>
                    <a:pt x="84" y="33911"/>
                  </a:cubicBezTo>
                  <a:cubicBezTo>
                    <a:pt x="92" y="33913"/>
                    <a:pt x="100" y="33914"/>
                    <a:pt x="109" y="33914"/>
                  </a:cubicBezTo>
                  <a:cubicBezTo>
                    <a:pt x="153" y="33914"/>
                    <a:pt x="205" y="33889"/>
                    <a:pt x="215" y="33839"/>
                  </a:cubicBezTo>
                  <a:lnTo>
                    <a:pt x="12002" y="2"/>
                  </a:lnTo>
                  <a:cubicBezTo>
                    <a:pt x="12002" y="1"/>
                    <a:pt x="12001" y="1"/>
                    <a:pt x="12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g358fe18d560_3_8"/>
            <p:cNvSpPr/>
            <p:nvPr/>
          </p:nvSpPr>
          <p:spPr>
            <a:xfrm>
              <a:off x="4140025" y="1149050"/>
              <a:ext cx="377225" cy="1066975"/>
            </a:xfrm>
            <a:custGeom>
              <a:avLst/>
              <a:gdLst/>
              <a:ahLst/>
              <a:cxnLst/>
              <a:rect l="l" t="t" r="r" b="b"/>
              <a:pathLst>
                <a:path w="15089" h="42679" extrusionOk="0">
                  <a:moveTo>
                    <a:pt x="15087" y="1"/>
                  </a:moveTo>
                  <a:cubicBezTo>
                    <a:pt x="14919" y="1"/>
                    <a:pt x="83" y="42543"/>
                    <a:pt x="15" y="42543"/>
                  </a:cubicBezTo>
                  <a:cubicBezTo>
                    <a:pt x="15" y="42543"/>
                    <a:pt x="15" y="42543"/>
                    <a:pt x="15" y="42543"/>
                  </a:cubicBezTo>
                  <a:lnTo>
                    <a:pt x="15" y="42543"/>
                  </a:lnTo>
                  <a:cubicBezTo>
                    <a:pt x="0" y="42624"/>
                    <a:pt x="64" y="42678"/>
                    <a:pt x="126" y="42678"/>
                  </a:cubicBezTo>
                  <a:cubicBezTo>
                    <a:pt x="163" y="42678"/>
                    <a:pt x="199" y="42659"/>
                    <a:pt x="217" y="42614"/>
                  </a:cubicBezTo>
                  <a:lnTo>
                    <a:pt x="15088" y="2"/>
                  </a:lnTo>
                  <a:cubicBezTo>
                    <a:pt x="15088" y="1"/>
                    <a:pt x="15088" y="1"/>
                    <a:pt x="150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g358fe18d560_3_8"/>
            <p:cNvSpPr/>
            <p:nvPr/>
          </p:nvSpPr>
          <p:spPr>
            <a:xfrm>
              <a:off x="4742750" y="2340875"/>
              <a:ext cx="616275" cy="1748375"/>
            </a:xfrm>
            <a:custGeom>
              <a:avLst/>
              <a:gdLst/>
              <a:ahLst/>
              <a:cxnLst/>
              <a:rect l="l" t="t" r="r" b="b"/>
              <a:pathLst>
                <a:path w="24651" h="69935" extrusionOk="0">
                  <a:moveTo>
                    <a:pt x="24650" y="1"/>
                  </a:moveTo>
                  <a:cubicBezTo>
                    <a:pt x="24480" y="1"/>
                    <a:pt x="80" y="69807"/>
                    <a:pt x="16" y="69807"/>
                  </a:cubicBezTo>
                  <a:cubicBezTo>
                    <a:pt x="16" y="69807"/>
                    <a:pt x="16" y="69807"/>
                    <a:pt x="16" y="69807"/>
                  </a:cubicBezTo>
                  <a:lnTo>
                    <a:pt x="16" y="69807"/>
                  </a:lnTo>
                  <a:cubicBezTo>
                    <a:pt x="1" y="69883"/>
                    <a:pt x="63" y="69935"/>
                    <a:pt x="125" y="69935"/>
                  </a:cubicBezTo>
                  <a:cubicBezTo>
                    <a:pt x="161" y="69935"/>
                    <a:pt x="197" y="69918"/>
                    <a:pt x="219" y="69879"/>
                  </a:cubicBezTo>
                  <a:lnTo>
                    <a:pt x="24650" y="1"/>
                  </a:lnTo>
                  <a:cubicBezTo>
                    <a:pt x="24650" y="1"/>
                    <a:pt x="24650" y="1"/>
                    <a:pt x="24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g358fe18d560_3_8"/>
            <p:cNvSpPr/>
            <p:nvPr/>
          </p:nvSpPr>
          <p:spPr>
            <a:xfrm>
              <a:off x="4269775" y="1751525"/>
              <a:ext cx="616275" cy="1748375"/>
            </a:xfrm>
            <a:custGeom>
              <a:avLst/>
              <a:gdLst/>
              <a:ahLst/>
              <a:cxnLst/>
              <a:rect l="l" t="t" r="r" b="b"/>
              <a:pathLst>
                <a:path w="24651" h="69935" extrusionOk="0">
                  <a:moveTo>
                    <a:pt x="24649" y="0"/>
                  </a:moveTo>
                  <a:cubicBezTo>
                    <a:pt x="24480" y="0"/>
                    <a:pt x="68" y="69807"/>
                    <a:pt x="16" y="69807"/>
                  </a:cubicBezTo>
                  <a:cubicBezTo>
                    <a:pt x="16" y="69807"/>
                    <a:pt x="16" y="69807"/>
                    <a:pt x="16" y="69807"/>
                  </a:cubicBezTo>
                  <a:lnTo>
                    <a:pt x="16" y="69807"/>
                  </a:lnTo>
                  <a:cubicBezTo>
                    <a:pt x="1" y="69883"/>
                    <a:pt x="63" y="69934"/>
                    <a:pt x="125" y="69934"/>
                  </a:cubicBezTo>
                  <a:cubicBezTo>
                    <a:pt x="161" y="69934"/>
                    <a:pt x="197" y="69918"/>
                    <a:pt x="218" y="69879"/>
                  </a:cubicBezTo>
                  <a:lnTo>
                    <a:pt x="24650" y="1"/>
                  </a:lnTo>
                  <a:cubicBezTo>
                    <a:pt x="24650" y="1"/>
                    <a:pt x="24650" y="0"/>
                    <a:pt x="24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" name="Google Shape;94;g358fe18d560_3_8"/>
          <p:cNvGrpSpPr/>
          <p:nvPr/>
        </p:nvGrpSpPr>
        <p:grpSpPr>
          <a:xfrm>
            <a:off x="0" y="3488649"/>
            <a:ext cx="18288367" cy="6815663"/>
            <a:chOff x="0" y="1744325"/>
            <a:chExt cx="9144183" cy="3407831"/>
          </a:xfrm>
        </p:grpSpPr>
        <p:grpSp>
          <p:nvGrpSpPr>
            <p:cNvPr id="95" name="Google Shape;95;g358fe18d560_3_8"/>
            <p:cNvGrpSpPr/>
            <p:nvPr/>
          </p:nvGrpSpPr>
          <p:grpSpPr>
            <a:xfrm>
              <a:off x="126" y="1744325"/>
              <a:ext cx="9144057" cy="3399169"/>
              <a:chOff x="126" y="1744325"/>
              <a:chExt cx="9144057" cy="3399169"/>
            </a:xfrm>
          </p:grpSpPr>
          <p:sp>
            <p:nvSpPr>
              <p:cNvPr id="96" name="Google Shape;96;g358fe18d560_3_8"/>
              <p:cNvSpPr/>
              <p:nvPr/>
            </p:nvSpPr>
            <p:spPr>
              <a:xfrm>
                <a:off x="126" y="1744325"/>
                <a:ext cx="9144057" cy="3399169"/>
              </a:xfrm>
              <a:custGeom>
                <a:avLst/>
                <a:gdLst/>
                <a:ahLst/>
                <a:cxnLst/>
                <a:rect l="l" t="t" r="r" b="b"/>
                <a:pathLst>
                  <a:path w="210814" h="78367" extrusionOk="0">
                    <a:moveTo>
                      <a:pt x="210813" y="0"/>
                    </a:moveTo>
                    <a:cubicBezTo>
                      <a:pt x="204586" y="488"/>
                      <a:pt x="199681" y="5537"/>
                      <a:pt x="199383" y="11775"/>
                    </a:cubicBezTo>
                    <a:cubicBezTo>
                      <a:pt x="198645" y="11692"/>
                      <a:pt x="197907" y="11645"/>
                      <a:pt x="197168" y="11645"/>
                    </a:cubicBezTo>
                    <a:cubicBezTo>
                      <a:pt x="197159" y="11644"/>
                      <a:pt x="197150" y="11644"/>
                      <a:pt x="197141" y="11644"/>
                    </a:cubicBezTo>
                    <a:cubicBezTo>
                      <a:pt x="189330" y="11644"/>
                      <a:pt x="182390" y="16666"/>
                      <a:pt x="179940" y="24087"/>
                    </a:cubicBezTo>
                    <a:cubicBezTo>
                      <a:pt x="178506" y="23361"/>
                      <a:pt x="177001" y="23025"/>
                      <a:pt x="175529" y="23025"/>
                    </a:cubicBezTo>
                    <a:cubicBezTo>
                      <a:pt x="170914" y="23025"/>
                      <a:pt x="166622" y="26331"/>
                      <a:pt x="165855" y="31314"/>
                    </a:cubicBezTo>
                    <a:cubicBezTo>
                      <a:pt x="164333" y="30847"/>
                      <a:pt x="162774" y="30620"/>
                      <a:pt x="161228" y="30620"/>
                    </a:cubicBezTo>
                    <a:cubicBezTo>
                      <a:pt x="157127" y="30620"/>
                      <a:pt x="153115" y="32217"/>
                      <a:pt x="150115" y="35183"/>
                    </a:cubicBezTo>
                    <a:cubicBezTo>
                      <a:pt x="149746" y="34957"/>
                      <a:pt x="149353" y="34731"/>
                      <a:pt x="148960" y="34516"/>
                    </a:cubicBezTo>
                    <a:cubicBezTo>
                      <a:pt x="146185" y="32581"/>
                      <a:pt x="143020" y="31657"/>
                      <a:pt x="139891" y="31657"/>
                    </a:cubicBezTo>
                    <a:cubicBezTo>
                      <a:pt x="134589" y="31657"/>
                      <a:pt x="129391" y="34309"/>
                      <a:pt x="126374" y="39184"/>
                    </a:cubicBezTo>
                    <a:cubicBezTo>
                      <a:pt x="124578" y="38073"/>
                      <a:pt x="122551" y="37523"/>
                      <a:pt x="120530" y="37523"/>
                    </a:cubicBezTo>
                    <a:cubicBezTo>
                      <a:pt x="118237" y="37523"/>
                      <a:pt x="115951" y="38231"/>
                      <a:pt x="114015" y="39636"/>
                    </a:cubicBezTo>
                    <a:cubicBezTo>
                      <a:pt x="111045" y="35771"/>
                      <a:pt x="106671" y="33865"/>
                      <a:pt x="102307" y="33865"/>
                    </a:cubicBezTo>
                    <a:cubicBezTo>
                      <a:pt x="97558" y="33865"/>
                      <a:pt x="92821" y="36122"/>
                      <a:pt x="89917" y="40565"/>
                    </a:cubicBezTo>
                    <a:cubicBezTo>
                      <a:pt x="87929" y="39321"/>
                      <a:pt x="85661" y="38688"/>
                      <a:pt x="83376" y="38688"/>
                    </a:cubicBezTo>
                    <a:cubicBezTo>
                      <a:pt x="82007" y="38688"/>
                      <a:pt x="80633" y="38915"/>
                      <a:pt x="79309" y="39374"/>
                    </a:cubicBezTo>
                    <a:cubicBezTo>
                      <a:pt x="76275" y="34336"/>
                      <a:pt x="70995" y="31665"/>
                      <a:pt x="65655" y="31665"/>
                    </a:cubicBezTo>
                    <a:cubicBezTo>
                      <a:pt x="61795" y="31665"/>
                      <a:pt x="57903" y="33061"/>
                      <a:pt x="54805" y="35969"/>
                    </a:cubicBezTo>
                    <a:cubicBezTo>
                      <a:pt x="53416" y="33877"/>
                      <a:pt x="51142" y="32771"/>
                      <a:pt x="48841" y="32771"/>
                    </a:cubicBezTo>
                    <a:cubicBezTo>
                      <a:pt x="47199" y="32771"/>
                      <a:pt x="45543" y="33334"/>
                      <a:pt x="44185" y="34504"/>
                    </a:cubicBezTo>
                    <a:cubicBezTo>
                      <a:pt x="43064" y="28584"/>
                      <a:pt x="37904" y="24764"/>
                      <a:pt x="32420" y="24764"/>
                    </a:cubicBezTo>
                    <a:cubicBezTo>
                      <a:pt x="30448" y="24764"/>
                      <a:pt x="28435" y="25258"/>
                      <a:pt x="26552" y="26325"/>
                    </a:cubicBezTo>
                    <a:cubicBezTo>
                      <a:pt x="23182" y="19300"/>
                      <a:pt x="16324" y="14597"/>
                      <a:pt x="8550" y="13990"/>
                    </a:cubicBezTo>
                    <a:cubicBezTo>
                      <a:pt x="10729" y="7692"/>
                      <a:pt x="6609" y="977"/>
                      <a:pt x="1" y="72"/>
                    </a:cubicBezTo>
                    <a:lnTo>
                      <a:pt x="1" y="78367"/>
                    </a:lnTo>
                    <a:lnTo>
                      <a:pt x="210813" y="78367"/>
                    </a:lnTo>
                    <a:lnTo>
                      <a:pt x="210813" y="0"/>
                    </a:ln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7" name="Google Shape;97;g358fe18d560_3_8"/>
              <p:cNvGrpSpPr/>
              <p:nvPr/>
            </p:nvGrpSpPr>
            <p:grpSpPr>
              <a:xfrm>
                <a:off x="126" y="2255576"/>
                <a:ext cx="9143873" cy="1955223"/>
                <a:chOff x="126" y="2255576"/>
                <a:chExt cx="9143873" cy="1955223"/>
              </a:xfrm>
            </p:grpSpPr>
            <p:sp>
              <p:nvSpPr>
                <p:cNvPr id="98" name="Google Shape;98;g358fe18d560_3_8"/>
                <p:cNvSpPr/>
                <p:nvPr/>
              </p:nvSpPr>
              <p:spPr>
                <a:xfrm>
                  <a:off x="8638852" y="2255576"/>
                  <a:ext cx="107483" cy="338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8" h="7811" extrusionOk="0">
                      <a:moveTo>
                        <a:pt x="72" y="0"/>
                      </a:moveTo>
                      <a:cubicBezTo>
                        <a:pt x="72" y="36"/>
                        <a:pt x="1" y="4394"/>
                        <a:pt x="2239" y="7811"/>
                      </a:cubicBezTo>
                      <a:lnTo>
                        <a:pt x="2477" y="7668"/>
                      </a:lnTo>
                      <a:cubicBezTo>
                        <a:pt x="275" y="4310"/>
                        <a:pt x="346" y="36"/>
                        <a:pt x="35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" name="Google Shape;99;g358fe18d560_3_8"/>
                <p:cNvSpPr/>
                <p:nvPr/>
              </p:nvSpPr>
              <p:spPr>
                <a:xfrm>
                  <a:off x="7802253" y="2783352"/>
                  <a:ext cx="226765" cy="314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8" h="7240" extrusionOk="0">
                      <a:moveTo>
                        <a:pt x="108" y="1"/>
                      </a:moveTo>
                      <a:lnTo>
                        <a:pt x="1" y="262"/>
                      </a:lnTo>
                      <a:cubicBezTo>
                        <a:pt x="48" y="286"/>
                        <a:pt x="4430" y="2167"/>
                        <a:pt x="4942" y="7240"/>
                      </a:cubicBezTo>
                      <a:lnTo>
                        <a:pt x="5227" y="7204"/>
                      </a:lnTo>
                      <a:cubicBezTo>
                        <a:pt x="4692" y="1965"/>
                        <a:pt x="167" y="24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" name="Google Shape;100;g358fe18d560_3_8"/>
                <p:cNvSpPr/>
                <p:nvPr/>
              </p:nvSpPr>
              <p:spPr>
                <a:xfrm>
                  <a:off x="7191850" y="3096817"/>
                  <a:ext cx="229844" cy="173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9" h="3990" extrusionOk="0">
                      <a:moveTo>
                        <a:pt x="84" y="1"/>
                      </a:moveTo>
                      <a:lnTo>
                        <a:pt x="0" y="263"/>
                      </a:lnTo>
                      <a:cubicBezTo>
                        <a:pt x="36" y="274"/>
                        <a:pt x="3489" y="1429"/>
                        <a:pt x="5061" y="3989"/>
                      </a:cubicBezTo>
                      <a:lnTo>
                        <a:pt x="5299" y="3846"/>
                      </a:lnTo>
                      <a:cubicBezTo>
                        <a:pt x="3668" y="1191"/>
                        <a:pt x="239" y="48"/>
                        <a:pt x="8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" name="Google Shape;101;g358fe18d560_3_8"/>
                <p:cNvSpPr/>
                <p:nvPr/>
              </p:nvSpPr>
              <p:spPr>
                <a:xfrm>
                  <a:off x="7257431" y="3201956"/>
                  <a:ext cx="693610" cy="279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5" extrusionOk="0">
                      <a:moveTo>
                        <a:pt x="8527" y="0"/>
                      </a:moveTo>
                      <a:cubicBezTo>
                        <a:pt x="8112" y="0"/>
                        <a:pt x="7694" y="29"/>
                        <a:pt x="7275" y="89"/>
                      </a:cubicBezTo>
                      <a:cubicBezTo>
                        <a:pt x="3834" y="577"/>
                        <a:pt x="989" y="3018"/>
                        <a:pt x="1" y="6352"/>
                      </a:cubicBezTo>
                      <a:lnTo>
                        <a:pt x="274" y="6435"/>
                      </a:lnTo>
                      <a:cubicBezTo>
                        <a:pt x="1227" y="3208"/>
                        <a:pt x="3977" y="839"/>
                        <a:pt x="7311" y="363"/>
                      </a:cubicBezTo>
                      <a:cubicBezTo>
                        <a:pt x="7710" y="307"/>
                        <a:pt x="8110" y="280"/>
                        <a:pt x="8506" y="280"/>
                      </a:cubicBezTo>
                      <a:cubicBezTo>
                        <a:pt x="11414" y="280"/>
                        <a:pt x="14160" y="1750"/>
                        <a:pt x="15752" y="4244"/>
                      </a:cubicBezTo>
                      <a:lnTo>
                        <a:pt x="15991" y="4089"/>
                      </a:lnTo>
                      <a:cubicBezTo>
                        <a:pt x="14349" y="1517"/>
                        <a:pt x="11522" y="0"/>
                        <a:pt x="852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" name="Google Shape;102;g358fe18d560_3_8"/>
                <p:cNvSpPr/>
                <p:nvPr/>
              </p:nvSpPr>
              <p:spPr>
                <a:xfrm>
                  <a:off x="8605281" y="2718551"/>
                  <a:ext cx="538718" cy="248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0" h="5734" extrusionOk="0">
                      <a:moveTo>
                        <a:pt x="9945" y="1"/>
                      </a:moveTo>
                      <a:cubicBezTo>
                        <a:pt x="7000" y="1"/>
                        <a:pt x="2490" y="866"/>
                        <a:pt x="1" y="5602"/>
                      </a:cubicBezTo>
                      <a:lnTo>
                        <a:pt x="251" y="5733"/>
                      </a:lnTo>
                      <a:cubicBezTo>
                        <a:pt x="2676" y="1122"/>
                        <a:pt x="7074" y="283"/>
                        <a:pt x="9947" y="283"/>
                      </a:cubicBezTo>
                      <a:cubicBezTo>
                        <a:pt x="11079" y="283"/>
                        <a:pt x="11975" y="414"/>
                        <a:pt x="12419" y="494"/>
                      </a:cubicBezTo>
                      <a:lnTo>
                        <a:pt x="12419" y="209"/>
                      </a:lnTo>
                      <a:cubicBezTo>
                        <a:pt x="11946" y="124"/>
                        <a:pt x="11057" y="1"/>
                        <a:pt x="994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" name="Google Shape;103;g358fe18d560_3_8"/>
                <p:cNvSpPr/>
                <p:nvPr/>
              </p:nvSpPr>
              <p:spPr>
                <a:xfrm>
                  <a:off x="8420941" y="2937070"/>
                  <a:ext cx="303191" cy="162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744" extrusionOk="0">
                      <a:moveTo>
                        <a:pt x="1631" y="1"/>
                      </a:moveTo>
                      <a:cubicBezTo>
                        <a:pt x="1096" y="1"/>
                        <a:pt x="548" y="67"/>
                        <a:pt x="0" y="207"/>
                      </a:cubicBezTo>
                      <a:lnTo>
                        <a:pt x="72" y="481"/>
                      </a:lnTo>
                      <a:cubicBezTo>
                        <a:pt x="565" y="355"/>
                        <a:pt x="1082" y="292"/>
                        <a:pt x="1602" y="292"/>
                      </a:cubicBezTo>
                      <a:cubicBezTo>
                        <a:pt x="3787" y="292"/>
                        <a:pt x="6013" y="1415"/>
                        <a:pt x="6715" y="3743"/>
                      </a:cubicBezTo>
                      <a:lnTo>
                        <a:pt x="6989" y="3660"/>
                      </a:lnTo>
                      <a:cubicBezTo>
                        <a:pt x="6304" y="1428"/>
                        <a:pt x="4105" y="1"/>
                        <a:pt x="163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Google Shape;104;g358fe18d560_3_8"/>
                <p:cNvSpPr/>
                <p:nvPr/>
              </p:nvSpPr>
              <p:spPr>
                <a:xfrm>
                  <a:off x="3823203" y="4048880"/>
                  <a:ext cx="303191" cy="161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733" extrusionOk="0">
                      <a:moveTo>
                        <a:pt x="1639" y="1"/>
                      </a:moveTo>
                      <a:cubicBezTo>
                        <a:pt x="1102" y="1"/>
                        <a:pt x="552" y="68"/>
                        <a:pt x="1" y="208"/>
                      </a:cubicBezTo>
                      <a:lnTo>
                        <a:pt x="72" y="482"/>
                      </a:lnTo>
                      <a:cubicBezTo>
                        <a:pt x="569" y="356"/>
                        <a:pt x="1087" y="293"/>
                        <a:pt x="1608" y="293"/>
                      </a:cubicBezTo>
                      <a:cubicBezTo>
                        <a:pt x="3796" y="293"/>
                        <a:pt x="6014" y="1414"/>
                        <a:pt x="6716" y="3732"/>
                      </a:cubicBezTo>
                      <a:lnTo>
                        <a:pt x="6990" y="3649"/>
                      </a:lnTo>
                      <a:cubicBezTo>
                        <a:pt x="6305" y="1419"/>
                        <a:pt x="4110" y="1"/>
                        <a:pt x="163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" name="Google Shape;105;g358fe18d560_3_8"/>
                <p:cNvSpPr/>
                <p:nvPr/>
              </p:nvSpPr>
              <p:spPr>
                <a:xfrm>
                  <a:off x="5091547" y="4034653"/>
                  <a:ext cx="311996" cy="15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3" h="3549" extrusionOk="0">
                      <a:moveTo>
                        <a:pt x="5218" y="0"/>
                      </a:moveTo>
                      <a:cubicBezTo>
                        <a:pt x="3151" y="0"/>
                        <a:pt x="1080" y="1280"/>
                        <a:pt x="1" y="3429"/>
                      </a:cubicBezTo>
                      <a:lnTo>
                        <a:pt x="251" y="3548"/>
                      </a:lnTo>
                      <a:cubicBezTo>
                        <a:pt x="1179" y="1719"/>
                        <a:pt x="3108" y="273"/>
                        <a:pt x="5199" y="273"/>
                      </a:cubicBezTo>
                      <a:cubicBezTo>
                        <a:pt x="5817" y="273"/>
                        <a:pt x="6449" y="399"/>
                        <a:pt x="7073" y="679"/>
                      </a:cubicBezTo>
                      <a:lnTo>
                        <a:pt x="7192" y="417"/>
                      </a:lnTo>
                      <a:cubicBezTo>
                        <a:pt x="6557" y="134"/>
                        <a:pt x="5888" y="0"/>
                        <a:pt x="52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Google Shape;106;g358fe18d560_3_8"/>
                <p:cNvSpPr/>
                <p:nvPr/>
              </p:nvSpPr>
              <p:spPr>
                <a:xfrm>
                  <a:off x="8748849" y="3486577"/>
                  <a:ext cx="395146" cy="23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0" h="5422" extrusionOk="0">
                      <a:moveTo>
                        <a:pt x="8855" y="0"/>
                      </a:moveTo>
                      <a:cubicBezTo>
                        <a:pt x="7178" y="0"/>
                        <a:pt x="1914" y="413"/>
                        <a:pt x="1" y="5421"/>
                      </a:cubicBezTo>
                      <a:lnTo>
                        <a:pt x="298" y="5421"/>
                      </a:lnTo>
                      <a:cubicBezTo>
                        <a:pt x="2182" y="668"/>
                        <a:pt x="7242" y="274"/>
                        <a:pt x="8851" y="274"/>
                      </a:cubicBezTo>
                      <a:cubicBezTo>
                        <a:pt x="8951" y="274"/>
                        <a:pt x="9037" y="276"/>
                        <a:pt x="9109" y="278"/>
                      </a:cubicBezTo>
                      <a:lnTo>
                        <a:pt x="9109" y="4"/>
                      </a:lnTo>
                      <a:cubicBezTo>
                        <a:pt x="9037" y="2"/>
                        <a:pt x="8952" y="0"/>
                        <a:pt x="885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" name="Google Shape;107;g358fe18d560_3_8"/>
                <p:cNvSpPr/>
                <p:nvPr/>
              </p:nvSpPr>
              <p:spPr>
                <a:xfrm>
                  <a:off x="340482" y="3437912"/>
                  <a:ext cx="376495" cy="79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0" h="1841" extrusionOk="0">
                      <a:moveTo>
                        <a:pt x="4771" y="0"/>
                      </a:moveTo>
                      <a:cubicBezTo>
                        <a:pt x="3415" y="0"/>
                        <a:pt x="1784" y="390"/>
                        <a:pt x="0" y="1614"/>
                      </a:cubicBezTo>
                      <a:lnTo>
                        <a:pt x="155" y="1840"/>
                      </a:lnTo>
                      <a:cubicBezTo>
                        <a:pt x="1886" y="659"/>
                        <a:pt x="3463" y="283"/>
                        <a:pt x="4769" y="283"/>
                      </a:cubicBezTo>
                      <a:cubicBezTo>
                        <a:pt x="7030" y="283"/>
                        <a:pt x="8479" y="1408"/>
                        <a:pt x="8501" y="1423"/>
                      </a:cubicBezTo>
                      <a:lnTo>
                        <a:pt x="8680" y="1209"/>
                      </a:lnTo>
                      <a:cubicBezTo>
                        <a:pt x="8657" y="1186"/>
                        <a:pt x="7134" y="0"/>
                        <a:pt x="477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" name="Google Shape;108;g358fe18d560_3_8"/>
                <p:cNvSpPr/>
                <p:nvPr/>
              </p:nvSpPr>
              <p:spPr>
                <a:xfrm>
                  <a:off x="745856" y="2883373"/>
                  <a:ext cx="691571" cy="285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4" h="6589" extrusionOk="0">
                      <a:moveTo>
                        <a:pt x="7393" y="0"/>
                      </a:moveTo>
                      <a:cubicBezTo>
                        <a:pt x="4449" y="0"/>
                        <a:pt x="1666" y="1460"/>
                        <a:pt x="1" y="3957"/>
                      </a:cubicBezTo>
                      <a:lnTo>
                        <a:pt x="239" y="4100"/>
                      </a:lnTo>
                      <a:cubicBezTo>
                        <a:pt x="1840" y="1688"/>
                        <a:pt x="4539" y="275"/>
                        <a:pt x="7382" y="275"/>
                      </a:cubicBezTo>
                      <a:cubicBezTo>
                        <a:pt x="7836" y="275"/>
                        <a:pt x="8294" y="312"/>
                        <a:pt x="8752" y="385"/>
                      </a:cubicBezTo>
                      <a:cubicBezTo>
                        <a:pt x="12074" y="921"/>
                        <a:pt x="14776" y="3338"/>
                        <a:pt x="15681" y="6588"/>
                      </a:cubicBezTo>
                      <a:lnTo>
                        <a:pt x="15943" y="6505"/>
                      </a:lnTo>
                      <a:cubicBezTo>
                        <a:pt x="15014" y="3160"/>
                        <a:pt x="12228" y="659"/>
                        <a:pt x="8799" y="112"/>
                      </a:cubicBezTo>
                      <a:cubicBezTo>
                        <a:pt x="8329" y="37"/>
                        <a:pt x="7859" y="0"/>
                        <a:pt x="739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" name="Google Shape;109;g358fe18d560_3_8"/>
                <p:cNvSpPr/>
                <p:nvPr/>
              </p:nvSpPr>
              <p:spPr>
                <a:xfrm>
                  <a:off x="108084" y="2343712"/>
                  <a:ext cx="263416" cy="31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3" h="719" extrusionOk="0">
                      <a:moveTo>
                        <a:pt x="5083" y="0"/>
                      </a:moveTo>
                      <a:cubicBezTo>
                        <a:pt x="3884" y="0"/>
                        <a:pt x="1802" y="64"/>
                        <a:pt x="0" y="445"/>
                      </a:cubicBezTo>
                      <a:lnTo>
                        <a:pt x="60" y="719"/>
                      </a:lnTo>
                      <a:cubicBezTo>
                        <a:pt x="1825" y="348"/>
                        <a:pt x="3867" y="286"/>
                        <a:pt x="5057" y="286"/>
                      </a:cubicBezTo>
                      <a:cubicBezTo>
                        <a:pt x="5664" y="286"/>
                        <a:pt x="6049" y="302"/>
                        <a:pt x="6061" y="302"/>
                      </a:cubicBezTo>
                      <a:lnTo>
                        <a:pt x="6073" y="16"/>
                      </a:lnTo>
                      <a:cubicBezTo>
                        <a:pt x="6061" y="16"/>
                        <a:pt x="5682" y="0"/>
                        <a:pt x="508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" name="Google Shape;110;g358fe18d560_3_8"/>
                <p:cNvSpPr/>
                <p:nvPr/>
              </p:nvSpPr>
              <p:spPr>
                <a:xfrm>
                  <a:off x="126" y="3022474"/>
                  <a:ext cx="525271" cy="422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10" h="9740" extrusionOk="0">
                      <a:moveTo>
                        <a:pt x="1" y="0"/>
                      </a:moveTo>
                      <a:lnTo>
                        <a:pt x="1" y="274"/>
                      </a:lnTo>
                      <a:cubicBezTo>
                        <a:pt x="1394" y="345"/>
                        <a:pt x="9788" y="1107"/>
                        <a:pt x="11848" y="9739"/>
                      </a:cubicBezTo>
                      <a:lnTo>
                        <a:pt x="12110" y="9680"/>
                      </a:lnTo>
                      <a:cubicBezTo>
                        <a:pt x="10014" y="834"/>
                        <a:pt x="1418" y="7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" name="Google Shape;111;g358fe18d560_3_8"/>
                <p:cNvSpPr/>
                <p:nvPr/>
              </p:nvSpPr>
              <p:spPr>
                <a:xfrm>
                  <a:off x="6905234" y="3431319"/>
                  <a:ext cx="461206" cy="23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3" h="5422" extrusionOk="0">
                      <a:moveTo>
                        <a:pt x="5213" y="1"/>
                      </a:moveTo>
                      <a:cubicBezTo>
                        <a:pt x="2809" y="1"/>
                        <a:pt x="660" y="1602"/>
                        <a:pt x="0" y="3969"/>
                      </a:cubicBezTo>
                      <a:lnTo>
                        <a:pt x="274" y="4040"/>
                      </a:lnTo>
                      <a:cubicBezTo>
                        <a:pt x="889" y="1807"/>
                        <a:pt x="2931" y="287"/>
                        <a:pt x="5205" y="287"/>
                      </a:cubicBezTo>
                      <a:cubicBezTo>
                        <a:pt x="5440" y="287"/>
                        <a:pt x="5679" y="304"/>
                        <a:pt x="5918" y="337"/>
                      </a:cubicBezTo>
                      <a:cubicBezTo>
                        <a:pt x="8454" y="683"/>
                        <a:pt x="10359" y="2849"/>
                        <a:pt x="10359" y="5421"/>
                      </a:cubicBezTo>
                      <a:lnTo>
                        <a:pt x="10633" y="5421"/>
                      </a:lnTo>
                      <a:cubicBezTo>
                        <a:pt x="10633" y="2707"/>
                        <a:pt x="8632" y="421"/>
                        <a:pt x="5954" y="51"/>
                      </a:cubicBezTo>
                      <a:cubicBezTo>
                        <a:pt x="5705" y="17"/>
                        <a:pt x="5457" y="1"/>
                        <a:pt x="521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" name="Google Shape;112;g358fe18d560_3_8"/>
                <p:cNvSpPr/>
                <p:nvPr/>
              </p:nvSpPr>
              <p:spPr>
                <a:xfrm>
                  <a:off x="2814148" y="3510954"/>
                  <a:ext cx="693610" cy="278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1" extrusionOk="0">
                      <a:moveTo>
                        <a:pt x="8490" y="0"/>
                      </a:moveTo>
                      <a:cubicBezTo>
                        <a:pt x="8083" y="0"/>
                        <a:pt x="7673" y="28"/>
                        <a:pt x="7263" y="85"/>
                      </a:cubicBezTo>
                      <a:cubicBezTo>
                        <a:pt x="3822" y="573"/>
                        <a:pt x="988" y="3026"/>
                        <a:pt x="0" y="6359"/>
                      </a:cubicBezTo>
                      <a:lnTo>
                        <a:pt x="274" y="6431"/>
                      </a:lnTo>
                      <a:cubicBezTo>
                        <a:pt x="1226" y="3204"/>
                        <a:pt x="3977" y="835"/>
                        <a:pt x="7311" y="371"/>
                      </a:cubicBezTo>
                      <a:cubicBezTo>
                        <a:pt x="7717" y="312"/>
                        <a:pt x="8123" y="284"/>
                        <a:pt x="8525" y="284"/>
                      </a:cubicBezTo>
                      <a:cubicBezTo>
                        <a:pt x="11417" y="284"/>
                        <a:pt x="14153" y="1753"/>
                        <a:pt x="15752" y="4240"/>
                      </a:cubicBezTo>
                      <a:lnTo>
                        <a:pt x="15990" y="4097"/>
                      </a:lnTo>
                      <a:cubicBezTo>
                        <a:pt x="14333" y="1518"/>
                        <a:pt x="11495" y="0"/>
                        <a:pt x="849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" name="Google Shape;113;g358fe18d560_3_8"/>
                <p:cNvSpPr/>
                <p:nvPr/>
              </p:nvSpPr>
              <p:spPr>
                <a:xfrm>
                  <a:off x="5596638" y="3436437"/>
                  <a:ext cx="693610" cy="279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5" extrusionOk="0">
                      <a:moveTo>
                        <a:pt x="7474" y="0"/>
                      </a:moveTo>
                      <a:cubicBezTo>
                        <a:pt x="4482" y="0"/>
                        <a:pt x="1643" y="1526"/>
                        <a:pt x="0" y="4101"/>
                      </a:cubicBezTo>
                      <a:lnTo>
                        <a:pt x="238" y="4244"/>
                      </a:lnTo>
                      <a:cubicBezTo>
                        <a:pt x="1827" y="1756"/>
                        <a:pt x="4562" y="287"/>
                        <a:pt x="7461" y="287"/>
                      </a:cubicBezTo>
                      <a:cubicBezTo>
                        <a:pt x="7865" y="287"/>
                        <a:pt x="8272" y="316"/>
                        <a:pt x="8680" y="374"/>
                      </a:cubicBezTo>
                      <a:cubicBezTo>
                        <a:pt x="12013" y="838"/>
                        <a:pt x="14752" y="3208"/>
                        <a:pt x="15716" y="6434"/>
                      </a:cubicBezTo>
                      <a:lnTo>
                        <a:pt x="15990" y="6363"/>
                      </a:lnTo>
                      <a:cubicBezTo>
                        <a:pt x="15002" y="3029"/>
                        <a:pt x="12156" y="576"/>
                        <a:pt x="8715" y="88"/>
                      </a:cubicBezTo>
                      <a:cubicBezTo>
                        <a:pt x="8300" y="29"/>
                        <a:pt x="7886" y="0"/>
                        <a:pt x="747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" name="Google Shape;114;g358fe18d560_3_8"/>
                <p:cNvSpPr/>
                <p:nvPr/>
              </p:nvSpPr>
              <p:spPr>
                <a:xfrm>
                  <a:off x="2461951" y="3740663"/>
                  <a:ext cx="461206" cy="234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3" h="5410" extrusionOk="0">
                      <a:moveTo>
                        <a:pt x="5208" y="0"/>
                      </a:moveTo>
                      <a:cubicBezTo>
                        <a:pt x="2807" y="0"/>
                        <a:pt x="659" y="1593"/>
                        <a:pt x="0" y="3968"/>
                      </a:cubicBezTo>
                      <a:lnTo>
                        <a:pt x="274" y="4040"/>
                      </a:lnTo>
                      <a:cubicBezTo>
                        <a:pt x="901" y="1791"/>
                        <a:pt x="2943" y="278"/>
                        <a:pt x="5221" y="278"/>
                      </a:cubicBezTo>
                      <a:cubicBezTo>
                        <a:pt x="5451" y="278"/>
                        <a:pt x="5684" y="293"/>
                        <a:pt x="5917" y="325"/>
                      </a:cubicBezTo>
                      <a:cubicBezTo>
                        <a:pt x="8454" y="670"/>
                        <a:pt x="10359" y="2849"/>
                        <a:pt x="10359" y="5409"/>
                      </a:cubicBezTo>
                      <a:lnTo>
                        <a:pt x="10632" y="5409"/>
                      </a:lnTo>
                      <a:cubicBezTo>
                        <a:pt x="10632" y="2706"/>
                        <a:pt x="8632" y="409"/>
                        <a:pt x="5953" y="51"/>
                      </a:cubicBezTo>
                      <a:cubicBezTo>
                        <a:pt x="5703" y="17"/>
                        <a:pt x="5454" y="0"/>
                        <a:pt x="520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" name="Google Shape;115;g358fe18d560_3_8"/>
                <p:cNvSpPr/>
                <p:nvPr/>
              </p:nvSpPr>
              <p:spPr>
                <a:xfrm>
                  <a:off x="6091363" y="3694730"/>
                  <a:ext cx="458604" cy="2981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3" h="6873" extrusionOk="0">
                      <a:moveTo>
                        <a:pt x="5942" y="0"/>
                      </a:moveTo>
                      <a:cubicBezTo>
                        <a:pt x="5223" y="0"/>
                        <a:pt x="4495" y="144"/>
                        <a:pt x="3798" y="444"/>
                      </a:cubicBezTo>
                      <a:cubicBezTo>
                        <a:pt x="1310" y="1515"/>
                        <a:pt x="0" y="4265"/>
                        <a:pt x="726" y="6873"/>
                      </a:cubicBezTo>
                      <a:lnTo>
                        <a:pt x="1000" y="6790"/>
                      </a:lnTo>
                      <a:cubicBezTo>
                        <a:pt x="310" y="4325"/>
                        <a:pt x="1548" y="1718"/>
                        <a:pt x="3905" y="706"/>
                      </a:cubicBezTo>
                      <a:cubicBezTo>
                        <a:pt x="4567" y="418"/>
                        <a:pt x="5260" y="281"/>
                        <a:pt x="5944" y="281"/>
                      </a:cubicBezTo>
                      <a:cubicBezTo>
                        <a:pt x="7695" y="281"/>
                        <a:pt x="9384" y="1181"/>
                        <a:pt x="10335" y="2765"/>
                      </a:cubicBezTo>
                      <a:lnTo>
                        <a:pt x="10573" y="2610"/>
                      </a:lnTo>
                      <a:cubicBezTo>
                        <a:pt x="9570" y="947"/>
                        <a:pt x="7789" y="0"/>
                        <a:pt x="594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" name="Google Shape;116;g358fe18d560_3_8"/>
                <p:cNvSpPr/>
                <p:nvPr/>
              </p:nvSpPr>
              <p:spPr>
                <a:xfrm>
                  <a:off x="1942937" y="3499546"/>
                  <a:ext cx="312994" cy="155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6" h="3587" extrusionOk="0">
                      <a:moveTo>
                        <a:pt x="2266" y="1"/>
                      </a:moveTo>
                      <a:cubicBezTo>
                        <a:pt x="986" y="1"/>
                        <a:pt x="22" y="432"/>
                        <a:pt x="0" y="443"/>
                      </a:cubicBezTo>
                      <a:lnTo>
                        <a:pt x="119" y="693"/>
                      </a:lnTo>
                      <a:cubicBezTo>
                        <a:pt x="199" y="656"/>
                        <a:pt x="1100" y="254"/>
                        <a:pt x="2283" y="254"/>
                      </a:cubicBezTo>
                      <a:cubicBezTo>
                        <a:pt x="3753" y="254"/>
                        <a:pt x="5659" y="875"/>
                        <a:pt x="6965" y="3586"/>
                      </a:cubicBezTo>
                      <a:lnTo>
                        <a:pt x="7215" y="3467"/>
                      </a:lnTo>
                      <a:cubicBezTo>
                        <a:pt x="5855" y="642"/>
                        <a:pt x="3826" y="1"/>
                        <a:pt x="226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Google Shape;117;g358fe18d560_3_8"/>
                <p:cNvSpPr/>
                <p:nvPr/>
              </p:nvSpPr>
              <p:spPr>
                <a:xfrm>
                  <a:off x="2185658" y="3299765"/>
                  <a:ext cx="195231" cy="26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1" h="6216" extrusionOk="0">
                      <a:moveTo>
                        <a:pt x="4322" y="1"/>
                      </a:moveTo>
                      <a:cubicBezTo>
                        <a:pt x="4298" y="13"/>
                        <a:pt x="1227" y="2549"/>
                        <a:pt x="0" y="6121"/>
                      </a:cubicBezTo>
                      <a:lnTo>
                        <a:pt x="274" y="6216"/>
                      </a:lnTo>
                      <a:cubicBezTo>
                        <a:pt x="1465" y="2727"/>
                        <a:pt x="4477" y="239"/>
                        <a:pt x="4501" y="215"/>
                      </a:cubicBezTo>
                      <a:lnTo>
                        <a:pt x="432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Google Shape;118;g358fe18d560_3_8"/>
                <p:cNvSpPr/>
                <p:nvPr/>
              </p:nvSpPr>
              <p:spPr>
                <a:xfrm>
                  <a:off x="3896548" y="3498592"/>
                  <a:ext cx="135373" cy="138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1" h="3192" extrusionOk="0">
                      <a:moveTo>
                        <a:pt x="155" y="1"/>
                      </a:moveTo>
                      <a:lnTo>
                        <a:pt x="1" y="227"/>
                      </a:lnTo>
                      <a:cubicBezTo>
                        <a:pt x="13" y="239"/>
                        <a:pt x="1918" y="1584"/>
                        <a:pt x="2882" y="3192"/>
                      </a:cubicBezTo>
                      <a:lnTo>
                        <a:pt x="3120" y="3049"/>
                      </a:lnTo>
                      <a:cubicBezTo>
                        <a:pt x="2132" y="1394"/>
                        <a:pt x="239" y="60"/>
                        <a:pt x="1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" name="Google Shape;119;g358fe18d560_3_8"/>
                <p:cNvSpPr/>
                <p:nvPr/>
              </p:nvSpPr>
              <p:spPr>
                <a:xfrm>
                  <a:off x="4839544" y="3458297"/>
                  <a:ext cx="109522" cy="12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" h="2859" extrusionOk="0">
                      <a:moveTo>
                        <a:pt x="2346" y="1"/>
                      </a:moveTo>
                      <a:cubicBezTo>
                        <a:pt x="2286" y="49"/>
                        <a:pt x="846" y="1204"/>
                        <a:pt x="0" y="2716"/>
                      </a:cubicBezTo>
                      <a:lnTo>
                        <a:pt x="250" y="2858"/>
                      </a:lnTo>
                      <a:cubicBezTo>
                        <a:pt x="1060" y="1394"/>
                        <a:pt x="2513" y="239"/>
                        <a:pt x="2525" y="227"/>
                      </a:cubicBezTo>
                      <a:lnTo>
                        <a:pt x="234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" name="Google Shape;120;g358fe18d560_3_8"/>
                <p:cNvSpPr/>
                <p:nvPr/>
              </p:nvSpPr>
              <p:spPr>
                <a:xfrm>
                  <a:off x="4712501" y="3570810"/>
                  <a:ext cx="237608" cy="8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8" h="2051" extrusionOk="0">
                      <a:moveTo>
                        <a:pt x="1929" y="0"/>
                      </a:moveTo>
                      <a:cubicBezTo>
                        <a:pt x="1318" y="0"/>
                        <a:pt x="675" y="128"/>
                        <a:pt x="1" y="384"/>
                      </a:cubicBezTo>
                      <a:lnTo>
                        <a:pt x="96" y="657"/>
                      </a:lnTo>
                      <a:cubicBezTo>
                        <a:pt x="750" y="405"/>
                        <a:pt x="1367" y="279"/>
                        <a:pt x="1949" y="279"/>
                      </a:cubicBezTo>
                      <a:cubicBezTo>
                        <a:pt x="3208" y="279"/>
                        <a:pt x="4302" y="870"/>
                        <a:pt x="5263" y="2050"/>
                      </a:cubicBezTo>
                      <a:lnTo>
                        <a:pt x="5477" y="1872"/>
                      </a:lnTo>
                      <a:cubicBezTo>
                        <a:pt x="4469" y="625"/>
                        <a:pt x="3279" y="0"/>
                        <a:pt x="192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" name="Google Shape;121;g358fe18d560_3_8"/>
                <p:cNvSpPr/>
                <p:nvPr/>
              </p:nvSpPr>
              <p:spPr>
                <a:xfrm>
                  <a:off x="5389527" y="3440254"/>
                  <a:ext cx="96639" cy="177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4096" extrusionOk="0">
                      <a:moveTo>
                        <a:pt x="2001" y="0"/>
                      </a:moveTo>
                      <a:cubicBezTo>
                        <a:pt x="1191" y="1250"/>
                        <a:pt x="513" y="2596"/>
                        <a:pt x="1" y="4001"/>
                      </a:cubicBezTo>
                      <a:lnTo>
                        <a:pt x="263" y="4096"/>
                      </a:lnTo>
                      <a:cubicBezTo>
                        <a:pt x="775" y="2715"/>
                        <a:pt x="1429" y="1393"/>
                        <a:pt x="2227" y="155"/>
                      </a:cubicBezTo>
                      <a:lnTo>
                        <a:pt x="200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" name="Google Shape;122;g358fe18d560_3_8"/>
                <p:cNvSpPr/>
                <p:nvPr/>
              </p:nvSpPr>
              <p:spPr>
                <a:xfrm>
                  <a:off x="6508101" y="3265673"/>
                  <a:ext cx="181828" cy="137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3169" extrusionOk="0">
                      <a:moveTo>
                        <a:pt x="167" y="1"/>
                      </a:moveTo>
                      <a:lnTo>
                        <a:pt x="1" y="227"/>
                      </a:lnTo>
                      <a:lnTo>
                        <a:pt x="4025" y="3168"/>
                      </a:lnTo>
                      <a:lnTo>
                        <a:pt x="4192" y="2942"/>
                      </a:lnTo>
                      <a:lnTo>
                        <a:pt x="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23" name="Google Shape;123;g358fe18d560_3_8"/>
            <p:cNvGrpSpPr/>
            <p:nvPr/>
          </p:nvGrpSpPr>
          <p:grpSpPr>
            <a:xfrm>
              <a:off x="0" y="3174687"/>
              <a:ext cx="9144017" cy="1977469"/>
              <a:chOff x="0" y="3174687"/>
              <a:chExt cx="9144017" cy="1977469"/>
            </a:xfrm>
          </p:grpSpPr>
          <p:sp>
            <p:nvSpPr>
              <p:cNvPr id="124" name="Google Shape;124;g358fe18d560_3_8"/>
              <p:cNvSpPr/>
              <p:nvPr/>
            </p:nvSpPr>
            <p:spPr>
              <a:xfrm>
                <a:off x="0" y="3174687"/>
                <a:ext cx="9144014" cy="1977466"/>
              </a:xfrm>
              <a:custGeom>
                <a:avLst/>
                <a:gdLst/>
                <a:ahLst/>
                <a:cxnLst/>
                <a:rect l="l" t="t" r="r" b="b"/>
                <a:pathLst>
                  <a:path w="210813" h="45590" extrusionOk="0">
                    <a:moveTo>
                      <a:pt x="210812" y="1"/>
                    </a:moveTo>
                    <a:cubicBezTo>
                      <a:pt x="204573" y="489"/>
                      <a:pt x="199680" y="5537"/>
                      <a:pt x="199370" y="11788"/>
                    </a:cubicBezTo>
                    <a:cubicBezTo>
                      <a:pt x="198644" y="11693"/>
                      <a:pt x="197906" y="11645"/>
                      <a:pt x="197168" y="11645"/>
                    </a:cubicBezTo>
                    <a:cubicBezTo>
                      <a:pt x="189333" y="11645"/>
                      <a:pt x="182392" y="16658"/>
                      <a:pt x="179939" y="24087"/>
                    </a:cubicBezTo>
                    <a:cubicBezTo>
                      <a:pt x="178503" y="23362"/>
                      <a:pt x="176997" y="23026"/>
                      <a:pt x="175525" y="23026"/>
                    </a:cubicBezTo>
                    <a:cubicBezTo>
                      <a:pt x="170907" y="23026"/>
                      <a:pt x="166622" y="26334"/>
                      <a:pt x="165854" y="31326"/>
                    </a:cubicBezTo>
                    <a:cubicBezTo>
                      <a:pt x="164327" y="30855"/>
                      <a:pt x="162763" y="30626"/>
                      <a:pt x="161212" y="30626"/>
                    </a:cubicBezTo>
                    <a:cubicBezTo>
                      <a:pt x="157116" y="30626"/>
                      <a:pt x="153111" y="32225"/>
                      <a:pt x="150114" y="35196"/>
                    </a:cubicBezTo>
                    <a:cubicBezTo>
                      <a:pt x="149733" y="34958"/>
                      <a:pt x="149352" y="34731"/>
                      <a:pt x="148959" y="34517"/>
                    </a:cubicBezTo>
                    <a:cubicBezTo>
                      <a:pt x="146184" y="32582"/>
                      <a:pt x="143017" y="31658"/>
                      <a:pt x="139886" y="31658"/>
                    </a:cubicBezTo>
                    <a:cubicBezTo>
                      <a:pt x="134581" y="31658"/>
                      <a:pt x="129379" y="34310"/>
                      <a:pt x="126361" y="39184"/>
                    </a:cubicBezTo>
                    <a:cubicBezTo>
                      <a:pt x="124571" y="38080"/>
                      <a:pt x="122548" y="37532"/>
                      <a:pt x="120529" y="37532"/>
                    </a:cubicBezTo>
                    <a:cubicBezTo>
                      <a:pt x="118238" y="37532"/>
                      <a:pt x="115951" y="38238"/>
                      <a:pt x="114014" y="39637"/>
                    </a:cubicBezTo>
                    <a:cubicBezTo>
                      <a:pt x="111038" y="35771"/>
                      <a:pt x="106664" y="33866"/>
                      <a:pt x="102302" y="33866"/>
                    </a:cubicBezTo>
                    <a:cubicBezTo>
                      <a:pt x="97554" y="33866"/>
                      <a:pt x="92820" y="36123"/>
                      <a:pt x="89916" y="40565"/>
                    </a:cubicBezTo>
                    <a:cubicBezTo>
                      <a:pt x="87927" y="39321"/>
                      <a:pt x="85653" y="38683"/>
                      <a:pt x="83367" y="38683"/>
                    </a:cubicBezTo>
                    <a:cubicBezTo>
                      <a:pt x="81999" y="38683"/>
                      <a:pt x="80627" y="38911"/>
                      <a:pt x="79308" y="39375"/>
                    </a:cubicBezTo>
                    <a:cubicBezTo>
                      <a:pt x="76282" y="34325"/>
                      <a:pt x="71001" y="31649"/>
                      <a:pt x="65657" y="31649"/>
                    </a:cubicBezTo>
                    <a:cubicBezTo>
                      <a:pt x="61791" y="31649"/>
                      <a:pt x="57892" y="33050"/>
                      <a:pt x="54793" y="35970"/>
                    </a:cubicBezTo>
                    <a:cubicBezTo>
                      <a:pt x="53402" y="33870"/>
                      <a:pt x="51127" y="32761"/>
                      <a:pt x="48825" y="32761"/>
                    </a:cubicBezTo>
                    <a:cubicBezTo>
                      <a:pt x="47184" y="32761"/>
                      <a:pt x="45530" y="33324"/>
                      <a:pt x="44172" y="34493"/>
                    </a:cubicBezTo>
                    <a:cubicBezTo>
                      <a:pt x="43052" y="28577"/>
                      <a:pt x="37904" y="24757"/>
                      <a:pt x="32422" y="24757"/>
                    </a:cubicBezTo>
                    <a:cubicBezTo>
                      <a:pt x="30447" y="24757"/>
                      <a:pt x="28428" y="25253"/>
                      <a:pt x="26539" y="26326"/>
                    </a:cubicBezTo>
                    <a:cubicBezTo>
                      <a:pt x="23170" y="19301"/>
                      <a:pt x="16312" y="14598"/>
                      <a:pt x="8549" y="13979"/>
                    </a:cubicBezTo>
                    <a:cubicBezTo>
                      <a:pt x="10716" y="7680"/>
                      <a:pt x="6596" y="977"/>
                      <a:pt x="0" y="72"/>
                    </a:cubicBezTo>
                    <a:lnTo>
                      <a:pt x="0" y="45590"/>
                    </a:lnTo>
                    <a:lnTo>
                      <a:pt x="210812" y="45590"/>
                    </a:lnTo>
                    <a:lnTo>
                      <a:pt x="210812" y="1"/>
                    </a:ln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5" name="Google Shape;125;g358fe18d560_3_8"/>
              <p:cNvGrpSpPr/>
              <p:nvPr/>
            </p:nvGrpSpPr>
            <p:grpSpPr>
              <a:xfrm>
                <a:off x="3" y="3685994"/>
                <a:ext cx="9144014" cy="1466162"/>
                <a:chOff x="1212350" y="1446150"/>
                <a:chExt cx="5270325" cy="845050"/>
              </a:xfrm>
            </p:grpSpPr>
            <p:sp>
              <p:nvSpPr>
                <p:cNvPr id="126" name="Google Shape;126;g358fe18d560_3_8"/>
                <p:cNvSpPr/>
                <p:nvPr/>
              </p:nvSpPr>
              <p:spPr>
                <a:xfrm>
                  <a:off x="6191250" y="1446150"/>
                  <a:ext cx="61925" cy="19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7823" extrusionOk="0">
                      <a:moveTo>
                        <a:pt x="83" y="0"/>
                      </a:moveTo>
                      <a:cubicBezTo>
                        <a:pt x="83" y="36"/>
                        <a:pt x="0" y="4394"/>
                        <a:pt x="2250" y="7823"/>
                      </a:cubicBezTo>
                      <a:lnTo>
                        <a:pt x="2477" y="7668"/>
                      </a:lnTo>
                      <a:cubicBezTo>
                        <a:pt x="286" y="4322"/>
                        <a:pt x="357" y="48"/>
                        <a:pt x="35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" name="Google Shape;127;g358fe18d560_3_8"/>
                <p:cNvSpPr/>
                <p:nvPr/>
              </p:nvSpPr>
              <p:spPr>
                <a:xfrm>
                  <a:off x="5709325" y="1750350"/>
                  <a:ext cx="130400" cy="1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7240" extrusionOk="0">
                      <a:moveTo>
                        <a:pt x="108" y="0"/>
                      </a:moveTo>
                      <a:lnTo>
                        <a:pt x="1" y="262"/>
                      </a:lnTo>
                      <a:cubicBezTo>
                        <a:pt x="48" y="286"/>
                        <a:pt x="4418" y="2167"/>
                        <a:pt x="4942" y="7239"/>
                      </a:cubicBezTo>
                      <a:lnTo>
                        <a:pt x="5216" y="7215"/>
                      </a:lnTo>
                      <a:cubicBezTo>
                        <a:pt x="4680" y="1977"/>
                        <a:pt x="156" y="24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" name="Google Shape;128;g358fe18d560_3_8"/>
                <p:cNvSpPr/>
                <p:nvPr/>
              </p:nvSpPr>
              <p:spPr>
                <a:xfrm>
                  <a:off x="5357500" y="1931025"/>
                  <a:ext cx="132475" cy="10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9" h="4001" extrusionOk="0">
                      <a:moveTo>
                        <a:pt x="84" y="0"/>
                      </a:moveTo>
                      <a:lnTo>
                        <a:pt x="1" y="274"/>
                      </a:lnTo>
                      <a:cubicBezTo>
                        <a:pt x="36" y="286"/>
                        <a:pt x="3489" y="1429"/>
                        <a:pt x="5061" y="4001"/>
                      </a:cubicBezTo>
                      <a:lnTo>
                        <a:pt x="5299" y="3846"/>
                      </a:lnTo>
                      <a:cubicBezTo>
                        <a:pt x="3668" y="1203"/>
                        <a:pt x="239" y="48"/>
                        <a:pt x="8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129;g358fe18d560_3_8"/>
                <p:cNvSpPr/>
                <p:nvPr/>
              </p:nvSpPr>
              <p:spPr>
                <a:xfrm>
                  <a:off x="5395300" y="1991925"/>
                  <a:ext cx="399775" cy="16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5" extrusionOk="0">
                      <a:moveTo>
                        <a:pt x="8515" y="0"/>
                      </a:moveTo>
                      <a:cubicBezTo>
                        <a:pt x="8100" y="0"/>
                        <a:pt x="7682" y="29"/>
                        <a:pt x="7264" y="88"/>
                      </a:cubicBezTo>
                      <a:cubicBezTo>
                        <a:pt x="3823" y="577"/>
                        <a:pt x="989" y="3017"/>
                        <a:pt x="1" y="6351"/>
                      </a:cubicBezTo>
                      <a:lnTo>
                        <a:pt x="275" y="6435"/>
                      </a:lnTo>
                      <a:cubicBezTo>
                        <a:pt x="1227" y="3208"/>
                        <a:pt x="3977" y="839"/>
                        <a:pt x="7311" y="362"/>
                      </a:cubicBezTo>
                      <a:cubicBezTo>
                        <a:pt x="7709" y="307"/>
                        <a:pt x="8107" y="279"/>
                        <a:pt x="8502" y="279"/>
                      </a:cubicBezTo>
                      <a:cubicBezTo>
                        <a:pt x="11402" y="279"/>
                        <a:pt x="14149" y="1750"/>
                        <a:pt x="15753" y="4244"/>
                      </a:cubicBezTo>
                      <a:lnTo>
                        <a:pt x="15991" y="4089"/>
                      </a:lnTo>
                      <a:cubicBezTo>
                        <a:pt x="14338" y="1516"/>
                        <a:pt x="11510" y="0"/>
                        <a:pt x="851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" name="Google Shape;130;g358fe18d560_3_8"/>
                <p:cNvSpPr/>
                <p:nvPr/>
              </p:nvSpPr>
              <p:spPr>
                <a:xfrm>
                  <a:off x="6172200" y="1713175"/>
                  <a:ext cx="310475" cy="14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5726" extrusionOk="0">
                      <a:moveTo>
                        <a:pt x="9963" y="1"/>
                      </a:moveTo>
                      <a:cubicBezTo>
                        <a:pt x="7017" y="1"/>
                        <a:pt x="2496" y="858"/>
                        <a:pt x="0" y="5607"/>
                      </a:cubicBezTo>
                      <a:lnTo>
                        <a:pt x="238" y="5726"/>
                      </a:lnTo>
                      <a:cubicBezTo>
                        <a:pt x="2663" y="1114"/>
                        <a:pt x="7061" y="276"/>
                        <a:pt x="9938" y="276"/>
                      </a:cubicBezTo>
                      <a:cubicBezTo>
                        <a:pt x="11072" y="276"/>
                        <a:pt x="11970" y="406"/>
                        <a:pt x="12418" y="487"/>
                      </a:cubicBezTo>
                      <a:lnTo>
                        <a:pt x="12418" y="201"/>
                      </a:lnTo>
                      <a:cubicBezTo>
                        <a:pt x="11945" y="120"/>
                        <a:pt x="11064" y="1"/>
                        <a:pt x="996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" name="Google Shape;131;g358fe18d560_3_8"/>
                <p:cNvSpPr/>
                <p:nvPr/>
              </p:nvSpPr>
              <p:spPr>
                <a:xfrm>
                  <a:off x="6065925" y="1838950"/>
                  <a:ext cx="174750" cy="9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743" extrusionOk="0">
                      <a:moveTo>
                        <a:pt x="1631" y="0"/>
                      </a:moveTo>
                      <a:cubicBezTo>
                        <a:pt x="1096" y="0"/>
                        <a:pt x="549" y="67"/>
                        <a:pt x="0" y="207"/>
                      </a:cubicBezTo>
                      <a:lnTo>
                        <a:pt x="72" y="481"/>
                      </a:lnTo>
                      <a:cubicBezTo>
                        <a:pt x="563" y="356"/>
                        <a:pt x="1077" y="293"/>
                        <a:pt x="1593" y="293"/>
                      </a:cubicBezTo>
                      <a:cubicBezTo>
                        <a:pt x="3778" y="293"/>
                        <a:pt x="6003" y="1422"/>
                        <a:pt x="6716" y="3743"/>
                      </a:cubicBezTo>
                      <a:lnTo>
                        <a:pt x="6989" y="3660"/>
                      </a:lnTo>
                      <a:cubicBezTo>
                        <a:pt x="6304" y="1427"/>
                        <a:pt x="4106" y="0"/>
                        <a:pt x="163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g358fe18d560_3_8"/>
                <p:cNvSpPr/>
                <p:nvPr/>
              </p:nvSpPr>
              <p:spPr>
                <a:xfrm>
                  <a:off x="6254925" y="2155675"/>
                  <a:ext cx="227750" cy="13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0" h="5421" extrusionOk="0">
                      <a:moveTo>
                        <a:pt x="8855" y="0"/>
                      </a:moveTo>
                      <a:cubicBezTo>
                        <a:pt x="7177" y="0"/>
                        <a:pt x="1903" y="413"/>
                        <a:pt x="1" y="5421"/>
                      </a:cubicBezTo>
                      <a:lnTo>
                        <a:pt x="299" y="5421"/>
                      </a:lnTo>
                      <a:cubicBezTo>
                        <a:pt x="2179" y="675"/>
                        <a:pt x="7216" y="286"/>
                        <a:pt x="8841" y="286"/>
                      </a:cubicBezTo>
                      <a:cubicBezTo>
                        <a:pt x="8945" y="286"/>
                        <a:pt x="9035" y="287"/>
                        <a:pt x="9109" y="289"/>
                      </a:cubicBezTo>
                      <a:lnTo>
                        <a:pt x="9109" y="4"/>
                      </a:lnTo>
                      <a:cubicBezTo>
                        <a:pt x="9038" y="2"/>
                        <a:pt x="8952" y="0"/>
                        <a:pt x="885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" name="Google Shape;133;g358fe18d560_3_8"/>
                <p:cNvSpPr/>
                <p:nvPr/>
              </p:nvSpPr>
              <p:spPr>
                <a:xfrm>
                  <a:off x="1408200" y="2127750"/>
                  <a:ext cx="217325" cy="4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3" h="1847" extrusionOk="0">
                      <a:moveTo>
                        <a:pt x="4778" y="0"/>
                      </a:moveTo>
                      <a:cubicBezTo>
                        <a:pt x="3422" y="0"/>
                        <a:pt x="1789" y="389"/>
                        <a:pt x="0" y="1609"/>
                      </a:cubicBezTo>
                      <a:lnTo>
                        <a:pt x="167" y="1847"/>
                      </a:lnTo>
                      <a:cubicBezTo>
                        <a:pt x="1897" y="658"/>
                        <a:pt x="3477" y="281"/>
                        <a:pt x="4785" y="281"/>
                      </a:cubicBezTo>
                      <a:cubicBezTo>
                        <a:pt x="7042" y="281"/>
                        <a:pt x="8491" y="1403"/>
                        <a:pt x="8513" y="1418"/>
                      </a:cubicBezTo>
                      <a:lnTo>
                        <a:pt x="8692" y="1204"/>
                      </a:lnTo>
                      <a:cubicBezTo>
                        <a:pt x="8662" y="1181"/>
                        <a:pt x="7141" y="0"/>
                        <a:pt x="477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" name="Google Shape;134;g358fe18d560_3_8"/>
                <p:cNvSpPr/>
                <p:nvPr/>
              </p:nvSpPr>
              <p:spPr>
                <a:xfrm>
                  <a:off x="1642150" y="1808000"/>
                  <a:ext cx="398600" cy="16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4" h="6589" extrusionOk="0">
                      <a:moveTo>
                        <a:pt x="7392" y="0"/>
                      </a:moveTo>
                      <a:cubicBezTo>
                        <a:pt x="4451" y="0"/>
                        <a:pt x="1657" y="1469"/>
                        <a:pt x="1" y="3969"/>
                      </a:cubicBezTo>
                      <a:lnTo>
                        <a:pt x="227" y="4124"/>
                      </a:lnTo>
                      <a:cubicBezTo>
                        <a:pt x="1839" y="1701"/>
                        <a:pt x="4539" y="287"/>
                        <a:pt x="7382" y="287"/>
                      </a:cubicBezTo>
                      <a:cubicBezTo>
                        <a:pt x="7837" y="287"/>
                        <a:pt x="8294" y="323"/>
                        <a:pt x="8752" y="397"/>
                      </a:cubicBezTo>
                      <a:cubicBezTo>
                        <a:pt x="12074" y="933"/>
                        <a:pt x="14776" y="3350"/>
                        <a:pt x="15669" y="6588"/>
                      </a:cubicBezTo>
                      <a:lnTo>
                        <a:pt x="15943" y="6505"/>
                      </a:lnTo>
                      <a:cubicBezTo>
                        <a:pt x="15015" y="3159"/>
                        <a:pt x="12217" y="659"/>
                        <a:pt x="8788" y="111"/>
                      </a:cubicBezTo>
                      <a:cubicBezTo>
                        <a:pt x="8321" y="37"/>
                        <a:pt x="7855" y="0"/>
                        <a:pt x="73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" name="Google Shape;135;g358fe18d560_3_8"/>
                <p:cNvSpPr/>
                <p:nvPr/>
              </p:nvSpPr>
              <p:spPr>
                <a:xfrm>
                  <a:off x="1274550" y="1497150"/>
                  <a:ext cx="151525" cy="1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" h="711" extrusionOk="0">
                      <a:moveTo>
                        <a:pt x="4978" y="1"/>
                      </a:moveTo>
                      <a:cubicBezTo>
                        <a:pt x="3767" y="1"/>
                        <a:pt x="1746" y="66"/>
                        <a:pt x="1" y="437"/>
                      </a:cubicBezTo>
                      <a:lnTo>
                        <a:pt x="48" y="710"/>
                      </a:lnTo>
                      <a:cubicBezTo>
                        <a:pt x="1814" y="340"/>
                        <a:pt x="3861" y="277"/>
                        <a:pt x="5050" y="277"/>
                      </a:cubicBezTo>
                      <a:cubicBezTo>
                        <a:pt x="5657" y="277"/>
                        <a:pt x="6041" y="294"/>
                        <a:pt x="6049" y="294"/>
                      </a:cubicBezTo>
                      <a:lnTo>
                        <a:pt x="6061" y="20"/>
                      </a:lnTo>
                      <a:cubicBezTo>
                        <a:pt x="6052" y="20"/>
                        <a:pt x="5634" y="1"/>
                        <a:pt x="497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" name="Google Shape;136;g358fe18d560_3_8"/>
                <p:cNvSpPr/>
                <p:nvPr/>
              </p:nvSpPr>
              <p:spPr>
                <a:xfrm>
                  <a:off x="1212350" y="1888150"/>
                  <a:ext cx="302725" cy="24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09" h="9741" extrusionOk="0">
                      <a:moveTo>
                        <a:pt x="0" y="1"/>
                      </a:moveTo>
                      <a:lnTo>
                        <a:pt x="0" y="275"/>
                      </a:lnTo>
                      <a:cubicBezTo>
                        <a:pt x="1393" y="346"/>
                        <a:pt x="9787" y="1108"/>
                        <a:pt x="11835" y="9740"/>
                      </a:cubicBezTo>
                      <a:lnTo>
                        <a:pt x="12109" y="9681"/>
                      </a:lnTo>
                      <a:cubicBezTo>
                        <a:pt x="10001" y="834"/>
                        <a:pt x="1405" y="7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" name="Google Shape;137;g358fe18d560_3_8"/>
                <p:cNvSpPr/>
                <p:nvPr/>
              </p:nvSpPr>
              <p:spPr>
                <a:xfrm>
                  <a:off x="5192300" y="2123900"/>
                  <a:ext cx="266125" cy="1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5" h="5418" extrusionOk="0">
                      <a:moveTo>
                        <a:pt x="5232" y="0"/>
                      </a:moveTo>
                      <a:cubicBezTo>
                        <a:pt x="2829" y="0"/>
                        <a:pt x="661" y="1594"/>
                        <a:pt x="1" y="3965"/>
                      </a:cubicBezTo>
                      <a:lnTo>
                        <a:pt x="274" y="4049"/>
                      </a:lnTo>
                      <a:cubicBezTo>
                        <a:pt x="902" y="1799"/>
                        <a:pt x="2943" y="287"/>
                        <a:pt x="5221" y="287"/>
                      </a:cubicBezTo>
                      <a:cubicBezTo>
                        <a:pt x="5452" y="287"/>
                        <a:pt x="5684" y="302"/>
                        <a:pt x="5918" y="334"/>
                      </a:cubicBezTo>
                      <a:cubicBezTo>
                        <a:pt x="8466" y="679"/>
                        <a:pt x="10359" y="2846"/>
                        <a:pt x="10359" y="5418"/>
                      </a:cubicBezTo>
                      <a:lnTo>
                        <a:pt x="10645" y="5418"/>
                      </a:lnTo>
                      <a:cubicBezTo>
                        <a:pt x="10633" y="2715"/>
                        <a:pt x="8633" y="417"/>
                        <a:pt x="5954" y="48"/>
                      </a:cubicBezTo>
                      <a:cubicBezTo>
                        <a:pt x="5712" y="16"/>
                        <a:pt x="5470" y="0"/>
                        <a:pt x="523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138;g358fe18d560_3_8"/>
                <p:cNvSpPr/>
                <p:nvPr/>
              </p:nvSpPr>
              <p:spPr>
                <a:xfrm>
                  <a:off x="2332125" y="2163450"/>
                  <a:ext cx="180400" cy="8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6" h="3586" extrusionOk="0">
                      <a:moveTo>
                        <a:pt x="2267" y="0"/>
                      </a:moveTo>
                      <a:cubicBezTo>
                        <a:pt x="987" y="0"/>
                        <a:pt x="22" y="432"/>
                        <a:pt x="0" y="443"/>
                      </a:cubicBezTo>
                      <a:lnTo>
                        <a:pt x="108" y="693"/>
                      </a:lnTo>
                      <a:cubicBezTo>
                        <a:pt x="193" y="656"/>
                        <a:pt x="1096" y="254"/>
                        <a:pt x="2280" y="254"/>
                      </a:cubicBezTo>
                      <a:cubicBezTo>
                        <a:pt x="3751" y="254"/>
                        <a:pt x="5654" y="874"/>
                        <a:pt x="6954" y="3586"/>
                      </a:cubicBezTo>
                      <a:lnTo>
                        <a:pt x="7216" y="3467"/>
                      </a:lnTo>
                      <a:cubicBezTo>
                        <a:pt x="5855" y="641"/>
                        <a:pt x="3827" y="0"/>
                        <a:pt x="226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Google Shape;139;g358fe18d560_3_8"/>
                <p:cNvSpPr/>
                <p:nvPr/>
              </p:nvSpPr>
              <p:spPr>
                <a:xfrm>
                  <a:off x="2472025" y="2048000"/>
                  <a:ext cx="112525" cy="15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1" h="6216" extrusionOk="0">
                      <a:moveTo>
                        <a:pt x="4322" y="1"/>
                      </a:moveTo>
                      <a:cubicBezTo>
                        <a:pt x="4299" y="12"/>
                        <a:pt x="1227" y="2560"/>
                        <a:pt x="0" y="6120"/>
                      </a:cubicBezTo>
                      <a:lnTo>
                        <a:pt x="262" y="6216"/>
                      </a:lnTo>
                      <a:cubicBezTo>
                        <a:pt x="1465" y="2727"/>
                        <a:pt x="4477" y="239"/>
                        <a:pt x="4501" y="215"/>
                      </a:cubicBezTo>
                      <a:lnTo>
                        <a:pt x="432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Google Shape;140;g358fe18d560_3_8"/>
                <p:cNvSpPr/>
                <p:nvPr/>
              </p:nvSpPr>
              <p:spPr>
                <a:xfrm>
                  <a:off x="3075675" y="2132525"/>
                  <a:ext cx="120275" cy="9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1" h="3930" extrusionOk="0">
                      <a:moveTo>
                        <a:pt x="4703" y="1"/>
                      </a:moveTo>
                      <a:cubicBezTo>
                        <a:pt x="4679" y="13"/>
                        <a:pt x="1631" y="1275"/>
                        <a:pt x="0" y="3787"/>
                      </a:cubicBezTo>
                      <a:lnTo>
                        <a:pt x="227" y="3930"/>
                      </a:lnTo>
                      <a:cubicBezTo>
                        <a:pt x="1822" y="1501"/>
                        <a:pt x="4787" y="263"/>
                        <a:pt x="4810" y="263"/>
                      </a:cubicBezTo>
                      <a:lnTo>
                        <a:pt x="470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" name="Google Shape;141;g358fe18d560_3_8"/>
                <p:cNvSpPr/>
                <p:nvPr/>
              </p:nvSpPr>
              <p:spPr>
                <a:xfrm>
                  <a:off x="3458150" y="2162600"/>
                  <a:ext cx="78025" cy="7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1" h="3192" extrusionOk="0">
                      <a:moveTo>
                        <a:pt x="156" y="0"/>
                      </a:moveTo>
                      <a:lnTo>
                        <a:pt x="1" y="239"/>
                      </a:lnTo>
                      <a:cubicBezTo>
                        <a:pt x="13" y="250"/>
                        <a:pt x="1918" y="1596"/>
                        <a:pt x="2870" y="3191"/>
                      </a:cubicBezTo>
                      <a:lnTo>
                        <a:pt x="3120" y="3048"/>
                      </a:lnTo>
                      <a:cubicBezTo>
                        <a:pt x="2120" y="1393"/>
                        <a:pt x="239" y="60"/>
                        <a:pt x="1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" name="Google Shape;142;g358fe18d560_3_8"/>
                <p:cNvSpPr/>
                <p:nvPr/>
              </p:nvSpPr>
              <p:spPr>
                <a:xfrm>
                  <a:off x="4001675" y="2139675"/>
                  <a:ext cx="63125" cy="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" h="2847" extrusionOk="0">
                      <a:moveTo>
                        <a:pt x="2346" y="1"/>
                      </a:moveTo>
                      <a:cubicBezTo>
                        <a:pt x="2287" y="48"/>
                        <a:pt x="834" y="1203"/>
                        <a:pt x="1" y="2703"/>
                      </a:cubicBezTo>
                      <a:lnTo>
                        <a:pt x="239" y="2846"/>
                      </a:lnTo>
                      <a:cubicBezTo>
                        <a:pt x="1060" y="1382"/>
                        <a:pt x="2501" y="227"/>
                        <a:pt x="2525" y="215"/>
                      </a:cubicBezTo>
                      <a:lnTo>
                        <a:pt x="234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" name="Google Shape;143;g358fe18d560_3_8"/>
                <p:cNvSpPr/>
                <p:nvPr/>
              </p:nvSpPr>
              <p:spPr>
                <a:xfrm>
                  <a:off x="3928450" y="2204200"/>
                  <a:ext cx="136950" cy="5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8" h="2040" extrusionOk="0">
                      <a:moveTo>
                        <a:pt x="1931" y="1"/>
                      </a:moveTo>
                      <a:cubicBezTo>
                        <a:pt x="1320" y="1"/>
                        <a:pt x="676" y="128"/>
                        <a:pt x="1" y="384"/>
                      </a:cubicBezTo>
                      <a:lnTo>
                        <a:pt x="96" y="646"/>
                      </a:lnTo>
                      <a:cubicBezTo>
                        <a:pt x="750" y="398"/>
                        <a:pt x="1367" y="273"/>
                        <a:pt x="1948" y="273"/>
                      </a:cubicBezTo>
                      <a:cubicBezTo>
                        <a:pt x="3206" y="273"/>
                        <a:pt x="4298" y="858"/>
                        <a:pt x="5251" y="2039"/>
                      </a:cubicBezTo>
                      <a:lnTo>
                        <a:pt x="5478" y="1861"/>
                      </a:lnTo>
                      <a:cubicBezTo>
                        <a:pt x="4470" y="623"/>
                        <a:pt x="3281" y="1"/>
                        <a:pt x="193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" name="Google Shape;144;g358fe18d560_3_8"/>
                <p:cNvSpPr/>
                <p:nvPr/>
              </p:nvSpPr>
              <p:spPr>
                <a:xfrm>
                  <a:off x="4318675" y="2128975"/>
                  <a:ext cx="55700" cy="10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4108" extrusionOk="0">
                      <a:moveTo>
                        <a:pt x="2001" y="0"/>
                      </a:moveTo>
                      <a:cubicBezTo>
                        <a:pt x="1180" y="1262"/>
                        <a:pt x="513" y="2596"/>
                        <a:pt x="1" y="4012"/>
                      </a:cubicBezTo>
                      <a:lnTo>
                        <a:pt x="263" y="4108"/>
                      </a:lnTo>
                      <a:cubicBezTo>
                        <a:pt x="775" y="2715"/>
                        <a:pt x="1430" y="1393"/>
                        <a:pt x="2227" y="155"/>
                      </a:cubicBezTo>
                      <a:lnTo>
                        <a:pt x="200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" name="Google Shape;145;g358fe18d560_3_8"/>
                <p:cNvSpPr/>
                <p:nvPr/>
              </p:nvSpPr>
              <p:spPr>
                <a:xfrm>
                  <a:off x="4963100" y="2028350"/>
                  <a:ext cx="104800" cy="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3168" extrusionOk="0">
                      <a:moveTo>
                        <a:pt x="168" y="1"/>
                      </a:moveTo>
                      <a:lnTo>
                        <a:pt x="1" y="227"/>
                      </a:lnTo>
                      <a:lnTo>
                        <a:pt x="4037" y="3168"/>
                      </a:lnTo>
                      <a:lnTo>
                        <a:pt x="4192" y="2942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46" name="Google Shape;146;g358fe18d560_3_8"/>
          <p:cNvSpPr txBox="1">
            <a:spLocks noGrp="1"/>
          </p:cNvSpPr>
          <p:nvPr>
            <p:ph type="ctrTitle"/>
          </p:nvPr>
        </p:nvSpPr>
        <p:spPr>
          <a:xfrm>
            <a:off x="1371100" y="3030325"/>
            <a:ext cx="15546000" cy="31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0400"/>
              <a:buNone/>
              <a:defRPr sz="14000" b="1">
                <a:latin typeface="Fahkwang"/>
                <a:ea typeface="Fahkwang"/>
                <a:cs typeface="Fahkwang"/>
                <a:sym typeface="Fahkwa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0400"/>
              <a:buNone/>
              <a:defRPr sz="104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0400"/>
              <a:buNone/>
              <a:defRPr sz="104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0400"/>
              <a:buNone/>
              <a:defRPr sz="104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0400"/>
              <a:buNone/>
              <a:defRPr sz="104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0400"/>
              <a:buNone/>
              <a:defRPr sz="104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0400"/>
              <a:buNone/>
              <a:defRPr sz="104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0400"/>
              <a:buNone/>
              <a:defRPr sz="104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0400"/>
              <a:buNone/>
              <a:defRPr sz="104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g358fe18d560_3_8"/>
          <p:cNvSpPr txBox="1">
            <a:spLocks noGrp="1"/>
          </p:cNvSpPr>
          <p:nvPr>
            <p:ph type="subTitle" idx="1"/>
          </p:nvPr>
        </p:nvSpPr>
        <p:spPr>
          <a:xfrm>
            <a:off x="4949200" y="6305050"/>
            <a:ext cx="8389800" cy="951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358fe18d560_3_1908"/>
          <p:cNvSpPr txBox="1">
            <a:spLocks noGrp="1"/>
          </p:cNvSpPr>
          <p:nvPr>
            <p:ph type="title"/>
          </p:nvPr>
        </p:nvSpPr>
        <p:spPr>
          <a:xfrm>
            <a:off x="8644500" y="3361925"/>
            <a:ext cx="7186800" cy="15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9pPr>
          </a:lstStyle>
          <a:p>
            <a:endParaRPr/>
          </a:p>
        </p:txBody>
      </p:sp>
      <p:sp>
        <p:nvSpPr>
          <p:cNvPr id="1911" name="Google Shape;1911;g358fe18d560_3_1908"/>
          <p:cNvSpPr txBox="1">
            <a:spLocks noGrp="1"/>
          </p:cNvSpPr>
          <p:nvPr>
            <p:ph type="subTitle" idx="1"/>
          </p:nvPr>
        </p:nvSpPr>
        <p:spPr>
          <a:xfrm>
            <a:off x="8644850" y="4940675"/>
            <a:ext cx="7186800" cy="19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912" name="Google Shape;1912;g358fe18d560_3_1908"/>
          <p:cNvGrpSpPr/>
          <p:nvPr/>
        </p:nvGrpSpPr>
        <p:grpSpPr>
          <a:xfrm>
            <a:off x="-3751022" y="5073733"/>
            <a:ext cx="24504207" cy="5830977"/>
            <a:chOff x="-1875511" y="2536866"/>
            <a:chExt cx="12252104" cy="2915489"/>
          </a:xfrm>
        </p:grpSpPr>
        <p:grpSp>
          <p:nvGrpSpPr>
            <p:cNvPr id="1913" name="Google Shape;1913;g358fe18d560_3_1908"/>
            <p:cNvGrpSpPr/>
            <p:nvPr/>
          </p:nvGrpSpPr>
          <p:grpSpPr>
            <a:xfrm>
              <a:off x="-7958" y="2536866"/>
              <a:ext cx="9144064" cy="2915489"/>
              <a:chOff x="-45" y="1762005"/>
              <a:chExt cx="9144064" cy="2915489"/>
            </a:xfrm>
          </p:grpSpPr>
          <p:sp>
            <p:nvSpPr>
              <p:cNvPr id="1914" name="Google Shape;1914;g358fe18d560_3_1908"/>
              <p:cNvSpPr/>
              <p:nvPr/>
            </p:nvSpPr>
            <p:spPr>
              <a:xfrm>
                <a:off x="-1" y="1762005"/>
                <a:ext cx="9144020" cy="2915489"/>
              </a:xfrm>
              <a:custGeom>
                <a:avLst/>
                <a:gdLst/>
                <a:ahLst/>
                <a:cxnLst/>
                <a:rect l="l" t="t" r="r" b="b"/>
                <a:pathLst>
                  <a:path w="210801" h="67212" extrusionOk="0">
                    <a:moveTo>
                      <a:pt x="0" y="0"/>
                    </a:moveTo>
                    <a:lnTo>
                      <a:pt x="0" y="67199"/>
                    </a:lnTo>
                    <a:lnTo>
                      <a:pt x="210800" y="67211"/>
                    </a:lnTo>
                    <a:lnTo>
                      <a:pt x="210800" y="72"/>
                    </a:lnTo>
                    <a:cubicBezTo>
                      <a:pt x="204204" y="977"/>
                      <a:pt x="200073" y="7692"/>
                      <a:pt x="202252" y="13990"/>
                    </a:cubicBezTo>
                    <a:cubicBezTo>
                      <a:pt x="194477" y="14598"/>
                      <a:pt x="187619" y="19300"/>
                      <a:pt x="184261" y="26325"/>
                    </a:cubicBezTo>
                    <a:cubicBezTo>
                      <a:pt x="182373" y="25253"/>
                      <a:pt x="180354" y="24757"/>
                      <a:pt x="178378" y="24757"/>
                    </a:cubicBezTo>
                    <a:cubicBezTo>
                      <a:pt x="172892" y="24757"/>
                      <a:pt x="167737" y="28579"/>
                      <a:pt x="166616" y="34505"/>
                    </a:cubicBezTo>
                    <a:cubicBezTo>
                      <a:pt x="165261" y="33333"/>
                      <a:pt x="163603" y="32768"/>
                      <a:pt x="161959" y="32768"/>
                    </a:cubicBezTo>
                    <a:cubicBezTo>
                      <a:pt x="159659" y="32768"/>
                      <a:pt x="157384" y="33873"/>
                      <a:pt x="155996" y="35969"/>
                    </a:cubicBezTo>
                    <a:cubicBezTo>
                      <a:pt x="152897" y="33060"/>
                      <a:pt x="149002" y="31662"/>
                      <a:pt x="145141" y="31662"/>
                    </a:cubicBezTo>
                    <a:cubicBezTo>
                      <a:pt x="139804" y="31662"/>
                      <a:pt x="134530" y="34332"/>
                      <a:pt x="131505" y="39374"/>
                    </a:cubicBezTo>
                    <a:cubicBezTo>
                      <a:pt x="130181" y="38911"/>
                      <a:pt x="128806" y="38683"/>
                      <a:pt x="127437" y="38683"/>
                    </a:cubicBezTo>
                    <a:cubicBezTo>
                      <a:pt x="125147" y="38683"/>
                      <a:pt x="122874" y="39321"/>
                      <a:pt x="120884" y="40565"/>
                    </a:cubicBezTo>
                    <a:cubicBezTo>
                      <a:pt x="117981" y="36124"/>
                      <a:pt x="113249" y="33870"/>
                      <a:pt x="108505" y="33870"/>
                    </a:cubicBezTo>
                    <a:cubicBezTo>
                      <a:pt x="104142" y="33870"/>
                      <a:pt x="99770" y="35775"/>
                      <a:pt x="96798" y="39636"/>
                    </a:cubicBezTo>
                    <a:cubicBezTo>
                      <a:pt x="94861" y="38237"/>
                      <a:pt x="92575" y="37532"/>
                      <a:pt x="90283" y="37532"/>
                    </a:cubicBezTo>
                    <a:cubicBezTo>
                      <a:pt x="88264" y="37532"/>
                      <a:pt x="86242" y="38080"/>
                      <a:pt x="84451" y="39184"/>
                    </a:cubicBezTo>
                    <a:cubicBezTo>
                      <a:pt x="81426" y="34310"/>
                      <a:pt x="76226" y="31658"/>
                      <a:pt x="70923" y="31658"/>
                    </a:cubicBezTo>
                    <a:cubicBezTo>
                      <a:pt x="67794" y="31658"/>
                      <a:pt x="64628" y="32581"/>
                      <a:pt x="61853" y="34517"/>
                    </a:cubicBezTo>
                    <a:cubicBezTo>
                      <a:pt x="61460" y="34731"/>
                      <a:pt x="61079" y="34957"/>
                      <a:pt x="60698" y="35195"/>
                    </a:cubicBezTo>
                    <a:cubicBezTo>
                      <a:pt x="57702" y="32225"/>
                      <a:pt x="53697" y="30626"/>
                      <a:pt x="49601" y="30626"/>
                    </a:cubicBezTo>
                    <a:cubicBezTo>
                      <a:pt x="48050" y="30626"/>
                      <a:pt x="46486" y="30855"/>
                      <a:pt x="44958" y="31326"/>
                    </a:cubicBezTo>
                    <a:cubicBezTo>
                      <a:pt x="44192" y="26339"/>
                      <a:pt x="39908" y="23025"/>
                      <a:pt x="35298" y="23025"/>
                    </a:cubicBezTo>
                    <a:cubicBezTo>
                      <a:pt x="33821" y="23025"/>
                      <a:pt x="32312" y="23365"/>
                      <a:pt x="30873" y="24099"/>
                    </a:cubicBezTo>
                    <a:cubicBezTo>
                      <a:pt x="28412" y="16666"/>
                      <a:pt x="21484" y="11657"/>
                      <a:pt x="13661" y="11657"/>
                    </a:cubicBezTo>
                    <a:cubicBezTo>
                      <a:pt x="13652" y="11657"/>
                      <a:pt x="13642" y="11657"/>
                      <a:pt x="13633" y="11657"/>
                    </a:cubicBezTo>
                    <a:cubicBezTo>
                      <a:pt x="12895" y="11657"/>
                      <a:pt x="12157" y="11692"/>
                      <a:pt x="11430" y="11788"/>
                    </a:cubicBezTo>
                    <a:cubicBezTo>
                      <a:pt x="11121" y="5537"/>
                      <a:pt x="6227" y="48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15" name="Google Shape;1915;g358fe18d560_3_1908"/>
              <p:cNvGrpSpPr/>
              <p:nvPr/>
            </p:nvGrpSpPr>
            <p:grpSpPr>
              <a:xfrm>
                <a:off x="-45" y="2273686"/>
                <a:ext cx="9144020" cy="1930082"/>
                <a:chOff x="1062625" y="3292200"/>
                <a:chExt cx="5270025" cy="1112375"/>
              </a:xfrm>
            </p:grpSpPr>
            <p:sp>
              <p:nvSpPr>
                <p:cNvPr id="1916" name="Google Shape;1916;g358fe18d560_3_1908"/>
                <p:cNvSpPr/>
                <p:nvPr/>
              </p:nvSpPr>
              <p:spPr>
                <a:xfrm>
                  <a:off x="1291825" y="3292200"/>
                  <a:ext cx="61925" cy="19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7812" extrusionOk="0">
                      <a:moveTo>
                        <a:pt x="2119" y="1"/>
                      </a:moveTo>
                      <a:cubicBezTo>
                        <a:pt x="2119" y="36"/>
                        <a:pt x="2191" y="4311"/>
                        <a:pt x="0" y="7656"/>
                      </a:cubicBezTo>
                      <a:lnTo>
                        <a:pt x="226" y="7811"/>
                      </a:lnTo>
                      <a:cubicBezTo>
                        <a:pt x="2477" y="4382"/>
                        <a:pt x="2405" y="24"/>
                        <a:pt x="240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7" name="Google Shape;1917;g358fe18d560_3_1908"/>
                <p:cNvSpPr/>
                <p:nvPr/>
              </p:nvSpPr>
              <p:spPr>
                <a:xfrm>
                  <a:off x="1705250" y="3596400"/>
                  <a:ext cx="130400" cy="18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7228" extrusionOk="0">
                      <a:moveTo>
                        <a:pt x="5109" y="1"/>
                      </a:moveTo>
                      <a:cubicBezTo>
                        <a:pt x="5061" y="13"/>
                        <a:pt x="537" y="1965"/>
                        <a:pt x="1" y="7204"/>
                      </a:cubicBezTo>
                      <a:lnTo>
                        <a:pt x="287" y="7228"/>
                      </a:lnTo>
                      <a:cubicBezTo>
                        <a:pt x="799" y="2168"/>
                        <a:pt x="5180" y="275"/>
                        <a:pt x="5216" y="263"/>
                      </a:cubicBezTo>
                      <a:lnTo>
                        <a:pt x="510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8" name="Google Shape;1918;g358fe18d560_3_1908"/>
                <p:cNvSpPr/>
                <p:nvPr/>
              </p:nvSpPr>
              <p:spPr>
                <a:xfrm>
                  <a:off x="2055300" y="3776775"/>
                  <a:ext cx="132475" cy="10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9" h="4002" extrusionOk="0">
                      <a:moveTo>
                        <a:pt x="5204" y="1"/>
                      </a:moveTo>
                      <a:cubicBezTo>
                        <a:pt x="5061" y="49"/>
                        <a:pt x="1632" y="1203"/>
                        <a:pt x="1" y="3847"/>
                      </a:cubicBezTo>
                      <a:lnTo>
                        <a:pt x="239" y="4001"/>
                      </a:lnTo>
                      <a:cubicBezTo>
                        <a:pt x="1810" y="1442"/>
                        <a:pt x="5251" y="287"/>
                        <a:pt x="5299" y="275"/>
                      </a:cubicBezTo>
                      <a:lnTo>
                        <a:pt x="520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9" name="Google Shape;1919;g358fe18d560_3_1908"/>
                <p:cNvSpPr/>
                <p:nvPr/>
              </p:nvSpPr>
              <p:spPr>
                <a:xfrm>
                  <a:off x="1256100" y="4267025"/>
                  <a:ext cx="273275" cy="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1" h="3644" extrusionOk="0">
                      <a:moveTo>
                        <a:pt x="5465" y="0"/>
                      </a:moveTo>
                      <a:cubicBezTo>
                        <a:pt x="3108" y="12"/>
                        <a:pt x="977" y="1382"/>
                        <a:pt x="0" y="3525"/>
                      </a:cubicBezTo>
                      <a:lnTo>
                        <a:pt x="250" y="3644"/>
                      </a:lnTo>
                      <a:lnTo>
                        <a:pt x="262" y="3644"/>
                      </a:lnTo>
                      <a:cubicBezTo>
                        <a:pt x="1191" y="1596"/>
                        <a:pt x="3227" y="298"/>
                        <a:pt x="5465" y="298"/>
                      </a:cubicBezTo>
                      <a:cubicBezTo>
                        <a:pt x="5475" y="298"/>
                        <a:pt x="5486" y="298"/>
                        <a:pt x="5496" y="298"/>
                      </a:cubicBezTo>
                      <a:cubicBezTo>
                        <a:pt x="7722" y="298"/>
                        <a:pt x="9744" y="1605"/>
                        <a:pt x="10680" y="3632"/>
                      </a:cubicBezTo>
                      <a:lnTo>
                        <a:pt x="10930" y="3513"/>
                      </a:lnTo>
                      <a:cubicBezTo>
                        <a:pt x="9954" y="1370"/>
                        <a:pt x="7811" y="0"/>
                        <a:pt x="546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0" name="Google Shape;1920;g358fe18d560_3_1908"/>
                <p:cNvSpPr/>
                <p:nvPr/>
              </p:nvSpPr>
              <p:spPr>
                <a:xfrm>
                  <a:off x="1750200" y="3837475"/>
                  <a:ext cx="399775" cy="16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2" extrusionOk="0">
                      <a:moveTo>
                        <a:pt x="7500" y="0"/>
                      </a:moveTo>
                      <a:cubicBezTo>
                        <a:pt x="4494" y="0"/>
                        <a:pt x="1647" y="1518"/>
                        <a:pt x="1" y="4097"/>
                      </a:cubicBezTo>
                      <a:lnTo>
                        <a:pt x="239" y="4240"/>
                      </a:lnTo>
                      <a:cubicBezTo>
                        <a:pt x="1827" y="1753"/>
                        <a:pt x="4562" y="284"/>
                        <a:pt x="7462" y="284"/>
                      </a:cubicBezTo>
                      <a:cubicBezTo>
                        <a:pt x="7866" y="284"/>
                        <a:pt x="8273" y="313"/>
                        <a:pt x="8680" y="371"/>
                      </a:cubicBezTo>
                      <a:cubicBezTo>
                        <a:pt x="12014" y="835"/>
                        <a:pt x="14765" y="3205"/>
                        <a:pt x="15717" y="6431"/>
                      </a:cubicBezTo>
                      <a:lnTo>
                        <a:pt x="15991" y="6360"/>
                      </a:lnTo>
                      <a:cubicBezTo>
                        <a:pt x="15003" y="3026"/>
                        <a:pt x="12157" y="573"/>
                        <a:pt x="8728" y="85"/>
                      </a:cubicBezTo>
                      <a:cubicBezTo>
                        <a:pt x="8318" y="28"/>
                        <a:pt x="7907" y="0"/>
                        <a:pt x="75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1" name="Google Shape;1921;g358fe18d560_3_1908"/>
                <p:cNvSpPr/>
                <p:nvPr/>
              </p:nvSpPr>
              <p:spPr>
                <a:xfrm>
                  <a:off x="1062625" y="3558950"/>
                  <a:ext cx="310475" cy="14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5738" extrusionOk="0">
                      <a:moveTo>
                        <a:pt x="2451" y="0"/>
                      </a:moveTo>
                      <a:cubicBezTo>
                        <a:pt x="1350" y="0"/>
                        <a:pt x="470" y="120"/>
                        <a:pt x="0" y="201"/>
                      </a:cubicBezTo>
                      <a:lnTo>
                        <a:pt x="0" y="487"/>
                      </a:lnTo>
                      <a:cubicBezTo>
                        <a:pt x="444" y="406"/>
                        <a:pt x="1338" y="276"/>
                        <a:pt x="2469" y="276"/>
                      </a:cubicBezTo>
                      <a:cubicBezTo>
                        <a:pt x="5342" y="276"/>
                        <a:pt x="9742" y="1115"/>
                        <a:pt x="12169" y="5737"/>
                      </a:cubicBezTo>
                      <a:lnTo>
                        <a:pt x="12419" y="5606"/>
                      </a:lnTo>
                      <a:cubicBezTo>
                        <a:pt x="9923" y="857"/>
                        <a:pt x="5396" y="0"/>
                        <a:pt x="245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2" name="Google Shape;1922;g358fe18d560_3_1908"/>
                <p:cNvSpPr/>
                <p:nvPr/>
              </p:nvSpPr>
              <p:spPr>
                <a:xfrm>
                  <a:off x="1304625" y="3684825"/>
                  <a:ext cx="174450" cy="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8" h="3739" extrusionOk="0">
                      <a:moveTo>
                        <a:pt x="5356" y="0"/>
                      </a:moveTo>
                      <a:cubicBezTo>
                        <a:pt x="2878" y="0"/>
                        <a:pt x="676" y="1420"/>
                        <a:pt x="0" y="3655"/>
                      </a:cubicBezTo>
                      <a:lnTo>
                        <a:pt x="262" y="3738"/>
                      </a:lnTo>
                      <a:cubicBezTo>
                        <a:pt x="975" y="1417"/>
                        <a:pt x="3199" y="288"/>
                        <a:pt x="5391" y="288"/>
                      </a:cubicBezTo>
                      <a:cubicBezTo>
                        <a:pt x="5908" y="288"/>
                        <a:pt x="6424" y="351"/>
                        <a:pt x="6918" y="476"/>
                      </a:cubicBezTo>
                      <a:lnTo>
                        <a:pt x="6977" y="202"/>
                      </a:lnTo>
                      <a:cubicBezTo>
                        <a:pt x="6432" y="66"/>
                        <a:pt x="5888" y="0"/>
                        <a:pt x="53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3" name="Google Shape;1923;g358fe18d560_3_1908"/>
                <p:cNvSpPr/>
                <p:nvPr/>
              </p:nvSpPr>
              <p:spPr>
                <a:xfrm>
                  <a:off x="1685025" y="4165825"/>
                  <a:ext cx="174750" cy="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739" extrusionOk="0">
                      <a:moveTo>
                        <a:pt x="5368" y="1"/>
                      </a:moveTo>
                      <a:cubicBezTo>
                        <a:pt x="2890" y="1"/>
                        <a:pt x="686" y="1420"/>
                        <a:pt x="0" y="3656"/>
                      </a:cubicBezTo>
                      <a:lnTo>
                        <a:pt x="274" y="3739"/>
                      </a:lnTo>
                      <a:cubicBezTo>
                        <a:pt x="987" y="1418"/>
                        <a:pt x="3203" y="289"/>
                        <a:pt x="5392" y="289"/>
                      </a:cubicBezTo>
                      <a:cubicBezTo>
                        <a:pt x="5909" y="289"/>
                        <a:pt x="6424" y="351"/>
                        <a:pt x="6918" y="477"/>
                      </a:cubicBezTo>
                      <a:lnTo>
                        <a:pt x="6989" y="203"/>
                      </a:lnTo>
                      <a:cubicBezTo>
                        <a:pt x="6444" y="66"/>
                        <a:pt x="5900" y="1"/>
                        <a:pt x="536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4" name="Google Shape;1924;g358fe18d560_3_1908"/>
                <p:cNvSpPr/>
                <p:nvPr/>
              </p:nvSpPr>
              <p:spPr>
                <a:xfrm>
                  <a:off x="1062625" y="4001450"/>
                  <a:ext cx="235475" cy="16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9" h="6481" extrusionOk="0">
                      <a:moveTo>
                        <a:pt x="242" y="0"/>
                      </a:moveTo>
                      <a:cubicBezTo>
                        <a:pt x="150" y="0"/>
                        <a:pt x="69" y="1"/>
                        <a:pt x="0" y="3"/>
                      </a:cubicBezTo>
                      <a:lnTo>
                        <a:pt x="0" y="289"/>
                      </a:lnTo>
                      <a:cubicBezTo>
                        <a:pt x="71" y="287"/>
                        <a:pt x="155" y="286"/>
                        <a:pt x="252" y="286"/>
                      </a:cubicBezTo>
                      <a:cubicBezTo>
                        <a:pt x="1966" y="286"/>
                        <a:pt x="7634" y="722"/>
                        <a:pt x="9144" y="6480"/>
                      </a:cubicBezTo>
                      <a:lnTo>
                        <a:pt x="9418" y="6409"/>
                      </a:lnTo>
                      <a:cubicBezTo>
                        <a:pt x="7857" y="457"/>
                        <a:pt x="2004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5" name="Google Shape;1925;g358fe18d560_3_1908"/>
                <p:cNvSpPr/>
                <p:nvPr/>
              </p:nvSpPr>
              <p:spPr>
                <a:xfrm>
                  <a:off x="1409700" y="4132250"/>
                  <a:ext cx="338450" cy="14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38" h="5606" extrusionOk="0">
                      <a:moveTo>
                        <a:pt x="7648" y="0"/>
                      </a:moveTo>
                      <a:cubicBezTo>
                        <a:pt x="6371" y="0"/>
                        <a:pt x="5164" y="266"/>
                        <a:pt x="4155" y="677"/>
                      </a:cubicBezTo>
                      <a:cubicBezTo>
                        <a:pt x="1715" y="1677"/>
                        <a:pt x="119" y="3546"/>
                        <a:pt x="0" y="5582"/>
                      </a:cubicBezTo>
                      <a:lnTo>
                        <a:pt x="286" y="5606"/>
                      </a:lnTo>
                      <a:cubicBezTo>
                        <a:pt x="393" y="3677"/>
                        <a:pt x="1917" y="1891"/>
                        <a:pt x="4262" y="939"/>
                      </a:cubicBezTo>
                      <a:cubicBezTo>
                        <a:pt x="5240" y="542"/>
                        <a:pt x="6410" y="284"/>
                        <a:pt x="7649" y="284"/>
                      </a:cubicBezTo>
                      <a:cubicBezTo>
                        <a:pt x="9534" y="284"/>
                        <a:pt x="11579" y="882"/>
                        <a:pt x="13347" y="2498"/>
                      </a:cubicBezTo>
                      <a:lnTo>
                        <a:pt x="13537" y="2296"/>
                      </a:lnTo>
                      <a:cubicBezTo>
                        <a:pt x="11711" y="620"/>
                        <a:pt x="9597" y="0"/>
                        <a:pt x="764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6" name="Google Shape;1926;g358fe18d560_3_1908"/>
                <p:cNvSpPr/>
                <p:nvPr/>
              </p:nvSpPr>
              <p:spPr>
                <a:xfrm>
                  <a:off x="4959525" y="3895550"/>
                  <a:ext cx="152150" cy="12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6" h="5109" extrusionOk="0">
                      <a:moveTo>
                        <a:pt x="156" y="0"/>
                      </a:moveTo>
                      <a:lnTo>
                        <a:pt x="1" y="227"/>
                      </a:lnTo>
                      <a:cubicBezTo>
                        <a:pt x="1465" y="1203"/>
                        <a:pt x="4168" y="3132"/>
                        <a:pt x="5883" y="5108"/>
                      </a:cubicBezTo>
                      <a:lnTo>
                        <a:pt x="6085" y="4930"/>
                      </a:lnTo>
                      <a:cubicBezTo>
                        <a:pt x="4347" y="2917"/>
                        <a:pt x="1620" y="977"/>
                        <a:pt x="1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7" name="Google Shape;1927;g358fe18d560_3_1908"/>
                <p:cNvSpPr/>
                <p:nvPr/>
              </p:nvSpPr>
              <p:spPr>
                <a:xfrm>
                  <a:off x="4958650" y="4001950"/>
                  <a:ext cx="358700" cy="12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8" h="5008" extrusionOk="0">
                      <a:moveTo>
                        <a:pt x="9933" y="1"/>
                      </a:moveTo>
                      <a:cubicBezTo>
                        <a:pt x="3151" y="1"/>
                        <a:pt x="40" y="4805"/>
                        <a:pt x="0" y="4865"/>
                      </a:cubicBezTo>
                      <a:lnTo>
                        <a:pt x="238" y="5008"/>
                      </a:lnTo>
                      <a:cubicBezTo>
                        <a:pt x="268" y="4958"/>
                        <a:pt x="3299" y="286"/>
                        <a:pt x="9935" y="286"/>
                      </a:cubicBezTo>
                      <a:cubicBezTo>
                        <a:pt x="11241" y="286"/>
                        <a:pt x="12686" y="467"/>
                        <a:pt x="14276" y="900"/>
                      </a:cubicBezTo>
                      <a:lnTo>
                        <a:pt x="14347" y="626"/>
                      </a:lnTo>
                      <a:cubicBezTo>
                        <a:pt x="12732" y="185"/>
                        <a:pt x="11262" y="1"/>
                        <a:pt x="993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8" name="Google Shape;1928;g358fe18d560_3_1908"/>
                <p:cNvSpPr/>
                <p:nvPr/>
              </p:nvSpPr>
              <p:spPr>
                <a:xfrm>
                  <a:off x="5919775" y="3973500"/>
                  <a:ext cx="217025" cy="4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1" h="1848" extrusionOk="0">
                      <a:moveTo>
                        <a:pt x="3908" y="1"/>
                      </a:moveTo>
                      <a:cubicBezTo>
                        <a:pt x="1546" y="1"/>
                        <a:pt x="23" y="1182"/>
                        <a:pt x="1" y="1204"/>
                      </a:cubicBezTo>
                      <a:lnTo>
                        <a:pt x="167" y="1419"/>
                      </a:lnTo>
                      <a:cubicBezTo>
                        <a:pt x="190" y="1404"/>
                        <a:pt x="1639" y="282"/>
                        <a:pt x="3898" y="282"/>
                      </a:cubicBezTo>
                      <a:cubicBezTo>
                        <a:pt x="5208" y="282"/>
                        <a:pt x="6791" y="659"/>
                        <a:pt x="8525" y="1847"/>
                      </a:cubicBezTo>
                      <a:lnTo>
                        <a:pt x="8680" y="1609"/>
                      </a:lnTo>
                      <a:cubicBezTo>
                        <a:pt x="6896" y="389"/>
                        <a:pt x="5264" y="1"/>
                        <a:pt x="390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9" name="Google Shape;1929;g358fe18d560_3_1908"/>
                <p:cNvSpPr/>
                <p:nvPr/>
              </p:nvSpPr>
              <p:spPr>
                <a:xfrm>
                  <a:off x="5504250" y="3653750"/>
                  <a:ext cx="398575" cy="16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3" h="6589" extrusionOk="0">
                      <a:moveTo>
                        <a:pt x="8559" y="0"/>
                      </a:moveTo>
                      <a:cubicBezTo>
                        <a:pt x="8094" y="0"/>
                        <a:pt x="7625" y="37"/>
                        <a:pt x="7156" y="112"/>
                      </a:cubicBezTo>
                      <a:cubicBezTo>
                        <a:pt x="3727" y="659"/>
                        <a:pt x="929" y="3160"/>
                        <a:pt x="0" y="6517"/>
                      </a:cubicBezTo>
                      <a:lnTo>
                        <a:pt x="274" y="6589"/>
                      </a:lnTo>
                      <a:cubicBezTo>
                        <a:pt x="1167" y="3350"/>
                        <a:pt x="3882" y="921"/>
                        <a:pt x="7204" y="398"/>
                      </a:cubicBezTo>
                      <a:cubicBezTo>
                        <a:pt x="7661" y="324"/>
                        <a:pt x="8119" y="288"/>
                        <a:pt x="8573" y="288"/>
                      </a:cubicBezTo>
                      <a:cubicBezTo>
                        <a:pt x="11413" y="288"/>
                        <a:pt x="14105" y="1700"/>
                        <a:pt x="15717" y="4112"/>
                      </a:cubicBezTo>
                      <a:lnTo>
                        <a:pt x="15943" y="3957"/>
                      </a:lnTo>
                      <a:cubicBezTo>
                        <a:pt x="14288" y="1460"/>
                        <a:pt x="11497" y="0"/>
                        <a:pt x="855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0" name="Google Shape;1930;g358fe18d560_3_1908"/>
                <p:cNvSpPr/>
                <p:nvPr/>
              </p:nvSpPr>
              <p:spPr>
                <a:xfrm>
                  <a:off x="6118900" y="3342925"/>
                  <a:ext cx="1518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3" h="722" extrusionOk="0">
                      <a:moveTo>
                        <a:pt x="1089" y="0"/>
                      </a:moveTo>
                      <a:cubicBezTo>
                        <a:pt x="433" y="0"/>
                        <a:pt x="13" y="19"/>
                        <a:pt x="1" y="19"/>
                      </a:cubicBezTo>
                      <a:lnTo>
                        <a:pt x="13" y="293"/>
                      </a:lnTo>
                      <a:cubicBezTo>
                        <a:pt x="25" y="293"/>
                        <a:pt x="400" y="277"/>
                        <a:pt x="995" y="277"/>
                      </a:cubicBezTo>
                      <a:cubicBezTo>
                        <a:pt x="2184" y="277"/>
                        <a:pt x="4247" y="341"/>
                        <a:pt x="6025" y="722"/>
                      </a:cubicBezTo>
                      <a:lnTo>
                        <a:pt x="6073" y="436"/>
                      </a:lnTo>
                      <a:cubicBezTo>
                        <a:pt x="4320" y="65"/>
                        <a:pt x="2301" y="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1" name="Google Shape;1931;g358fe18d560_3_1908"/>
                <p:cNvSpPr/>
                <p:nvPr/>
              </p:nvSpPr>
              <p:spPr>
                <a:xfrm>
                  <a:off x="6029900" y="3733925"/>
                  <a:ext cx="302750" cy="2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10" h="9740" extrusionOk="0">
                      <a:moveTo>
                        <a:pt x="12109" y="0"/>
                      </a:moveTo>
                      <a:cubicBezTo>
                        <a:pt x="10693" y="72"/>
                        <a:pt x="2096" y="834"/>
                        <a:pt x="1" y="9680"/>
                      </a:cubicBezTo>
                      <a:lnTo>
                        <a:pt x="263" y="9740"/>
                      </a:lnTo>
                      <a:cubicBezTo>
                        <a:pt x="2323" y="1108"/>
                        <a:pt x="10716" y="346"/>
                        <a:pt x="12109" y="274"/>
                      </a:cubicBezTo>
                      <a:lnTo>
                        <a:pt x="1210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2" name="Google Shape;1932;g358fe18d560_3_1908"/>
                <p:cNvSpPr/>
                <p:nvPr/>
              </p:nvSpPr>
              <p:spPr>
                <a:xfrm>
                  <a:off x="5594150" y="4131075"/>
                  <a:ext cx="277725" cy="14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9" h="5772" extrusionOk="0">
                      <a:moveTo>
                        <a:pt x="9236" y="0"/>
                      </a:moveTo>
                      <a:cubicBezTo>
                        <a:pt x="6724" y="0"/>
                        <a:pt x="2312" y="757"/>
                        <a:pt x="0" y="5653"/>
                      </a:cubicBezTo>
                      <a:lnTo>
                        <a:pt x="262" y="5772"/>
                      </a:lnTo>
                      <a:cubicBezTo>
                        <a:pt x="2509" y="1014"/>
                        <a:pt x="6795" y="279"/>
                        <a:pt x="9234" y="279"/>
                      </a:cubicBezTo>
                      <a:cubicBezTo>
                        <a:pt x="10311" y="279"/>
                        <a:pt x="11027" y="422"/>
                        <a:pt x="11049" y="426"/>
                      </a:cubicBezTo>
                      <a:lnTo>
                        <a:pt x="11109" y="152"/>
                      </a:lnTo>
                      <a:cubicBezTo>
                        <a:pt x="11087" y="148"/>
                        <a:pt x="10347" y="0"/>
                        <a:pt x="923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3" name="Google Shape;1933;g358fe18d560_3_1908"/>
                <p:cNvSpPr/>
                <p:nvPr/>
              </p:nvSpPr>
              <p:spPr>
                <a:xfrm>
                  <a:off x="6049850" y="4242475"/>
                  <a:ext cx="282800" cy="16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2" h="6484" extrusionOk="0">
                      <a:moveTo>
                        <a:pt x="10908" y="1"/>
                      </a:moveTo>
                      <a:cubicBezTo>
                        <a:pt x="2825" y="1"/>
                        <a:pt x="36" y="6305"/>
                        <a:pt x="1" y="6364"/>
                      </a:cubicBezTo>
                      <a:lnTo>
                        <a:pt x="262" y="6483"/>
                      </a:lnTo>
                      <a:cubicBezTo>
                        <a:pt x="858" y="5257"/>
                        <a:pt x="1691" y="4161"/>
                        <a:pt x="2715" y="3257"/>
                      </a:cubicBezTo>
                      <a:cubicBezTo>
                        <a:pt x="4238" y="1883"/>
                        <a:pt x="6880" y="275"/>
                        <a:pt x="10923" y="275"/>
                      </a:cubicBezTo>
                      <a:cubicBezTo>
                        <a:pt x="11051" y="275"/>
                        <a:pt x="11180" y="277"/>
                        <a:pt x="11311" y="280"/>
                      </a:cubicBezTo>
                      <a:lnTo>
                        <a:pt x="11311" y="6"/>
                      </a:lnTo>
                      <a:cubicBezTo>
                        <a:pt x="11176" y="3"/>
                        <a:pt x="11041" y="1"/>
                        <a:pt x="1090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4" name="Google Shape;1934;g358fe18d560_3_1908"/>
                <p:cNvSpPr/>
                <p:nvPr/>
              </p:nvSpPr>
              <p:spPr>
                <a:xfrm>
                  <a:off x="5968900" y="4295300"/>
                  <a:ext cx="117875" cy="6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5" h="2466" extrusionOk="0">
                      <a:moveTo>
                        <a:pt x="12" y="1"/>
                      </a:moveTo>
                      <a:lnTo>
                        <a:pt x="0" y="286"/>
                      </a:lnTo>
                      <a:cubicBezTo>
                        <a:pt x="24" y="286"/>
                        <a:pt x="3036" y="501"/>
                        <a:pt x="4489" y="2465"/>
                      </a:cubicBezTo>
                      <a:lnTo>
                        <a:pt x="4715" y="2298"/>
                      </a:lnTo>
                      <a:cubicBezTo>
                        <a:pt x="3191" y="227"/>
                        <a:pt x="143" y="12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5" name="Google Shape;1935;g358fe18d560_3_1908"/>
                <p:cNvSpPr/>
                <p:nvPr/>
              </p:nvSpPr>
              <p:spPr>
                <a:xfrm>
                  <a:off x="5550975" y="4130700"/>
                  <a:ext cx="117900" cy="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2477" extrusionOk="0">
                      <a:moveTo>
                        <a:pt x="13" y="0"/>
                      </a:moveTo>
                      <a:lnTo>
                        <a:pt x="1" y="286"/>
                      </a:lnTo>
                      <a:cubicBezTo>
                        <a:pt x="36" y="286"/>
                        <a:pt x="3037" y="500"/>
                        <a:pt x="4501" y="2477"/>
                      </a:cubicBezTo>
                      <a:lnTo>
                        <a:pt x="4716" y="2298"/>
                      </a:lnTo>
                      <a:cubicBezTo>
                        <a:pt x="3192" y="227"/>
                        <a:pt x="144" y="12"/>
                        <a:pt x="1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6" name="Google Shape;1936;g358fe18d560_3_1908"/>
                <p:cNvSpPr/>
                <p:nvPr/>
              </p:nvSpPr>
              <p:spPr>
                <a:xfrm>
                  <a:off x="5776600" y="4078600"/>
                  <a:ext cx="33075" cy="6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2442" extrusionOk="0">
                      <a:moveTo>
                        <a:pt x="1120" y="1"/>
                      </a:moveTo>
                      <a:cubicBezTo>
                        <a:pt x="1072" y="48"/>
                        <a:pt x="1" y="1132"/>
                        <a:pt x="108" y="2442"/>
                      </a:cubicBezTo>
                      <a:lnTo>
                        <a:pt x="394" y="2418"/>
                      </a:lnTo>
                      <a:cubicBezTo>
                        <a:pt x="286" y="1239"/>
                        <a:pt x="1310" y="203"/>
                        <a:pt x="1322" y="203"/>
                      </a:cubicBezTo>
                      <a:lnTo>
                        <a:pt x="112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7" name="Google Shape;1937;g358fe18d560_3_1908"/>
                <p:cNvSpPr/>
                <p:nvPr/>
              </p:nvSpPr>
              <p:spPr>
                <a:xfrm>
                  <a:off x="3053950" y="3973825"/>
                  <a:ext cx="121450" cy="1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8" h="7240" extrusionOk="0">
                      <a:moveTo>
                        <a:pt x="4715" y="1"/>
                      </a:moveTo>
                      <a:cubicBezTo>
                        <a:pt x="4679" y="25"/>
                        <a:pt x="679" y="2299"/>
                        <a:pt x="0" y="7204"/>
                      </a:cubicBezTo>
                      <a:lnTo>
                        <a:pt x="274" y="7240"/>
                      </a:lnTo>
                      <a:cubicBezTo>
                        <a:pt x="941" y="2477"/>
                        <a:pt x="4810" y="263"/>
                        <a:pt x="4858" y="239"/>
                      </a:cubicBezTo>
                      <a:lnTo>
                        <a:pt x="471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8" name="Google Shape;1938;g358fe18d560_3_1908"/>
                <p:cNvSpPr/>
                <p:nvPr/>
              </p:nvSpPr>
              <p:spPr>
                <a:xfrm>
                  <a:off x="2577400" y="3874725"/>
                  <a:ext cx="142600" cy="28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4" h="11204" extrusionOk="0">
                      <a:moveTo>
                        <a:pt x="203" y="0"/>
                      </a:moveTo>
                      <a:lnTo>
                        <a:pt x="0" y="191"/>
                      </a:lnTo>
                      <a:cubicBezTo>
                        <a:pt x="48" y="238"/>
                        <a:pt x="4286" y="4512"/>
                        <a:pt x="5429" y="11204"/>
                      </a:cubicBezTo>
                      <a:lnTo>
                        <a:pt x="5703" y="11168"/>
                      </a:lnTo>
                      <a:cubicBezTo>
                        <a:pt x="4548" y="4382"/>
                        <a:pt x="238" y="36"/>
                        <a:pt x="20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9" name="Google Shape;1939;g358fe18d560_3_1908"/>
                <p:cNvSpPr/>
                <p:nvPr/>
              </p:nvSpPr>
              <p:spPr>
                <a:xfrm>
                  <a:off x="2566075" y="4147200"/>
                  <a:ext cx="328650" cy="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46" h="2722" extrusionOk="0">
                      <a:moveTo>
                        <a:pt x="7538" y="1"/>
                      </a:moveTo>
                      <a:cubicBezTo>
                        <a:pt x="2751" y="1"/>
                        <a:pt x="36" y="2484"/>
                        <a:pt x="1" y="2519"/>
                      </a:cubicBezTo>
                      <a:lnTo>
                        <a:pt x="203" y="2722"/>
                      </a:lnTo>
                      <a:cubicBezTo>
                        <a:pt x="203" y="2710"/>
                        <a:pt x="1394" y="1603"/>
                        <a:pt x="3561" y="900"/>
                      </a:cubicBezTo>
                      <a:cubicBezTo>
                        <a:pt x="4575" y="564"/>
                        <a:pt x="5907" y="279"/>
                        <a:pt x="7516" y="279"/>
                      </a:cubicBezTo>
                      <a:cubicBezTo>
                        <a:pt x="9100" y="279"/>
                        <a:pt x="10953" y="555"/>
                        <a:pt x="13038" y="1329"/>
                      </a:cubicBezTo>
                      <a:lnTo>
                        <a:pt x="13145" y="1067"/>
                      </a:lnTo>
                      <a:cubicBezTo>
                        <a:pt x="11050" y="291"/>
                        <a:pt x="9173" y="1"/>
                        <a:pt x="753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0" name="Google Shape;1940;g358fe18d560_3_1908"/>
                <p:cNvSpPr/>
                <p:nvPr/>
              </p:nvSpPr>
              <p:spPr>
                <a:xfrm>
                  <a:off x="2086850" y="3969875"/>
                  <a:ext cx="265825" cy="1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3" h="5410" extrusionOk="0">
                      <a:moveTo>
                        <a:pt x="5422" y="1"/>
                      </a:moveTo>
                      <a:cubicBezTo>
                        <a:pt x="5177" y="1"/>
                        <a:pt x="4929" y="17"/>
                        <a:pt x="4680" y="52"/>
                      </a:cubicBezTo>
                      <a:cubicBezTo>
                        <a:pt x="2001" y="409"/>
                        <a:pt x="1" y="2707"/>
                        <a:pt x="1" y="5409"/>
                      </a:cubicBezTo>
                      <a:lnTo>
                        <a:pt x="286" y="5409"/>
                      </a:lnTo>
                      <a:cubicBezTo>
                        <a:pt x="275" y="2838"/>
                        <a:pt x="2180" y="671"/>
                        <a:pt x="4716" y="325"/>
                      </a:cubicBezTo>
                      <a:cubicBezTo>
                        <a:pt x="4955" y="292"/>
                        <a:pt x="5193" y="276"/>
                        <a:pt x="5429" y="276"/>
                      </a:cubicBezTo>
                      <a:cubicBezTo>
                        <a:pt x="7702" y="276"/>
                        <a:pt x="9744" y="1795"/>
                        <a:pt x="10359" y="4028"/>
                      </a:cubicBezTo>
                      <a:lnTo>
                        <a:pt x="10633" y="3957"/>
                      </a:lnTo>
                      <a:cubicBezTo>
                        <a:pt x="9974" y="1592"/>
                        <a:pt x="7817" y="1"/>
                        <a:pt x="542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1" name="Google Shape;1941;g358fe18d560_3_1908"/>
                <p:cNvSpPr/>
                <p:nvPr/>
              </p:nvSpPr>
              <p:spPr>
                <a:xfrm>
                  <a:off x="4647000" y="4078925"/>
                  <a:ext cx="412875" cy="2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5" h="9787" extrusionOk="0">
                      <a:moveTo>
                        <a:pt x="7555" y="1"/>
                      </a:moveTo>
                      <a:cubicBezTo>
                        <a:pt x="4397" y="1"/>
                        <a:pt x="1411" y="1795"/>
                        <a:pt x="0" y="4786"/>
                      </a:cubicBezTo>
                      <a:lnTo>
                        <a:pt x="250" y="4905"/>
                      </a:lnTo>
                      <a:cubicBezTo>
                        <a:pt x="1614" y="2017"/>
                        <a:pt x="4502" y="274"/>
                        <a:pt x="7556" y="274"/>
                      </a:cubicBezTo>
                      <a:cubicBezTo>
                        <a:pt x="8368" y="274"/>
                        <a:pt x="9192" y="397"/>
                        <a:pt x="10002" y="655"/>
                      </a:cubicBezTo>
                      <a:cubicBezTo>
                        <a:pt x="13847" y="1869"/>
                        <a:pt x="16205" y="5750"/>
                        <a:pt x="15526" y="9739"/>
                      </a:cubicBezTo>
                      <a:lnTo>
                        <a:pt x="15800" y="9787"/>
                      </a:lnTo>
                      <a:cubicBezTo>
                        <a:pt x="16514" y="5667"/>
                        <a:pt x="14062" y="1655"/>
                        <a:pt x="10085" y="393"/>
                      </a:cubicBezTo>
                      <a:cubicBezTo>
                        <a:pt x="9247" y="127"/>
                        <a:pt x="8395" y="1"/>
                        <a:pt x="75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2" name="Google Shape;1942;g358fe18d560_3_1908"/>
                <p:cNvSpPr/>
                <p:nvPr/>
              </p:nvSpPr>
              <p:spPr>
                <a:xfrm>
                  <a:off x="3960900" y="4008350"/>
                  <a:ext cx="125925" cy="14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5883" extrusionOk="0">
                      <a:moveTo>
                        <a:pt x="4894" y="1"/>
                      </a:moveTo>
                      <a:cubicBezTo>
                        <a:pt x="4846" y="25"/>
                        <a:pt x="1155" y="2394"/>
                        <a:pt x="0" y="5799"/>
                      </a:cubicBezTo>
                      <a:lnTo>
                        <a:pt x="262" y="5883"/>
                      </a:lnTo>
                      <a:cubicBezTo>
                        <a:pt x="1394" y="2585"/>
                        <a:pt x="5001" y="263"/>
                        <a:pt x="5037" y="239"/>
                      </a:cubicBezTo>
                      <a:lnTo>
                        <a:pt x="489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3" name="Google Shape;1943;g358fe18d560_3_1908"/>
                <p:cNvSpPr/>
                <p:nvPr/>
              </p:nvSpPr>
              <p:spPr>
                <a:xfrm>
                  <a:off x="4349050" y="3978300"/>
                  <a:ext cx="1747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5954" extrusionOk="0">
                      <a:moveTo>
                        <a:pt x="107" y="0"/>
                      </a:moveTo>
                      <a:lnTo>
                        <a:pt x="0" y="262"/>
                      </a:lnTo>
                      <a:cubicBezTo>
                        <a:pt x="48" y="274"/>
                        <a:pt x="4298" y="1965"/>
                        <a:pt x="6751" y="5954"/>
                      </a:cubicBezTo>
                      <a:lnTo>
                        <a:pt x="6989" y="5811"/>
                      </a:lnTo>
                      <a:cubicBezTo>
                        <a:pt x="4477" y="1739"/>
                        <a:pt x="143" y="12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4" name="Google Shape;1944;g358fe18d560_3_1908"/>
                <p:cNvSpPr/>
                <p:nvPr/>
              </p:nvSpPr>
              <p:spPr>
                <a:xfrm>
                  <a:off x="4423450" y="4191275"/>
                  <a:ext cx="390550" cy="13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2" h="5329" extrusionOk="0">
                      <a:moveTo>
                        <a:pt x="6592" y="0"/>
                      </a:moveTo>
                      <a:cubicBezTo>
                        <a:pt x="3992" y="0"/>
                        <a:pt x="1554" y="937"/>
                        <a:pt x="1" y="2590"/>
                      </a:cubicBezTo>
                      <a:lnTo>
                        <a:pt x="215" y="2780"/>
                      </a:lnTo>
                      <a:cubicBezTo>
                        <a:pt x="1708" y="1187"/>
                        <a:pt x="4070" y="277"/>
                        <a:pt x="6590" y="277"/>
                      </a:cubicBezTo>
                      <a:cubicBezTo>
                        <a:pt x="7065" y="277"/>
                        <a:pt x="7545" y="309"/>
                        <a:pt x="8026" y="375"/>
                      </a:cubicBezTo>
                      <a:cubicBezTo>
                        <a:pt x="11276" y="816"/>
                        <a:pt x="13955" y="2626"/>
                        <a:pt x="15384" y="5328"/>
                      </a:cubicBezTo>
                      <a:lnTo>
                        <a:pt x="15622" y="5197"/>
                      </a:lnTo>
                      <a:cubicBezTo>
                        <a:pt x="14157" y="2411"/>
                        <a:pt x="11407" y="542"/>
                        <a:pt x="8073" y="102"/>
                      </a:cubicBezTo>
                      <a:cubicBezTo>
                        <a:pt x="7577" y="34"/>
                        <a:pt x="7081" y="0"/>
                        <a:pt x="65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5" name="Google Shape;1945;g358fe18d560_3_1908"/>
                <p:cNvSpPr/>
                <p:nvPr/>
              </p:nvSpPr>
              <p:spPr>
                <a:xfrm>
                  <a:off x="3413500" y="3986025"/>
                  <a:ext cx="72075" cy="15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3" h="6157" extrusionOk="0">
                      <a:moveTo>
                        <a:pt x="2644" y="1"/>
                      </a:moveTo>
                      <a:cubicBezTo>
                        <a:pt x="2620" y="37"/>
                        <a:pt x="739" y="2847"/>
                        <a:pt x="1" y="6085"/>
                      </a:cubicBezTo>
                      <a:lnTo>
                        <a:pt x="275" y="6156"/>
                      </a:lnTo>
                      <a:cubicBezTo>
                        <a:pt x="1001" y="2966"/>
                        <a:pt x="2858" y="191"/>
                        <a:pt x="2882" y="168"/>
                      </a:cubicBezTo>
                      <a:lnTo>
                        <a:pt x="264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6" name="Google Shape;1946;g358fe18d560_3_1908"/>
                <p:cNvSpPr/>
                <p:nvPr/>
              </p:nvSpPr>
              <p:spPr>
                <a:xfrm>
                  <a:off x="3261100" y="4132950"/>
                  <a:ext cx="271500" cy="11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0" h="4423" extrusionOk="0">
                      <a:moveTo>
                        <a:pt x="4374" y="0"/>
                      </a:moveTo>
                      <a:cubicBezTo>
                        <a:pt x="2176" y="0"/>
                        <a:pt x="286" y="873"/>
                        <a:pt x="1" y="1375"/>
                      </a:cubicBezTo>
                      <a:lnTo>
                        <a:pt x="251" y="1518"/>
                      </a:lnTo>
                      <a:cubicBezTo>
                        <a:pt x="469" y="1128"/>
                        <a:pt x="2285" y="275"/>
                        <a:pt x="4417" y="275"/>
                      </a:cubicBezTo>
                      <a:cubicBezTo>
                        <a:pt x="4500" y="275"/>
                        <a:pt x="4584" y="277"/>
                        <a:pt x="4668" y="279"/>
                      </a:cubicBezTo>
                      <a:cubicBezTo>
                        <a:pt x="6514" y="351"/>
                        <a:pt x="9050" y="1125"/>
                        <a:pt x="10597" y="4423"/>
                      </a:cubicBezTo>
                      <a:lnTo>
                        <a:pt x="10859" y="4304"/>
                      </a:lnTo>
                      <a:cubicBezTo>
                        <a:pt x="9252" y="875"/>
                        <a:pt x="6609" y="77"/>
                        <a:pt x="4668" y="6"/>
                      </a:cubicBezTo>
                      <a:cubicBezTo>
                        <a:pt x="4570" y="2"/>
                        <a:pt x="4472" y="0"/>
                        <a:pt x="437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947" name="Google Shape;1947;g358fe18d560_3_1908"/>
            <p:cNvGrpSpPr/>
            <p:nvPr/>
          </p:nvGrpSpPr>
          <p:grpSpPr>
            <a:xfrm flipH="1">
              <a:off x="7467311" y="3955569"/>
              <a:ext cx="2909282" cy="1089723"/>
              <a:chOff x="6139625" y="939075"/>
              <a:chExt cx="1818642" cy="681247"/>
            </a:xfrm>
          </p:grpSpPr>
          <p:sp>
            <p:nvSpPr>
              <p:cNvPr id="1948" name="Google Shape;1948;g358fe18d560_3_1908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9" name="Google Shape;1949;g358fe18d560_3_1908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0" name="Google Shape;1950;g358fe18d560_3_1908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Google Shape;1951;g358fe18d560_3_1908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52" name="Google Shape;1952;g358fe18d560_3_1908"/>
            <p:cNvGrpSpPr/>
            <p:nvPr/>
          </p:nvGrpSpPr>
          <p:grpSpPr>
            <a:xfrm flipH="1">
              <a:off x="6083164" y="4177751"/>
              <a:ext cx="2909282" cy="1089723"/>
              <a:chOff x="6139625" y="939075"/>
              <a:chExt cx="1818642" cy="681247"/>
            </a:xfrm>
          </p:grpSpPr>
          <p:sp>
            <p:nvSpPr>
              <p:cNvPr id="1953" name="Google Shape;1953;g358fe18d560_3_1908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Google Shape;1954;g358fe18d560_3_1908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Google Shape;1955;g358fe18d560_3_1908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6" name="Google Shape;1956;g358fe18d560_3_1908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57" name="Google Shape;1957;g358fe18d560_3_1908"/>
            <p:cNvGrpSpPr/>
            <p:nvPr/>
          </p:nvGrpSpPr>
          <p:grpSpPr>
            <a:xfrm flipH="1">
              <a:off x="-637261" y="4059138"/>
              <a:ext cx="2909282" cy="1089723"/>
              <a:chOff x="6139625" y="939075"/>
              <a:chExt cx="1818642" cy="681247"/>
            </a:xfrm>
          </p:grpSpPr>
          <p:sp>
            <p:nvSpPr>
              <p:cNvPr id="1958" name="Google Shape;1958;g358fe18d560_3_1908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9" name="Google Shape;1959;g358fe18d560_3_1908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Google Shape;1960;g358fe18d560_3_1908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Google Shape;1961;g358fe18d560_3_1908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62" name="Google Shape;1962;g358fe18d560_3_1908"/>
            <p:cNvGrpSpPr/>
            <p:nvPr/>
          </p:nvGrpSpPr>
          <p:grpSpPr>
            <a:xfrm flipH="1">
              <a:off x="-1875511" y="3801013"/>
              <a:ext cx="2909282" cy="1089723"/>
              <a:chOff x="6139625" y="939075"/>
              <a:chExt cx="1818642" cy="681247"/>
            </a:xfrm>
          </p:grpSpPr>
          <p:sp>
            <p:nvSpPr>
              <p:cNvPr id="1963" name="Google Shape;1963;g358fe18d560_3_1908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Google Shape;1964;g358fe18d560_3_1908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Google Shape;1965;g358fe18d560_3_1908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Google Shape;1966;g358fe18d560_3_1908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67" name="Google Shape;1967;g358fe18d560_3_1908"/>
            <p:cNvGrpSpPr/>
            <p:nvPr/>
          </p:nvGrpSpPr>
          <p:grpSpPr>
            <a:xfrm flipH="1">
              <a:off x="3012548" y="4769491"/>
              <a:ext cx="942695" cy="390401"/>
              <a:chOff x="5525375" y="1545600"/>
              <a:chExt cx="289650" cy="119950"/>
            </a:xfrm>
          </p:grpSpPr>
          <p:sp>
            <p:nvSpPr>
              <p:cNvPr id="1968" name="Google Shape;1968;g358fe18d560_3_1908"/>
              <p:cNvSpPr/>
              <p:nvPr/>
            </p:nvSpPr>
            <p:spPr>
              <a:xfrm>
                <a:off x="5525375" y="1545600"/>
                <a:ext cx="2896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4798" extrusionOk="0">
                    <a:moveTo>
                      <a:pt x="4148" y="1"/>
                    </a:moveTo>
                    <a:cubicBezTo>
                      <a:pt x="3896" y="1"/>
                      <a:pt x="3639" y="27"/>
                      <a:pt x="3382" y="82"/>
                    </a:cubicBezTo>
                    <a:cubicBezTo>
                      <a:pt x="1263" y="535"/>
                      <a:pt x="1" y="2737"/>
                      <a:pt x="667" y="4797"/>
                    </a:cubicBezTo>
                    <a:lnTo>
                      <a:pt x="11586" y="4797"/>
                    </a:lnTo>
                    <a:cubicBezTo>
                      <a:pt x="11478" y="3618"/>
                      <a:pt x="10478" y="2713"/>
                      <a:pt x="9288" y="2713"/>
                    </a:cubicBezTo>
                    <a:cubicBezTo>
                      <a:pt x="8740" y="2713"/>
                      <a:pt x="8204" y="2916"/>
                      <a:pt x="7787" y="3273"/>
                    </a:cubicBezTo>
                    <a:cubicBezTo>
                      <a:pt x="7589" y="1380"/>
                      <a:pt x="5975" y="1"/>
                      <a:pt x="4148" y="1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9" name="Google Shape;1969;g358fe18d560_3_1908"/>
              <p:cNvSpPr/>
              <p:nvPr/>
            </p:nvSpPr>
            <p:spPr>
              <a:xfrm>
                <a:off x="5700100" y="1625025"/>
                <a:ext cx="223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168" extrusionOk="0">
                    <a:moveTo>
                      <a:pt x="703" y="1"/>
                    </a:moveTo>
                    <a:cubicBezTo>
                      <a:pt x="382" y="287"/>
                      <a:pt x="132" y="668"/>
                      <a:pt x="1" y="1084"/>
                    </a:cubicBezTo>
                    <a:lnTo>
                      <a:pt x="275" y="1168"/>
                    </a:lnTo>
                    <a:cubicBezTo>
                      <a:pt x="394" y="798"/>
                      <a:pt x="608" y="465"/>
                      <a:pt x="894" y="215"/>
                    </a:cubicBez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70" name="Google Shape;1970;g358fe18d560_3_1908"/>
          <p:cNvGrpSpPr/>
          <p:nvPr/>
        </p:nvGrpSpPr>
        <p:grpSpPr>
          <a:xfrm flipH="1">
            <a:off x="15149173" y="490640"/>
            <a:ext cx="2687549" cy="1998948"/>
            <a:chOff x="3828150" y="2102526"/>
            <a:chExt cx="1036863" cy="771199"/>
          </a:xfrm>
        </p:grpSpPr>
        <p:sp>
          <p:nvSpPr>
            <p:cNvPr id="1971" name="Google Shape;1971;g358fe18d560_3_1908"/>
            <p:cNvSpPr/>
            <p:nvPr/>
          </p:nvSpPr>
          <p:spPr>
            <a:xfrm>
              <a:off x="3828150" y="2581475"/>
              <a:ext cx="314950" cy="292250"/>
            </a:xfrm>
            <a:custGeom>
              <a:avLst/>
              <a:gdLst/>
              <a:ahLst/>
              <a:cxnLst/>
              <a:rect l="l" t="t" r="r" b="b"/>
              <a:pathLst>
                <a:path w="12598" h="11690" extrusionOk="0">
                  <a:moveTo>
                    <a:pt x="6019" y="0"/>
                  </a:moveTo>
                  <a:cubicBezTo>
                    <a:pt x="5650" y="0"/>
                    <a:pt x="5286" y="70"/>
                    <a:pt x="4941" y="236"/>
                  </a:cubicBezTo>
                  <a:cubicBezTo>
                    <a:pt x="3322" y="1010"/>
                    <a:pt x="0" y="4581"/>
                    <a:pt x="0" y="4581"/>
                  </a:cubicBezTo>
                  <a:cubicBezTo>
                    <a:pt x="0" y="4581"/>
                    <a:pt x="3322" y="1855"/>
                    <a:pt x="4560" y="1367"/>
                  </a:cubicBezTo>
                  <a:cubicBezTo>
                    <a:pt x="4811" y="1263"/>
                    <a:pt x="5074" y="1217"/>
                    <a:pt x="5340" y="1217"/>
                  </a:cubicBezTo>
                  <a:cubicBezTo>
                    <a:pt x="5806" y="1217"/>
                    <a:pt x="6285" y="1357"/>
                    <a:pt x="6739" y="1569"/>
                  </a:cubicBezTo>
                  <a:cubicBezTo>
                    <a:pt x="6573" y="1736"/>
                    <a:pt x="6418" y="1914"/>
                    <a:pt x="6299" y="2129"/>
                  </a:cubicBezTo>
                  <a:cubicBezTo>
                    <a:pt x="5858" y="2843"/>
                    <a:pt x="6001" y="3915"/>
                    <a:pt x="6096" y="4010"/>
                  </a:cubicBezTo>
                  <a:cubicBezTo>
                    <a:pt x="6102" y="4015"/>
                    <a:pt x="6107" y="4018"/>
                    <a:pt x="6113" y="4018"/>
                  </a:cubicBezTo>
                  <a:cubicBezTo>
                    <a:pt x="6214" y="4018"/>
                    <a:pt x="6416" y="3306"/>
                    <a:pt x="6977" y="3081"/>
                  </a:cubicBezTo>
                  <a:cubicBezTo>
                    <a:pt x="7239" y="2974"/>
                    <a:pt x="7977" y="2915"/>
                    <a:pt x="8609" y="2795"/>
                  </a:cubicBezTo>
                  <a:cubicBezTo>
                    <a:pt x="9942" y="3819"/>
                    <a:pt x="11180" y="4831"/>
                    <a:pt x="11502" y="5617"/>
                  </a:cubicBezTo>
                  <a:cubicBezTo>
                    <a:pt x="11859" y="6474"/>
                    <a:pt x="11799" y="11689"/>
                    <a:pt x="11799" y="11689"/>
                  </a:cubicBezTo>
                  <a:cubicBezTo>
                    <a:pt x="12133" y="11142"/>
                    <a:pt x="12597" y="5701"/>
                    <a:pt x="12597" y="5010"/>
                  </a:cubicBezTo>
                  <a:cubicBezTo>
                    <a:pt x="12597" y="4046"/>
                    <a:pt x="11323" y="2724"/>
                    <a:pt x="10037" y="1783"/>
                  </a:cubicBezTo>
                  <a:cubicBezTo>
                    <a:pt x="10085" y="1676"/>
                    <a:pt x="10144" y="1569"/>
                    <a:pt x="10216" y="1474"/>
                  </a:cubicBezTo>
                  <a:cubicBezTo>
                    <a:pt x="10359" y="1331"/>
                    <a:pt x="10716" y="1307"/>
                    <a:pt x="10740" y="1045"/>
                  </a:cubicBezTo>
                  <a:cubicBezTo>
                    <a:pt x="10761" y="808"/>
                    <a:pt x="10255" y="277"/>
                    <a:pt x="9655" y="277"/>
                  </a:cubicBezTo>
                  <a:cubicBezTo>
                    <a:pt x="9593" y="277"/>
                    <a:pt x="9529" y="283"/>
                    <a:pt x="9466" y="295"/>
                  </a:cubicBezTo>
                  <a:cubicBezTo>
                    <a:pt x="8942" y="414"/>
                    <a:pt x="9025" y="521"/>
                    <a:pt x="8525" y="807"/>
                  </a:cubicBezTo>
                  <a:cubicBezTo>
                    <a:pt x="7760" y="375"/>
                    <a:pt x="6873" y="0"/>
                    <a:pt x="60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g358fe18d560_3_1908"/>
            <p:cNvSpPr/>
            <p:nvPr/>
          </p:nvSpPr>
          <p:spPr>
            <a:xfrm>
              <a:off x="3993350" y="2199700"/>
              <a:ext cx="488250" cy="263725"/>
            </a:xfrm>
            <a:custGeom>
              <a:avLst/>
              <a:gdLst/>
              <a:ahLst/>
              <a:cxnLst/>
              <a:rect l="l" t="t" r="r" b="b"/>
              <a:pathLst>
                <a:path w="19530" h="10549" extrusionOk="0">
                  <a:moveTo>
                    <a:pt x="4710" y="1"/>
                  </a:moveTo>
                  <a:cubicBezTo>
                    <a:pt x="2661" y="1"/>
                    <a:pt x="512" y="219"/>
                    <a:pt x="512" y="219"/>
                  </a:cubicBezTo>
                  <a:cubicBezTo>
                    <a:pt x="0" y="731"/>
                    <a:pt x="5572" y="1350"/>
                    <a:pt x="6501" y="1624"/>
                  </a:cubicBezTo>
                  <a:cubicBezTo>
                    <a:pt x="7430" y="1898"/>
                    <a:pt x="8335" y="3469"/>
                    <a:pt x="8835" y="4481"/>
                  </a:cubicBezTo>
                  <a:cubicBezTo>
                    <a:pt x="9335" y="5493"/>
                    <a:pt x="9251" y="5994"/>
                    <a:pt x="8644" y="6291"/>
                  </a:cubicBezTo>
                  <a:cubicBezTo>
                    <a:pt x="8501" y="6364"/>
                    <a:pt x="8354" y="6391"/>
                    <a:pt x="8211" y="6391"/>
                  </a:cubicBezTo>
                  <a:cubicBezTo>
                    <a:pt x="7814" y="6391"/>
                    <a:pt x="7445" y="6186"/>
                    <a:pt x="7282" y="6186"/>
                  </a:cubicBezTo>
                  <a:cubicBezTo>
                    <a:pt x="7253" y="6186"/>
                    <a:pt x="7231" y="6193"/>
                    <a:pt x="7215" y="6208"/>
                  </a:cubicBezTo>
                  <a:cubicBezTo>
                    <a:pt x="7073" y="6351"/>
                    <a:pt x="7549" y="7089"/>
                    <a:pt x="8704" y="7446"/>
                  </a:cubicBezTo>
                  <a:cubicBezTo>
                    <a:pt x="8947" y="7521"/>
                    <a:pt x="9192" y="7553"/>
                    <a:pt x="9432" y="7553"/>
                  </a:cubicBezTo>
                  <a:cubicBezTo>
                    <a:pt x="10328" y="7553"/>
                    <a:pt x="11153" y="7114"/>
                    <a:pt x="11585" y="6898"/>
                  </a:cubicBezTo>
                  <a:cubicBezTo>
                    <a:pt x="11892" y="6745"/>
                    <a:pt x="12263" y="6711"/>
                    <a:pt x="12790" y="6711"/>
                  </a:cubicBezTo>
                  <a:cubicBezTo>
                    <a:pt x="13203" y="6711"/>
                    <a:pt x="13711" y="6732"/>
                    <a:pt x="14359" y="6732"/>
                  </a:cubicBezTo>
                  <a:cubicBezTo>
                    <a:pt x="15847" y="6732"/>
                    <a:pt x="16633" y="7827"/>
                    <a:pt x="17883" y="8851"/>
                  </a:cubicBezTo>
                  <a:cubicBezTo>
                    <a:pt x="18826" y="9632"/>
                    <a:pt x="19329" y="10549"/>
                    <a:pt x="19473" y="10549"/>
                  </a:cubicBezTo>
                  <a:cubicBezTo>
                    <a:pt x="19520" y="10549"/>
                    <a:pt x="19529" y="10451"/>
                    <a:pt x="19503" y="10220"/>
                  </a:cubicBezTo>
                  <a:cubicBezTo>
                    <a:pt x="19384" y="9292"/>
                    <a:pt x="17241" y="6267"/>
                    <a:pt x="16562" y="5910"/>
                  </a:cubicBezTo>
                  <a:cubicBezTo>
                    <a:pt x="16298" y="5768"/>
                    <a:pt x="15594" y="5738"/>
                    <a:pt x="14777" y="5738"/>
                  </a:cubicBezTo>
                  <a:cubicBezTo>
                    <a:pt x="14154" y="5738"/>
                    <a:pt x="13467" y="5755"/>
                    <a:pt x="12859" y="5755"/>
                  </a:cubicBezTo>
                  <a:cubicBezTo>
                    <a:pt x="12852" y="5296"/>
                    <a:pt x="12551" y="5166"/>
                    <a:pt x="12075" y="5166"/>
                  </a:cubicBezTo>
                  <a:cubicBezTo>
                    <a:pt x="11762" y="5166"/>
                    <a:pt x="11373" y="5222"/>
                    <a:pt x="10942" y="5279"/>
                  </a:cubicBezTo>
                  <a:cubicBezTo>
                    <a:pt x="10156" y="4255"/>
                    <a:pt x="9120" y="1469"/>
                    <a:pt x="8227" y="576"/>
                  </a:cubicBezTo>
                  <a:cubicBezTo>
                    <a:pt x="7779" y="128"/>
                    <a:pt x="6273" y="1"/>
                    <a:pt x="47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g358fe18d560_3_1908"/>
            <p:cNvSpPr/>
            <p:nvPr/>
          </p:nvSpPr>
          <p:spPr>
            <a:xfrm>
              <a:off x="4658888" y="2102526"/>
              <a:ext cx="206125" cy="284675"/>
            </a:xfrm>
            <a:custGeom>
              <a:avLst/>
              <a:gdLst/>
              <a:ahLst/>
              <a:cxnLst/>
              <a:rect l="l" t="t" r="r" b="b"/>
              <a:pathLst>
                <a:path w="8245" h="11387" extrusionOk="0">
                  <a:moveTo>
                    <a:pt x="227" y="1"/>
                  </a:moveTo>
                  <a:lnTo>
                    <a:pt x="227" y="1"/>
                  </a:lnTo>
                  <a:cubicBezTo>
                    <a:pt x="1" y="1382"/>
                    <a:pt x="1084" y="2358"/>
                    <a:pt x="2025" y="3310"/>
                  </a:cubicBezTo>
                  <a:cubicBezTo>
                    <a:pt x="2977" y="4251"/>
                    <a:pt x="3763" y="6132"/>
                    <a:pt x="3572" y="7704"/>
                  </a:cubicBezTo>
                  <a:cubicBezTo>
                    <a:pt x="3382" y="9275"/>
                    <a:pt x="4096" y="10264"/>
                    <a:pt x="4096" y="10264"/>
                  </a:cubicBezTo>
                  <a:cubicBezTo>
                    <a:pt x="4096" y="10264"/>
                    <a:pt x="3513" y="10430"/>
                    <a:pt x="2775" y="10669"/>
                  </a:cubicBezTo>
                  <a:cubicBezTo>
                    <a:pt x="2137" y="10881"/>
                    <a:pt x="1688" y="11387"/>
                    <a:pt x="2037" y="11387"/>
                  </a:cubicBezTo>
                  <a:cubicBezTo>
                    <a:pt x="2098" y="11387"/>
                    <a:pt x="2184" y="11371"/>
                    <a:pt x="2298" y="11335"/>
                  </a:cubicBezTo>
                  <a:cubicBezTo>
                    <a:pt x="2530" y="11260"/>
                    <a:pt x="2769" y="11235"/>
                    <a:pt x="3012" y="11235"/>
                  </a:cubicBezTo>
                  <a:cubicBezTo>
                    <a:pt x="3549" y="11235"/>
                    <a:pt x="4103" y="11360"/>
                    <a:pt x="4633" y="11360"/>
                  </a:cubicBezTo>
                  <a:cubicBezTo>
                    <a:pt x="4665" y="11360"/>
                    <a:pt x="4696" y="11360"/>
                    <a:pt x="4727" y="11359"/>
                  </a:cubicBezTo>
                  <a:cubicBezTo>
                    <a:pt x="5513" y="11335"/>
                    <a:pt x="6454" y="10645"/>
                    <a:pt x="7132" y="10299"/>
                  </a:cubicBezTo>
                  <a:cubicBezTo>
                    <a:pt x="7737" y="9986"/>
                    <a:pt x="8244" y="9300"/>
                    <a:pt x="7782" y="9300"/>
                  </a:cubicBezTo>
                  <a:cubicBezTo>
                    <a:pt x="7734" y="9300"/>
                    <a:pt x="7677" y="9308"/>
                    <a:pt x="7609" y="9323"/>
                  </a:cubicBezTo>
                  <a:cubicBezTo>
                    <a:pt x="7286" y="9395"/>
                    <a:pt x="6864" y="9502"/>
                    <a:pt x="6471" y="9502"/>
                  </a:cubicBezTo>
                  <a:cubicBezTo>
                    <a:pt x="5950" y="9502"/>
                    <a:pt x="5480" y="9314"/>
                    <a:pt x="5358" y="8609"/>
                  </a:cubicBezTo>
                  <a:cubicBezTo>
                    <a:pt x="5132" y="7370"/>
                    <a:pt x="5406" y="4144"/>
                    <a:pt x="3680" y="3251"/>
                  </a:cubicBezTo>
                  <a:cubicBezTo>
                    <a:pt x="2251" y="2501"/>
                    <a:pt x="1060" y="1370"/>
                    <a:pt x="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4" name="Google Shape;1974;g358fe18d560_3_1908"/>
          <p:cNvGrpSpPr/>
          <p:nvPr/>
        </p:nvGrpSpPr>
        <p:grpSpPr>
          <a:xfrm flipH="1">
            <a:off x="425889" y="5560600"/>
            <a:ext cx="1038400" cy="1662350"/>
            <a:chOff x="6505025" y="484000"/>
            <a:chExt cx="519200" cy="831175"/>
          </a:xfrm>
        </p:grpSpPr>
        <p:sp>
          <p:nvSpPr>
            <p:cNvPr id="1975" name="Google Shape;1975;g358fe18d560_3_1908"/>
            <p:cNvSpPr/>
            <p:nvPr/>
          </p:nvSpPr>
          <p:spPr>
            <a:xfrm>
              <a:off x="6505025" y="722350"/>
              <a:ext cx="297375" cy="139025"/>
            </a:xfrm>
            <a:custGeom>
              <a:avLst/>
              <a:gdLst/>
              <a:ahLst/>
              <a:cxnLst/>
              <a:rect l="l" t="t" r="r" b="b"/>
              <a:pathLst>
                <a:path w="11895" h="5561" extrusionOk="0">
                  <a:moveTo>
                    <a:pt x="11736" y="0"/>
                  </a:moveTo>
                  <a:cubicBezTo>
                    <a:pt x="11413" y="0"/>
                    <a:pt x="9415" y="525"/>
                    <a:pt x="8799" y="1209"/>
                  </a:cubicBezTo>
                  <a:cubicBezTo>
                    <a:pt x="8299" y="1757"/>
                    <a:pt x="7585" y="3197"/>
                    <a:pt x="7251" y="3900"/>
                  </a:cubicBezTo>
                  <a:cubicBezTo>
                    <a:pt x="6799" y="2864"/>
                    <a:pt x="5965" y="1257"/>
                    <a:pt x="5311" y="804"/>
                  </a:cubicBezTo>
                  <a:cubicBezTo>
                    <a:pt x="4645" y="327"/>
                    <a:pt x="2367" y="254"/>
                    <a:pt x="1020" y="254"/>
                  </a:cubicBezTo>
                  <a:cubicBezTo>
                    <a:pt x="417" y="254"/>
                    <a:pt x="0" y="268"/>
                    <a:pt x="0" y="268"/>
                  </a:cubicBezTo>
                  <a:cubicBezTo>
                    <a:pt x="310" y="697"/>
                    <a:pt x="3406" y="1221"/>
                    <a:pt x="4346" y="1590"/>
                  </a:cubicBezTo>
                  <a:cubicBezTo>
                    <a:pt x="5120" y="1911"/>
                    <a:pt x="5775" y="3971"/>
                    <a:pt x="6108" y="4769"/>
                  </a:cubicBezTo>
                  <a:cubicBezTo>
                    <a:pt x="5656" y="5090"/>
                    <a:pt x="5370" y="5352"/>
                    <a:pt x="5692" y="5459"/>
                  </a:cubicBezTo>
                  <a:cubicBezTo>
                    <a:pt x="5903" y="5528"/>
                    <a:pt x="6183" y="5560"/>
                    <a:pt x="6480" y="5560"/>
                  </a:cubicBezTo>
                  <a:cubicBezTo>
                    <a:pt x="6954" y="5560"/>
                    <a:pt x="7472" y="5479"/>
                    <a:pt x="7823" y="5340"/>
                  </a:cubicBezTo>
                  <a:cubicBezTo>
                    <a:pt x="8180" y="5198"/>
                    <a:pt x="9144" y="4328"/>
                    <a:pt x="8966" y="4043"/>
                  </a:cubicBezTo>
                  <a:cubicBezTo>
                    <a:pt x="8901" y="3935"/>
                    <a:pt x="8682" y="3886"/>
                    <a:pt x="8396" y="3886"/>
                  </a:cubicBezTo>
                  <a:cubicBezTo>
                    <a:pt x="8364" y="3886"/>
                    <a:pt x="8332" y="3887"/>
                    <a:pt x="8299" y="3888"/>
                  </a:cubicBezTo>
                  <a:cubicBezTo>
                    <a:pt x="8573" y="3185"/>
                    <a:pt x="8978" y="1673"/>
                    <a:pt x="9537" y="1304"/>
                  </a:cubicBezTo>
                  <a:cubicBezTo>
                    <a:pt x="10240" y="816"/>
                    <a:pt x="11895" y="78"/>
                    <a:pt x="11776" y="6"/>
                  </a:cubicBezTo>
                  <a:cubicBezTo>
                    <a:pt x="11769" y="2"/>
                    <a:pt x="11756" y="0"/>
                    <a:pt x="117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g358fe18d560_3_1908"/>
            <p:cNvSpPr/>
            <p:nvPr/>
          </p:nvSpPr>
          <p:spPr>
            <a:xfrm>
              <a:off x="6641425" y="484000"/>
              <a:ext cx="382800" cy="97900"/>
            </a:xfrm>
            <a:custGeom>
              <a:avLst/>
              <a:gdLst/>
              <a:ahLst/>
              <a:cxnLst/>
              <a:rect l="l" t="t" r="r" b="b"/>
              <a:pathLst>
                <a:path w="15312" h="3916" extrusionOk="0">
                  <a:moveTo>
                    <a:pt x="0" y="1"/>
                  </a:moveTo>
                  <a:lnTo>
                    <a:pt x="0" y="1"/>
                  </a:lnTo>
                  <a:cubicBezTo>
                    <a:pt x="477" y="632"/>
                    <a:pt x="2382" y="929"/>
                    <a:pt x="3679" y="1667"/>
                  </a:cubicBezTo>
                  <a:cubicBezTo>
                    <a:pt x="4430" y="2096"/>
                    <a:pt x="5215" y="2477"/>
                    <a:pt x="6025" y="2787"/>
                  </a:cubicBezTo>
                  <a:cubicBezTo>
                    <a:pt x="6007" y="2959"/>
                    <a:pt x="5576" y="2979"/>
                    <a:pt x="5370" y="2979"/>
                  </a:cubicBezTo>
                  <a:cubicBezTo>
                    <a:pt x="5306" y="2979"/>
                    <a:pt x="5263" y="2977"/>
                    <a:pt x="5263" y="2977"/>
                  </a:cubicBezTo>
                  <a:lnTo>
                    <a:pt x="5263" y="2977"/>
                  </a:lnTo>
                  <a:cubicBezTo>
                    <a:pt x="5406" y="3049"/>
                    <a:pt x="5930" y="3822"/>
                    <a:pt x="6418" y="3906"/>
                  </a:cubicBezTo>
                  <a:cubicBezTo>
                    <a:pt x="6449" y="3912"/>
                    <a:pt x="6491" y="3915"/>
                    <a:pt x="6539" y="3915"/>
                  </a:cubicBezTo>
                  <a:cubicBezTo>
                    <a:pt x="6857" y="3915"/>
                    <a:pt x="7486" y="3788"/>
                    <a:pt x="7775" y="3644"/>
                  </a:cubicBezTo>
                  <a:cubicBezTo>
                    <a:pt x="7990" y="3513"/>
                    <a:pt x="8168" y="3310"/>
                    <a:pt x="8251" y="3072"/>
                  </a:cubicBezTo>
                  <a:cubicBezTo>
                    <a:pt x="8279" y="3058"/>
                    <a:pt x="8520" y="3047"/>
                    <a:pt x="8889" y="3047"/>
                  </a:cubicBezTo>
                  <a:cubicBezTo>
                    <a:pt x="9779" y="3047"/>
                    <a:pt x="11420" y="3111"/>
                    <a:pt x="12657" y="3346"/>
                  </a:cubicBezTo>
                  <a:cubicBezTo>
                    <a:pt x="13227" y="3455"/>
                    <a:pt x="13707" y="3491"/>
                    <a:pt x="14095" y="3491"/>
                  </a:cubicBezTo>
                  <a:cubicBezTo>
                    <a:pt x="14900" y="3491"/>
                    <a:pt x="15312" y="3334"/>
                    <a:pt x="15312" y="3334"/>
                  </a:cubicBezTo>
                  <a:lnTo>
                    <a:pt x="15312" y="3334"/>
                  </a:lnTo>
                  <a:cubicBezTo>
                    <a:pt x="15255" y="3345"/>
                    <a:pt x="15182" y="3350"/>
                    <a:pt x="15095" y="3350"/>
                  </a:cubicBezTo>
                  <a:cubicBezTo>
                    <a:pt x="14585" y="3350"/>
                    <a:pt x="13588" y="3175"/>
                    <a:pt x="12347" y="2870"/>
                  </a:cubicBezTo>
                  <a:cubicBezTo>
                    <a:pt x="10883" y="2501"/>
                    <a:pt x="9073" y="2489"/>
                    <a:pt x="8871" y="2453"/>
                  </a:cubicBezTo>
                  <a:cubicBezTo>
                    <a:pt x="8668" y="2417"/>
                    <a:pt x="8752" y="2036"/>
                    <a:pt x="8490" y="1989"/>
                  </a:cubicBezTo>
                  <a:cubicBezTo>
                    <a:pt x="8466" y="1986"/>
                    <a:pt x="8445" y="1984"/>
                    <a:pt x="8425" y="1984"/>
                  </a:cubicBezTo>
                  <a:cubicBezTo>
                    <a:pt x="8212" y="1984"/>
                    <a:pt x="8184" y="2148"/>
                    <a:pt x="7966" y="2191"/>
                  </a:cubicBezTo>
                  <a:cubicBezTo>
                    <a:pt x="7943" y="2195"/>
                    <a:pt x="7908" y="2196"/>
                    <a:pt x="7864" y="2196"/>
                  </a:cubicBezTo>
                  <a:cubicBezTo>
                    <a:pt x="7443" y="2196"/>
                    <a:pt x="6127" y="2037"/>
                    <a:pt x="5287" y="1596"/>
                  </a:cubicBezTo>
                  <a:cubicBezTo>
                    <a:pt x="4358" y="1096"/>
                    <a:pt x="2560" y="608"/>
                    <a:pt x="1608" y="524"/>
                  </a:cubicBezTo>
                  <a:cubicBezTo>
                    <a:pt x="1036" y="465"/>
                    <a:pt x="489" y="28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g358fe18d560_3_1908"/>
            <p:cNvSpPr/>
            <p:nvPr/>
          </p:nvSpPr>
          <p:spPr>
            <a:xfrm>
              <a:off x="6641425" y="1078875"/>
              <a:ext cx="241875" cy="236300"/>
            </a:xfrm>
            <a:custGeom>
              <a:avLst/>
              <a:gdLst/>
              <a:ahLst/>
              <a:cxnLst/>
              <a:rect l="l" t="t" r="r" b="b"/>
              <a:pathLst>
                <a:path w="9675" h="9452" extrusionOk="0">
                  <a:moveTo>
                    <a:pt x="107" y="1"/>
                  </a:moveTo>
                  <a:cubicBezTo>
                    <a:pt x="1" y="1"/>
                    <a:pt x="2051" y="3992"/>
                    <a:pt x="2977" y="5061"/>
                  </a:cubicBezTo>
                  <a:cubicBezTo>
                    <a:pt x="3025" y="5109"/>
                    <a:pt x="3072" y="5168"/>
                    <a:pt x="3132" y="5228"/>
                  </a:cubicBezTo>
                  <a:cubicBezTo>
                    <a:pt x="2894" y="5347"/>
                    <a:pt x="2620" y="5394"/>
                    <a:pt x="2346" y="5394"/>
                  </a:cubicBezTo>
                  <a:cubicBezTo>
                    <a:pt x="1929" y="5340"/>
                    <a:pt x="1581" y="5113"/>
                    <a:pt x="1370" y="5113"/>
                  </a:cubicBezTo>
                  <a:cubicBezTo>
                    <a:pt x="1304" y="5113"/>
                    <a:pt x="1252" y="5135"/>
                    <a:pt x="1215" y="5192"/>
                  </a:cubicBezTo>
                  <a:cubicBezTo>
                    <a:pt x="1048" y="5430"/>
                    <a:pt x="1310" y="6716"/>
                    <a:pt x="1453" y="6775"/>
                  </a:cubicBezTo>
                  <a:cubicBezTo>
                    <a:pt x="1506" y="6796"/>
                    <a:pt x="1624" y="6808"/>
                    <a:pt x="1770" y="6808"/>
                  </a:cubicBezTo>
                  <a:cubicBezTo>
                    <a:pt x="2053" y="6808"/>
                    <a:pt x="2439" y="6762"/>
                    <a:pt x="2644" y="6644"/>
                  </a:cubicBezTo>
                  <a:cubicBezTo>
                    <a:pt x="2781" y="6571"/>
                    <a:pt x="2925" y="6553"/>
                    <a:pt x="3146" y="6553"/>
                  </a:cubicBezTo>
                  <a:cubicBezTo>
                    <a:pt x="3352" y="6553"/>
                    <a:pt x="3625" y="6568"/>
                    <a:pt x="4021" y="6568"/>
                  </a:cubicBezTo>
                  <a:cubicBezTo>
                    <a:pt x="4161" y="6568"/>
                    <a:pt x="4316" y="6566"/>
                    <a:pt x="4489" y="6561"/>
                  </a:cubicBezTo>
                  <a:cubicBezTo>
                    <a:pt x="4573" y="6561"/>
                    <a:pt x="4632" y="6537"/>
                    <a:pt x="4692" y="6537"/>
                  </a:cubicBezTo>
                  <a:cubicBezTo>
                    <a:pt x="6228" y="7704"/>
                    <a:pt x="8145" y="8990"/>
                    <a:pt x="8406" y="9085"/>
                  </a:cubicBezTo>
                  <a:cubicBezTo>
                    <a:pt x="8691" y="9192"/>
                    <a:pt x="9269" y="9452"/>
                    <a:pt x="9532" y="9452"/>
                  </a:cubicBezTo>
                  <a:cubicBezTo>
                    <a:pt x="9621" y="9452"/>
                    <a:pt x="9675" y="9422"/>
                    <a:pt x="9669" y="9347"/>
                  </a:cubicBezTo>
                  <a:cubicBezTo>
                    <a:pt x="9657" y="9085"/>
                    <a:pt x="7383" y="6799"/>
                    <a:pt x="6347" y="5680"/>
                  </a:cubicBezTo>
                  <a:cubicBezTo>
                    <a:pt x="6382" y="5656"/>
                    <a:pt x="6418" y="5620"/>
                    <a:pt x="6454" y="5597"/>
                  </a:cubicBezTo>
                  <a:cubicBezTo>
                    <a:pt x="6670" y="5430"/>
                    <a:pt x="6788" y="5351"/>
                    <a:pt x="7018" y="5351"/>
                  </a:cubicBezTo>
                  <a:cubicBezTo>
                    <a:pt x="7117" y="5351"/>
                    <a:pt x="7237" y="5366"/>
                    <a:pt x="7394" y="5394"/>
                  </a:cubicBezTo>
                  <a:cubicBezTo>
                    <a:pt x="7562" y="5421"/>
                    <a:pt x="7717" y="5432"/>
                    <a:pt x="7854" y="5432"/>
                  </a:cubicBezTo>
                  <a:cubicBezTo>
                    <a:pt x="8145" y="5432"/>
                    <a:pt x="8357" y="5383"/>
                    <a:pt x="8454" y="5335"/>
                  </a:cubicBezTo>
                  <a:cubicBezTo>
                    <a:pt x="8740" y="5192"/>
                    <a:pt x="8835" y="5097"/>
                    <a:pt x="8454" y="5061"/>
                  </a:cubicBezTo>
                  <a:cubicBezTo>
                    <a:pt x="7942" y="5025"/>
                    <a:pt x="8014" y="4680"/>
                    <a:pt x="7502" y="4597"/>
                  </a:cubicBezTo>
                  <a:cubicBezTo>
                    <a:pt x="7455" y="4590"/>
                    <a:pt x="7412" y="4587"/>
                    <a:pt x="7372" y="4587"/>
                  </a:cubicBezTo>
                  <a:cubicBezTo>
                    <a:pt x="6976" y="4587"/>
                    <a:pt x="6896" y="4887"/>
                    <a:pt x="6561" y="5049"/>
                  </a:cubicBezTo>
                  <a:cubicBezTo>
                    <a:pt x="6479" y="5087"/>
                    <a:pt x="6368" y="5101"/>
                    <a:pt x="6231" y="5101"/>
                  </a:cubicBezTo>
                  <a:cubicBezTo>
                    <a:pt x="6110" y="5101"/>
                    <a:pt x="5968" y="5090"/>
                    <a:pt x="5811" y="5073"/>
                  </a:cubicBezTo>
                  <a:cubicBezTo>
                    <a:pt x="5442" y="4656"/>
                    <a:pt x="3930" y="2930"/>
                    <a:pt x="3334" y="2370"/>
                  </a:cubicBezTo>
                  <a:cubicBezTo>
                    <a:pt x="2644" y="1727"/>
                    <a:pt x="239" y="13"/>
                    <a:pt x="108" y="1"/>
                  </a:cubicBezTo>
                  <a:cubicBezTo>
                    <a:pt x="107" y="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9" name="Google Shape;1979;g358fe18d560_3_1977"/>
          <p:cNvGrpSpPr/>
          <p:nvPr/>
        </p:nvGrpSpPr>
        <p:grpSpPr>
          <a:xfrm>
            <a:off x="-1420273" y="-737672"/>
            <a:ext cx="19692486" cy="11439647"/>
            <a:chOff x="-710136" y="-368837"/>
            <a:chExt cx="9846243" cy="5719823"/>
          </a:xfrm>
        </p:grpSpPr>
        <p:grpSp>
          <p:nvGrpSpPr>
            <p:cNvPr id="1980" name="Google Shape;1980;g358fe18d560_3_1977"/>
            <p:cNvGrpSpPr/>
            <p:nvPr/>
          </p:nvGrpSpPr>
          <p:grpSpPr>
            <a:xfrm flipH="1">
              <a:off x="-7957" y="2308266"/>
              <a:ext cx="9144064" cy="2915489"/>
              <a:chOff x="-45" y="1762005"/>
              <a:chExt cx="9144064" cy="2915489"/>
            </a:xfrm>
          </p:grpSpPr>
          <p:sp>
            <p:nvSpPr>
              <p:cNvPr id="1981" name="Google Shape;1981;g358fe18d560_3_1977"/>
              <p:cNvSpPr/>
              <p:nvPr/>
            </p:nvSpPr>
            <p:spPr>
              <a:xfrm>
                <a:off x="-1" y="1762005"/>
                <a:ext cx="9144020" cy="2915489"/>
              </a:xfrm>
              <a:custGeom>
                <a:avLst/>
                <a:gdLst/>
                <a:ahLst/>
                <a:cxnLst/>
                <a:rect l="l" t="t" r="r" b="b"/>
                <a:pathLst>
                  <a:path w="210801" h="67212" extrusionOk="0">
                    <a:moveTo>
                      <a:pt x="0" y="0"/>
                    </a:moveTo>
                    <a:lnTo>
                      <a:pt x="0" y="67199"/>
                    </a:lnTo>
                    <a:lnTo>
                      <a:pt x="210800" y="67211"/>
                    </a:lnTo>
                    <a:lnTo>
                      <a:pt x="210800" y="72"/>
                    </a:lnTo>
                    <a:cubicBezTo>
                      <a:pt x="204204" y="977"/>
                      <a:pt x="200073" y="7692"/>
                      <a:pt x="202252" y="13990"/>
                    </a:cubicBezTo>
                    <a:cubicBezTo>
                      <a:pt x="194477" y="14598"/>
                      <a:pt x="187619" y="19300"/>
                      <a:pt x="184261" y="26325"/>
                    </a:cubicBezTo>
                    <a:cubicBezTo>
                      <a:pt x="182373" y="25253"/>
                      <a:pt x="180354" y="24757"/>
                      <a:pt x="178378" y="24757"/>
                    </a:cubicBezTo>
                    <a:cubicBezTo>
                      <a:pt x="172892" y="24757"/>
                      <a:pt x="167737" y="28579"/>
                      <a:pt x="166616" y="34505"/>
                    </a:cubicBezTo>
                    <a:cubicBezTo>
                      <a:pt x="165261" y="33333"/>
                      <a:pt x="163603" y="32768"/>
                      <a:pt x="161959" y="32768"/>
                    </a:cubicBezTo>
                    <a:cubicBezTo>
                      <a:pt x="159659" y="32768"/>
                      <a:pt x="157384" y="33873"/>
                      <a:pt x="155996" y="35969"/>
                    </a:cubicBezTo>
                    <a:cubicBezTo>
                      <a:pt x="152897" y="33060"/>
                      <a:pt x="149002" y="31662"/>
                      <a:pt x="145141" y="31662"/>
                    </a:cubicBezTo>
                    <a:cubicBezTo>
                      <a:pt x="139804" y="31662"/>
                      <a:pt x="134530" y="34332"/>
                      <a:pt x="131505" y="39374"/>
                    </a:cubicBezTo>
                    <a:cubicBezTo>
                      <a:pt x="130181" y="38911"/>
                      <a:pt x="128806" y="38683"/>
                      <a:pt x="127437" y="38683"/>
                    </a:cubicBezTo>
                    <a:cubicBezTo>
                      <a:pt x="125147" y="38683"/>
                      <a:pt x="122874" y="39321"/>
                      <a:pt x="120884" y="40565"/>
                    </a:cubicBezTo>
                    <a:cubicBezTo>
                      <a:pt x="117981" y="36124"/>
                      <a:pt x="113249" y="33870"/>
                      <a:pt x="108505" y="33870"/>
                    </a:cubicBezTo>
                    <a:cubicBezTo>
                      <a:pt x="104142" y="33870"/>
                      <a:pt x="99770" y="35775"/>
                      <a:pt x="96798" y="39636"/>
                    </a:cubicBezTo>
                    <a:cubicBezTo>
                      <a:pt x="94861" y="38237"/>
                      <a:pt x="92575" y="37532"/>
                      <a:pt x="90283" y="37532"/>
                    </a:cubicBezTo>
                    <a:cubicBezTo>
                      <a:pt x="88264" y="37532"/>
                      <a:pt x="86242" y="38080"/>
                      <a:pt x="84451" y="39184"/>
                    </a:cubicBezTo>
                    <a:cubicBezTo>
                      <a:pt x="81426" y="34310"/>
                      <a:pt x="76226" y="31658"/>
                      <a:pt x="70923" y="31658"/>
                    </a:cubicBezTo>
                    <a:cubicBezTo>
                      <a:pt x="67794" y="31658"/>
                      <a:pt x="64628" y="32581"/>
                      <a:pt x="61853" y="34517"/>
                    </a:cubicBezTo>
                    <a:cubicBezTo>
                      <a:pt x="61460" y="34731"/>
                      <a:pt x="61079" y="34957"/>
                      <a:pt x="60698" y="35195"/>
                    </a:cubicBezTo>
                    <a:cubicBezTo>
                      <a:pt x="57702" y="32225"/>
                      <a:pt x="53697" y="30626"/>
                      <a:pt x="49601" y="30626"/>
                    </a:cubicBezTo>
                    <a:cubicBezTo>
                      <a:pt x="48050" y="30626"/>
                      <a:pt x="46486" y="30855"/>
                      <a:pt x="44958" y="31326"/>
                    </a:cubicBezTo>
                    <a:cubicBezTo>
                      <a:pt x="44192" y="26339"/>
                      <a:pt x="39908" y="23025"/>
                      <a:pt x="35298" y="23025"/>
                    </a:cubicBezTo>
                    <a:cubicBezTo>
                      <a:pt x="33821" y="23025"/>
                      <a:pt x="32312" y="23365"/>
                      <a:pt x="30873" y="24099"/>
                    </a:cubicBezTo>
                    <a:cubicBezTo>
                      <a:pt x="28412" y="16666"/>
                      <a:pt x="21484" y="11657"/>
                      <a:pt x="13661" y="11657"/>
                    </a:cubicBezTo>
                    <a:cubicBezTo>
                      <a:pt x="13652" y="11657"/>
                      <a:pt x="13642" y="11657"/>
                      <a:pt x="13633" y="11657"/>
                    </a:cubicBezTo>
                    <a:cubicBezTo>
                      <a:pt x="12895" y="11657"/>
                      <a:pt x="12157" y="11692"/>
                      <a:pt x="11430" y="11788"/>
                    </a:cubicBezTo>
                    <a:cubicBezTo>
                      <a:pt x="11121" y="5537"/>
                      <a:pt x="6227" y="48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82" name="Google Shape;1982;g358fe18d560_3_1977"/>
              <p:cNvGrpSpPr/>
              <p:nvPr/>
            </p:nvGrpSpPr>
            <p:grpSpPr>
              <a:xfrm>
                <a:off x="-45" y="2273686"/>
                <a:ext cx="9144020" cy="1930082"/>
                <a:chOff x="1062625" y="3292200"/>
                <a:chExt cx="5270025" cy="1112375"/>
              </a:xfrm>
            </p:grpSpPr>
            <p:sp>
              <p:nvSpPr>
                <p:cNvPr id="1983" name="Google Shape;1983;g358fe18d560_3_1977"/>
                <p:cNvSpPr/>
                <p:nvPr/>
              </p:nvSpPr>
              <p:spPr>
                <a:xfrm>
                  <a:off x="1291825" y="3292200"/>
                  <a:ext cx="61925" cy="19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7812" extrusionOk="0">
                      <a:moveTo>
                        <a:pt x="2119" y="1"/>
                      </a:moveTo>
                      <a:cubicBezTo>
                        <a:pt x="2119" y="36"/>
                        <a:pt x="2191" y="4311"/>
                        <a:pt x="0" y="7656"/>
                      </a:cubicBezTo>
                      <a:lnTo>
                        <a:pt x="226" y="7811"/>
                      </a:lnTo>
                      <a:cubicBezTo>
                        <a:pt x="2477" y="4382"/>
                        <a:pt x="2405" y="24"/>
                        <a:pt x="240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4" name="Google Shape;1984;g358fe18d560_3_1977"/>
                <p:cNvSpPr/>
                <p:nvPr/>
              </p:nvSpPr>
              <p:spPr>
                <a:xfrm>
                  <a:off x="1705250" y="3596400"/>
                  <a:ext cx="130400" cy="18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7228" extrusionOk="0">
                      <a:moveTo>
                        <a:pt x="5109" y="1"/>
                      </a:moveTo>
                      <a:cubicBezTo>
                        <a:pt x="5061" y="13"/>
                        <a:pt x="537" y="1965"/>
                        <a:pt x="1" y="7204"/>
                      </a:cubicBezTo>
                      <a:lnTo>
                        <a:pt x="287" y="7228"/>
                      </a:lnTo>
                      <a:cubicBezTo>
                        <a:pt x="799" y="2168"/>
                        <a:pt x="5180" y="275"/>
                        <a:pt x="5216" y="263"/>
                      </a:cubicBezTo>
                      <a:lnTo>
                        <a:pt x="510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5" name="Google Shape;1985;g358fe18d560_3_1977"/>
                <p:cNvSpPr/>
                <p:nvPr/>
              </p:nvSpPr>
              <p:spPr>
                <a:xfrm>
                  <a:off x="2055300" y="3776775"/>
                  <a:ext cx="132475" cy="10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9" h="4002" extrusionOk="0">
                      <a:moveTo>
                        <a:pt x="5204" y="1"/>
                      </a:moveTo>
                      <a:cubicBezTo>
                        <a:pt x="5061" y="49"/>
                        <a:pt x="1632" y="1203"/>
                        <a:pt x="1" y="3847"/>
                      </a:cubicBezTo>
                      <a:lnTo>
                        <a:pt x="239" y="4001"/>
                      </a:lnTo>
                      <a:cubicBezTo>
                        <a:pt x="1810" y="1442"/>
                        <a:pt x="5251" y="287"/>
                        <a:pt x="5299" y="275"/>
                      </a:cubicBezTo>
                      <a:lnTo>
                        <a:pt x="520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6" name="Google Shape;1986;g358fe18d560_3_1977"/>
                <p:cNvSpPr/>
                <p:nvPr/>
              </p:nvSpPr>
              <p:spPr>
                <a:xfrm>
                  <a:off x="1256100" y="4267025"/>
                  <a:ext cx="273275" cy="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1" h="3644" extrusionOk="0">
                      <a:moveTo>
                        <a:pt x="5465" y="0"/>
                      </a:moveTo>
                      <a:cubicBezTo>
                        <a:pt x="3108" y="12"/>
                        <a:pt x="977" y="1382"/>
                        <a:pt x="0" y="3525"/>
                      </a:cubicBezTo>
                      <a:lnTo>
                        <a:pt x="250" y="3644"/>
                      </a:lnTo>
                      <a:lnTo>
                        <a:pt x="262" y="3644"/>
                      </a:lnTo>
                      <a:cubicBezTo>
                        <a:pt x="1191" y="1596"/>
                        <a:pt x="3227" y="298"/>
                        <a:pt x="5465" y="298"/>
                      </a:cubicBezTo>
                      <a:cubicBezTo>
                        <a:pt x="5475" y="298"/>
                        <a:pt x="5486" y="298"/>
                        <a:pt x="5496" y="298"/>
                      </a:cubicBezTo>
                      <a:cubicBezTo>
                        <a:pt x="7722" y="298"/>
                        <a:pt x="9744" y="1605"/>
                        <a:pt x="10680" y="3632"/>
                      </a:cubicBezTo>
                      <a:lnTo>
                        <a:pt x="10930" y="3513"/>
                      </a:lnTo>
                      <a:cubicBezTo>
                        <a:pt x="9954" y="1370"/>
                        <a:pt x="7811" y="0"/>
                        <a:pt x="546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7" name="Google Shape;1987;g358fe18d560_3_1977"/>
                <p:cNvSpPr/>
                <p:nvPr/>
              </p:nvSpPr>
              <p:spPr>
                <a:xfrm>
                  <a:off x="1750200" y="3837475"/>
                  <a:ext cx="399775" cy="16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2" extrusionOk="0">
                      <a:moveTo>
                        <a:pt x="7500" y="0"/>
                      </a:moveTo>
                      <a:cubicBezTo>
                        <a:pt x="4494" y="0"/>
                        <a:pt x="1647" y="1518"/>
                        <a:pt x="1" y="4097"/>
                      </a:cubicBezTo>
                      <a:lnTo>
                        <a:pt x="239" y="4240"/>
                      </a:lnTo>
                      <a:cubicBezTo>
                        <a:pt x="1827" y="1753"/>
                        <a:pt x="4562" y="284"/>
                        <a:pt x="7462" y="284"/>
                      </a:cubicBezTo>
                      <a:cubicBezTo>
                        <a:pt x="7866" y="284"/>
                        <a:pt x="8273" y="313"/>
                        <a:pt x="8680" y="371"/>
                      </a:cubicBezTo>
                      <a:cubicBezTo>
                        <a:pt x="12014" y="835"/>
                        <a:pt x="14765" y="3205"/>
                        <a:pt x="15717" y="6431"/>
                      </a:cubicBezTo>
                      <a:lnTo>
                        <a:pt x="15991" y="6360"/>
                      </a:lnTo>
                      <a:cubicBezTo>
                        <a:pt x="15003" y="3026"/>
                        <a:pt x="12157" y="573"/>
                        <a:pt x="8728" y="85"/>
                      </a:cubicBezTo>
                      <a:cubicBezTo>
                        <a:pt x="8318" y="28"/>
                        <a:pt x="7907" y="0"/>
                        <a:pt x="75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8" name="Google Shape;1988;g358fe18d560_3_1977"/>
                <p:cNvSpPr/>
                <p:nvPr/>
              </p:nvSpPr>
              <p:spPr>
                <a:xfrm>
                  <a:off x="1062625" y="3558950"/>
                  <a:ext cx="310475" cy="14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5738" extrusionOk="0">
                      <a:moveTo>
                        <a:pt x="2451" y="0"/>
                      </a:moveTo>
                      <a:cubicBezTo>
                        <a:pt x="1350" y="0"/>
                        <a:pt x="470" y="120"/>
                        <a:pt x="0" y="201"/>
                      </a:cubicBezTo>
                      <a:lnTo>
                        <a:pt x="0" y="487"/>
                      </a:lnTo>
                      <a:cubicBezTo>
                        <a:pt x="444" y="406"/>
                        <a:pt x="1338" y="276"/>
                        <a:pt x="2469" y="276"/>
                      </a:cubicBezTo>
                      <a:cubicBezTo>
                        <a:pt x="5342" y="276"/>
                        <a:pt x="9742" y="1115"/>
                        <a:pt x="12169" y="5737"/>
                      </a:cubicBezTo>
                      <a:lnTo>
                        <a:pt x="12419" y="5606"/>
                      </a:lnTo>
                      <a:cubicBezTo>
                        <a:pt x="9923" y="857"/>
                        <a:pt x="5396" y="0"/>
                        <a:pt x="245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9" name="Google Shape;1989;g358fe18d560_3_1977"/>
                <p:cNvSpPr/>
                <p:nvPr/>
              </p:nvSpPr>
              <p:spPr>
                <a:xfrm>
                  <a:off x="1304625" y="3684825"/>
                  <a:ext cx="174450" cy="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8" h="3739" extrusionOk="0">
                      <a:moveTo>
                        <a:pt x="5356" y="0"/>
                      </a:moveTo>
                      <a:cubicBezTo>
                        <a:pt x="2878" y="0"/>
                        <a:pt x="676" y="1420"/>
                        <a:pt x="0" y="3655"/>
                      </a:cubicBezTo>
                      <a:lnTo>
                        <a:pt x="262" y="3738"/>
                      </a:lnTo>
                      <a:cubicBezTo>
                        <a:pt x="975" y="1417"/>
                        <a:pt x="3199" y="288"/>
                        <a:pt x="5391" y="288"/>
                      </a:cubicBezTo>
                      <a:cubicBezTo>
                        <a:pt x="5908" y="288"/>
                        <a:pt x="6424" y="351"/>
                        <a:pt x="6918" y="476"/>
                      </a:cubicBezTo>
                      <a:lnTo>
                        <a:pt x="6977" y="202"/>
                      </a:lnTo>
                      <a:cubicBezTo>
                        <a:pt x="6432" y="66"/>
                        <a:pt x="5888" y="0"/>
                        <a:pt x="53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0" name="Google Shape;1990;g358fe18d560_3_1977"/>
                <p:cNvSpPr/>
                <p:nvPr/>
              </p:nvSpPr>
              <p:spPr>
                <a:xfrm>
                  <a:off x="1685025" y="4165825"/>
                  <a:ext cx="174750" cy="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739" extrusionOk="0">
                      <a:moveTo>
                        <a:pt x="5368" y="1"/>
                      </a:moveTo>
                      <a:cubicBezTo>
                        <a:pt x="2890" y="1"/>
                        <a:pt x="686" y="1420"/>
                        <a:pt x="0" y="3656"/>
                      </a:cubicBezTo>
                      <a:lnTo>
                        <a:pt x="274" y="3739"/>
                      </a:lnTo>
                      <a:cubicBezTo>
                        <a:pt x="987" y="1418"/>
                        <a:pt x="3203" y="289"/>
                        <a:pt x="5392" y="289"/>
                      </a:cubicBezTo>
                      <a:cubicBezTo>
                        <a:pt x="5909" y="289"/>
                        <a:pt x="6424" y="351"/>
                        <a:pt x="6918" y="477"/>
                      </a:cubicBezTo>
                      <a:lnTo>
                        <a:pt x="6989" y="203"/>
                      </a:lnTo>
                      <a:cubicBezTo>
                        <a:pt x="6444" y="66"/>
                        <a:pt x="5900" y="1"/>
                        <a:pt x="536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1" name="Google Shape;1991;g358fe18d560_3_1977"/>
                <p:cNvSpPr/>
                <p:nvPr/>
              </p:nvSpPr>
              <p:spPr>
                <a:xfrm>
                  <a:off x="1062625" y="4001450"/>
                  <a:ext cx="235475" cy="16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9" h="6481" extrusionOk="0">
                      <a:moveTo>
                        <a:pt x="242" y="0"/>
                      </a:moveTo>
                      <a:cubicBezTo>
                        <a:pt x="150" y="0"/>
                        <a:pt x="69" y="1"/>
                        <a:pt x="0" y="3"/>
                      </a:cubicBezTo>
                      <a:lnTo>
                        <a:pt x="0" y="289"/>
                      </a:lnTo>
                      <a:cubicBezTo>
                        <a:pt x="71" y="287"/>
                        <a:pt x="155" y="286"/>
                        <a:pt x="252" y="286"/>
                      </a:cubicBezTo>
                      <a:cubicBezTo>
                        <a:pt x="1966" y="286"/>
                        <a:pt x="7634" y="722"/>
                        <a:pt x="9144" y="6480"/>
                      </a:cubicBezTo>
                      <a:lnTo>
                        <a:pt x="9418" y="6409"/>
                      </a:lnTo>
                      <a:cubicBezTo>
                        <a:pt x="7857" y="457"/>
                        <a:pt x="2004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2" name="Google Shape;1992;g358fe18d560_3_1977"/>
                <p:cNvSpPr/>
                <p:nvPr/>
              </p:nvSpPr>
              <p:spPr>
                <a:xfrm>
                  <a:off x="1409700" y="4132250"/>
                  <a:ext cx="338450" cy="14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38" h="5606" extrusionOk="0">
                      <a:moveTo>
                        <a:pt x="7648" y="0"/>
                      </a:moveTo>
                      <a:cubicBezTo>
                        <a:pt x="6371" y="0"/>
                        <a:pt x="5164" y="266"/>
                        <a:pt x="4155" y="677"/>
                      </a:cubicBezTo>
                      <a:cubicBezTo>
                        <a:pt x="1715" y="1677"/>
                        <a:pt x="119" y="3546"/>
                        <a:pt x="0" y="5582"/>
                      </a:cubicBezTo>
                      <a:lnTo>
                        <a:pt x="286" y="5606"/>
                      </a:lnTo>
                      <a:cubicBezTo>
                        <a:pt x="393" y="3677"/>
                        <a:pt x="1917" y="1891"/>
                        <a:pt x="4262" y="939"/>
                      </a:cubicBezTo>
                      <a:cubicBezTo>
                        <a:pt x="5240" y="542"/>
                        <a:pt x="6410" y="284"/>
                        <a:pt x="7649" y="284"/>
                      </a:cubicBezTo>
                      <a:cubicBezTo>
                        <a:pt x="9534" y="284"/>
                        <a:pt x="11579" y="882"/>
                        <a:pt x="13347" y="2498"/>
                      </a:cubicBezTo>
                      <a:lnTo>
                        <a:pt x="13537" y="2296"/>
                      </a:lnTo>
                      <a:cubicBezTo>
                        <a:pt x="11711" y="620"/>
                        <a:pt x="9597" y="0"/>
                        <a:pt x="764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3" name="Google Shape;1993;g358fe18d560_3_1977"/>
                <p:cNvSpPr/>
                <p:nvPr/>
              </p:nvSpPr>
              <p:spPr>
                <a:xfrm>
                  <a:off x="4959525" y="3895550"/>
                  <a:ext cx="152150" cy="12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6" h="5109" extrusionOk="0">
                      <a:moveTo>
                        <a:pt x="156" y="0"/>
                      </a:moveTo>
                      <a:lnTo>
                        <a:pt x="1" y="227"/>
                      </a:lnTo>
                      <a:cubicBezTo>
                        <a:pt x="1465" y="1203"/>
                        <a:pt x="4168" y="3132"/>
                        <a:pt x="5883" y="5108"/>
                      </a:cubicBezTo>
                      <a:lnTo>
                        <a:pt x="6085" y="4930"/>
                      </a:lnTo>
                      <a:cubicBezTo>
                        <a:pt x="4347" y="2917"/>
                        <a:pt x="1620" y="977"/>
                        <a:pt x="1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4" name="Google Shape;1994;g358fe18d560_3_1977"/>
                <p:cNvSpPr/>
                <p:nvPr/>
              </p:nvSpPr>
              <p:spPr>
                <a:xfrm>
                  <a:off x="4958650" y="4001950"/>
                  <a:ext cx="358700" cy="12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8" h="5008" extrusionOk="0">
                      <a:moveTo>
                        <a:pt x="9933" y="1"/>
                      </a:moveTo>
                      <a:cubicBezTo>
                        <a:pt x="3151" y="1"/>
                        <a:pt x="40" y="4805"/>
                        <a:pt x="0" y="4865"/>
                      </a:cubicBezTo>
                      <a:lnTo>
                        <a:pt x="238" y="5008"/>
                      </a:lnTo>
                      <a:cubicBezTo>
                        <a:pt x="268" y="4958"/>
                        <a:pt x="3299" y="286"/>
                        <a:pt x="9935" y="286"/>
                      </a:cubicBezTo>
                      <a:cubicBezTo>
                        <a:pt x="11241" y="286"/>
                        <a:pt x="12686" y="467"/>
                        <a:pt x="14276" y="900"/>
                      </a:cubicBezTo>
                      <a:lnTo>
                        <a:pt x="14347" y="626"/>
                      </a:lnTo>
                      <a:cubicBezTo>
                        <a:pt x="12732" y="185"/>
                        <a:pt x="11262" y="1"/>
                        <a:pt x="993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5" name="Google Shape;1995;g358fe18d560_3_1977"/>
                <p:cNvSpPr/>
                <p:nvPr/>
              </p:nvSpPr>
              <p:spPr>
                <a:xfrm>
                  <a:off x="5919775" y="3973500"/>
                  <a:ext cx="217025" cy="4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1" h="1848" extrusionOk="0">
                      <a:moveTo>
                        <a:pt x="3908" y="1"/>
                      </a:moveTo>
                      <a:cubicBezTo>
                        <a:pt x="1546" y="1"/>
                        <a:pt x="23" y="1182"/>
                        <a:pt x="1" y="1204"/>
                      </a:cubicBezTo>
                      <a:lnTo>
                        <a:pt x="167" y="1419"/>
                      </a:lnTo>
                      <a:cubicBezTo>
                        <a:pt x="190" y="1404"/>
                        <a:pt x="1639" y="282"/>
                        <a:pt x="3898" y="282"/>
                      </a:cubicBezTo>
                      <a:cubicBezTo>
                        <a:pt x="5208" y="282"/>
                        <a:pt x="6791" y="659"/>
                        <a:pt x="8525" y="1847"/>
                      </a:cubicBezTo>
                      <a:lnTo>
                        <a:pt x="8680" y="1609"/>
                      </a:lnTo>
                      <a:cubicBezTo>
                        <a:pt x="6896" y="389"/>
                        <a:pt x="5264" y="1"/>
                        <a:pt x="390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6" name="Google Shape;1996;g358fe18d560_3_1977"/>
                <p:cNvSpPr/>
                <p:nvPr/>
              </p:nvSpPr>
              <p:spPr>
                <a:xfrm>
                  <a:off x="5504250" y="3653750"/>
                  <a:ext cx="398575" cy="16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3" h="6589" extrusionOk="0">
                      <a:moveTo>
                        <a:pt x="8559" y="0"/>
                      </a:moveTo>
                      <a:cubicBezTo>
                        <a:pt x="8094" y="0"/>
                        <a:pt x="7625" y="37"/>
                        <a:pt x="7156" y="112"/>
                      </a:cubicBezTo>
                      <a:cubicBezTo>
                        <a:pt x="3727" y="659"/>
                        <a:pt x="929" y="3160"/>
                        <a:pt x="0" y="6517"/>
                      </a:cubicBezTo>
                      <a:lnTo>
                        <a:pt x="274" y="6589"/>
                      </a:lnTo>
                      <a:cubicBezTo>
                        <a:pt x="1167" y="3350"/>
                        <a:pt x="3882" y="921"/>
                        <a:pt x="7204" y="398"/>
                      </a:cubicBezTo>
                      <a:cubicBezTo>
                        <a:pt x="7661" y="324"/>
                        <a:pt x="8119" y="288"/>
                        <a:pt x="8573" y="288"/>
                      </a:cubicBezTo>
                      <a:cubicBezTo>
                        <a:pt x="11413" y="288"/>
                        <a:pt x="14105" y="1700"/>
                        <a:pt x="15717" y="4112"/>
                      </a:cubicBezTo>
                      <a:lnTo>
                        <a:pt x="15943" y="3957"/>
                      </a:lnTo>
                      <a:cubicBezTo>
                        <a:pt x="14288" y="1460"/>
                        <a:pt x="11497" y="0"/>
                        <a:pt x="855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7" name="Google Shape;1997;g358fe18d560_3_1977"/>
                <p:cNvSpPr/>
                <p:nvPr/>
              </p:nvSpPr>
              <p:spPr>
                <a:xfrm>
                  <a:off x="6118900" y="3342925"/>
                  <a:ext cx="1518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3" h="722" extrusionOk="0">
                      <a:moveTo>
                        <a:pt x="1089" y="0"/>
                      </a:moveTo>
                      <a:cubicBezTo>
                        <a:pt x="433" y="0"/>
                        <a:pt x="13" y="19"/>
                        <a:pt x="1" y="19"/>
                      </a:cubicBezTo>
                      <a:lnTo>
                        <a:pt x="13" y="293"/>
                      </a:lnTo>
                      <a:cubicBezTo>
                        <a:pt x="25" y="293"/>
                        <a:pt x="400" y="277"/>
                        <a:pt x="995" y="277"/>
                      </a:cubicBezTo>
                      <a:cubicBezTo>
                        <a:pt x="2184" y="277"/>
                        <a:pt x="4247" y="341"/>
                        <a:pt x="6025" y="722"/>
                      </a:cubicBezTo>
                      <a:lnTo>
                        <a:pt x="6073" y="436"/>
                      </a:lnTo>
                      <a:cubicBezTo>
                        <a:pt x="4320" y="65"/>
                        <a:pt x="2301" y="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8" name="Google Shape;1998;g358fe18d560_3_1977"/>
                <p:cNvSpPr/>
                <p:nvPr/>
              </p:nvSpPr>
              <p:spPr>
                <a:xfrm>
                  <a:off x="6029900" y="3733925"/>
                  <a:ext cx="302750" cy="2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10" h="9740" extrusionOk="0">
                      <a:moveTo>
                        <a:pt x="12109" y="0"/>
                      </a:moveTo>
                      <a:cubicBezTo>
                        <a:pt x="10693" y="72"/>
                        <a:pt x="2096" y="834"/>
                        <a:pt x="1" y="9680"/>
                      </a:cubicBezTo>
                      <a:lnTo>
                        <a:pt x="263" y="9740"/>
                      </a:lnTo>
                      <a:cubicBezTo>
                        <a:pt x="2323" y="1108"/>
                        <a:pt x="10716" y="346"/>
                        <a:pt x="12109" y="274"/>
                      </a:cubicBezTo>
                      <a:lnTo>
                        <a:pt x="1210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9" name="Google Shape;1999;g358fe18d560_3_1977"/>
                <p:cNvSpPr/>
                <p:nvPr/>
              </p:nvSpPr>
              <p:spPr>
                <a:xfrm>
                  <a:off x="5594150" y="4131075"/>
                  <a:ext cx="277725" cy="14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9" h="5772" extrusionOk="0">
                      <a:moveTo>
                        <a:pt x="9236" y="0"/>
                      </a:moveTo>
                      <a:cubicBezTo>
                        <a:pt x="6724" y="0"/>
                        <a:pt x="2312" y="757"/>
                        <a:pt x="0" y="5653"/>
                      </a:cubicBezTo>
                      <a:lnTo>
                        <a:pt x="262" y="5772"/>
                      </a:lnTo>
                      <a:cubicBezTo>
                        <a:pt x="2509" y="1014"/>
                        <a:pt x="6795" y="279"/>
                        <a:pt x="9234" y="279"/>
                      </a:cubicBezTo>
                      <a:cubicBezTo>
                        <a:pt x="10311" y="279"/>
                        <a:pt x="11027" y="422"/>
                        <a:pt x="11049" y="426"/>
                      </a:cubicBezTo>
                      <a:lnTo>
                        <a:pt x="11109" y="152"/>
                      </a:lnTo>
                      <a:cubicBezTo>
                        <a:pt x="11087" y="148"/>
                        <a:pt x="10347" y="0"/>
                        <a:pt x="923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0" name="Google Shape;2000;g358fe18d560_3_1977"/>
                <p:cNvSpPr/>
                <p:nvPr/>
              </p:nvSpPr>
              <p:spPr>
                <a:xfrm>
                  <a:off x="6049850" y="4242475"/>
                  <a:ext cx="282800" cy="16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2" h="6484" extrusionOk="0">
                      <a:moveTo>
                        <a:pt x="10908" y="1"/>
                      </a:moveTo>
                      <a:cubicBezTo>
                        <a:pt x="2825" y="1"/>
                        <a:pt x="36" y="6305"/>
                        <a:pt x="1" y="6364"/>
                      </a:cubicBezTo>
                      <a:lnTo>
                        <a:pt x="262" y="6483"/>
                      </a:lnTo>
                      <a:cubicBezTo>
                        <a:pt x="858" y="5257"/>
                        <a:pt x="1691" y="4161"/>
                        <a:pt x="2715" y="3257"/>
                      </a:cubicBezTo>
                      <a:cubicBezTo>
                        <a:pt x="4238" y="1883"/>
                        <a:pt x="6880" y="275"/>
                        <a:pt x="10923" y="275"/>
                      </a:cubicBezTo>
                      <a:cubicBezTo>
                        <a:pt x="11051" y="275"/>
                        <a:pt x="11180" y="277"/>
                        <a:pt x="11311" y="280"/>
                      </a:cubicBezTo>
                      <a:lnTo>
                        <a:pt x="11311" y="6"/>
                      </a:lnTo>
                      <a:cubicBezTo>
                        <a:pt x="11176" y="3"/>
                        <a:pt x="11041" y="1"/>
                        <a:pt x="1090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1" name="Google Shape;2001;g358fe18d560_3_1977"/>
                <p:cNvSpPr/>
                <p:nvPr/>
              </p:nvSpPr>
              <p:spPr>
                <a:xfrm>
                  <a:off x="5968900" y="4295300"/>
                  <a:ext cx="117875" cy="6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5" h="2466" extrusionOk="0">
                      <a:moveTo>
                        <a:pt x="12" y="1"/>
                      </a:moveTo>
                      <a:lnTo>
                        <a:pt x="0" y="286"/>
                      </a:lnTo>
                      <a:cubicBezTo>
                        <a:pt x="24" y="286"/>
                        <a:pt x="3036" y="501"/>
                        <a:pt x="4489" y="2465"/>
                      </a:cubicBezTo>
                      <a:lnTo>
                        <a:pt x="4715" y="2298"/>
                      </a:lnTo>
                      <a:cubicBezTo>
                        <a:pt x="3191" y="227"/>
                        <a:pt x="143" y="12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2" name="Google Shape;2002;g358fe18d560_3_1977"/>
                <p:cNvSpPr/>
                <p:nvPr/>
              </p:nvSpPr>
              <p:spPr>
                <a:xfrm>
                  <a:off x="5550975" y="4130700"/>
                  <a:ext cx="117900" cy="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2477" extrusionOk="0">
                      <a:moveTo>
                        <a:pt x="13" y="0"/>
                      </a:moveTo>
                      <a:lnTo>
                        <a:pt x="1" y="286"/>
                      </a:lnTo>
                      <a:cubicBezTo>
                        <a:pt x="36" y="286"/>
                        <a:pt x="3037" y="500"/>
                        <a:pt x="4501" y="2477"/>
                      </a:cubicBezTo>
                      <a:lnTo>
                        <a:pt x="4716" y="2298"/>
                      </a:lnTo>
                      <a:cubicBezTo>
                        <a:pt x="3192" y="227"/>
                        <a:pt x="144" y="12"/>
                        <a:pt x="1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3" name="Google Shape;2003;g358fe18d560_3_1977"/>
                <p:cNvSpPr/>
                <p:nvPr/>
              </p:nvSpPr>
              <p:spPr>
                <a:xfrm>
                  <a:off x="5776600" y="4078600"/>
                  <a:ext cx="33075" cy="6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2442" extrusionOk="0">
                      <a:moveTo>
                        <a:pt x="1120" y="1"/>
                      </a:moveTo>
                      <a:cubicBezTo>
                        <a:pt x="1072" y="48"/>
                        <a:pt x="1" y="1132"/>
                        <a:pt x="108" y="2442"/>
                      </a:cubicBezTo>
                      <a:lnTo>
                        <a:pt x="394" y="2418"/>
                      </a:lnTo>
                      <a:cubicBezTo>
                        <a:pt x="286" y="1239"/>
                        <a:pt x="1310" y="203"/>
                        <a:pt x="1322" y="203"/>
                      </a:cubicBezTo>
                      <a:lnTo>
                        <a:pt x="112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4" name="Google Shape;2004;g358fe18d560_3_1977"/>
                <p:cNvSpPr/>
                <p:nvPr/>
              </p:nvSpPr>
              <p:spPr>
                <a:xfrm>
                  <a:off x="3053950" y="3973825"/>
                  <a:ext cx="121450" cy="1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8" h="7240" extrusionOk="0">
                      <a:moveTo>
                        <a:pt x="4715" y="1"/>
                      </a:moveTo>
                      <a:cubicBezTo>
                        <a:pt x="4679" y="25"/>
                        <a:pt x="679" y="2299"/>
                        <a:pt x="0" y="7204"/>
                      </a:cubicBezTo>
                      <a:lnTo>
                        <a:pt x="274" y="7240"/>
                      </a:lnTo>
                      <a:cubicBezTo>
                        <a:pt x="941" y="2477"/>
                        <a:pt x="4810" y="263"/>
                        <a:pt x="4858" y="239"/>
                      </a:cubicBezTo>
                      <a:lnTo>
                        <a:pt x="471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5" name="Google Shape;2005;g358fe18d560_3_1977"/>
                <p:cNvSpPr/>
                <p:nvPr/>
              </p:nvSpPr>
              <p:spPr>
                <a:xfrm>
                  <a:off x="2577400" y="3874725"/>
                  <a:ext cx="142600" cy="28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4" h="11204" extrusionOk="0">
                      <a:moveTo>
                        <a:pt x="203" y="0"/>
                      </a:moveTo>
                      <a:lnTo>
                        <a:pt x="0" y="191"/>
                      </a:lnTo>
                      <a:cubicBezTo>
                        <a:pt x="48" y="238"/>
                        <a:pt x="4286" y="4512"/>
                        <a:pt x="5429" y="11204"/>
                      </a:cubicBezTo>
                      <a:lnTo>
                        <a:pt x="5703" y="11168"/>
                      </a:lnTo>
                      <a:cubicBezTo>
                        <a:pt x="4548" y="4382"/>
                        <a:pt x="238" y="36"/>
                        <a:pt x="20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6" name="Google Shape;2006;g358fe18d560_3_1977"/>
                <p:cNvSpPr/>
                <p:nvPr/>
              </p:nvSpPr>
              <p:spPr>
                <a:xfrm>
                  <a:off x="2566075" y="4147200"/>
                  <a:ext cx="328650" cy="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46" h="2722" extrusionOk="0">
                      <a:moveTo>
                        <a:pt x="7538" y="1"/>
                      </a:moveTo>
                      <a:cubicBezTo>
                        <a:pt x="2751" y="1"/>
                        <a:pt x="36" y="2484"/>
                        <a:pt x="1" y="2519"/>
                      </a:cubicBezTo>
                      <a:lnTo>
                        <a:pt x="203" y="2722"/>
                      </a:lnTo>
                      <a:cubicBezTo>
                        <a:pt x="203" y="2710"/>
                        <a:pt x="1394" y="1603"/>
                        <a:pt x="3561" y="900"/>
                      </a:cubicBezTo>
                      <a:cubicBezTo>
                        <a:pt x="4575" y="564"/>
                        <a:pt x="5907" y="279"/>
                        <a:pt x="7516" y="279"/>
                      </a:cubicBezTo>
                      <a:cubicBezTo>
                        <a:pt x="9100" y="279"/>
                        <a:pt x="10953" y="555"/>
                        <a:pt x="13038" y="1329"/>
                      </a:cubicBezTo>
                      <a:lnTo>
                        <a:pt x="13145" y="1067"/>
                      </a:lnTo>
                      <a:cubicBezTo>
                        <a:pt x="11050" y="291"/>
                        <a:pt x="9173" y="1"/>
                        <a:pt x="753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7" name="Google Shape;2007;g358fe18d560_3_1977"/>
                <p:cNvSpPr/>
                <p:nvPr/>
              </p:nvSpPr>
              <p:spPr>
                <a:xfrm>
                  <a:off x="2086850" y="3969875"/>
                  <a:ext cx="265825" cy="1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3" h="5410" extrusionOk="0">
                      <a:moveTo>
                        <a:pt x="5422" y="1"/>
                      </a:moveTo>
                      <a:cubicBezTo>
                        <a:pt x="5177" y="1"/>
                        <a:pt x="4929" y="17"/>
                        <a:pt x="4680" y="52"/>
                      </a:cubicBezTo>
                      <a:cubicBezTo>
                        <a:pt x="2001" y="409"/>
                        <a:pt x="1" y="2707"/>
                        <a:pt x="1" y="5409"/>
                      </a:cubicBezTo>
                      <a:lnTo>
                        <a:pt x="286" y="5409"/>
                      </a:lnTo>
                      <a:cubicBezTo>
                        <a:pt x="275" y="2838"/>
                        <a:pt x="2180" y="671"/>
                        <a:pt x="4716" y="325"/>
                      </a:cubicBezTo>
                      <a:cubicBezTo>
                        <a:pt x="4955" y="292"/>
                        <a:pt x="5193" y="276"/>
                        <a:pt x="5429" y="276"/>
                      </a:cubicBezTo>
                      <a:cubicBezTo>
                        <a:pt x="7702" y="276"/>
                        <a:pt x="9744" y="1795"/>
                        <a:pt x="10359" y="4028"/>
                      </a:cubicBezTo>
                      <a:lnTo>
                        <a:pt x="10633" y="3957"/>
                      </a:lnTo>
                      <a:cubicBezTo>
                        <a:pt x="9974" y="1592"/>
                        <a:pt x="7817" y="1"/>
                        <a:pt x="542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8" name="Google Shape;2008;g358fe18d560_3_1977"/>
                <p:cNvSpPr/>
                <p:nvPr/>
              </p:nvSpPr>
              <p:spPr>
                <a:xfrm>
                  <a:off x="4647000" y="4078925"/>
                  <a:ext cx="412875" cy="2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5" h="9787" extrusionOk="0">
                      <a:moveTo>
                        <a:pt x="7555" y="1"/>
                      </a:moveTo>
                      <a:cubicBezTo>
                        <a:pt x="4397" y="1"/>
                        <a:pt x="1411" y="1795"/>
                        <a:pt x="0" y="4786"/>
                      </a:cubicBezTo>
                      <a:lnTo>
                        <a:pt x="250" y="4905"/>
                      </a:lnTo>
                      <a:cubicBezTo>
                        <a:pt x="1614" y="2017"/>
                        <a:pt x="4502" y="274"/>
                        <a:pt x="7556" y="274"/>
                      </a:cubicBezTo>
                      <a:cubicBezTo>
                        <a:pt x="8368" y="274"/>
                        <a:pt x="9192" y="397"/>
                        <a:pt x="10002" y="655"/>
                      </a:cubicBezTo>
                      <a:cubicBezTo>
                        <a:pt x="13847" y="1869"/>
                        <a:pt x="16205" y="5750"/>
                        <a:pt x="15526" y="9739"/>
                      </a:cubicBezTo>
                      <a:lnTo>
                        <a:pt x="15800" y="9787"/>
                      </a:lnTo>
                      <a:cubicBezTo>
                        <a:pt x="16514" y="5667"/>
                        <a:pt x="14062" y="1655"/>
                        <a:pt x="10085" y="393"/>
                      </a:cubicBezTo>
                      <a:cubicBezTo>
                        <a:pt x="9247" y="127"/>
                        <a:pt x="8395" y="1"/>
                        <a:pt x="75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9" name="Google Shape;2009;g358fe18d560_3_1977"/>
                <p:cNvSpPr/>
                <p:nvPr/>
              </p:nvSpPr>
              <p:spPr>
                <a:xfrm>
                  <a:off x="3960900" y="4008350"/>
                  <a:ext cx="125925" cy="14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5883" extrusionOk="0">
                      <a:moveTo>
                        <a:pt x="4894" y="1"/>
                      </a:moveTo>
                      <a:cubicBezTo>
                        <a:pt x="4846" y="25"/>
                        <a:pt x="1155" y="2394"/>
                        <a:pt x="0" y="5799"/>
                      </a:cubicBezTo>
                      <a:lnTo>
                        <a:pt x="262" y="5883"/>
                      </a:lnTo>
                      <a:cubicBezTo>
                        <a:pt x="1394" y="2585"/>
                        <a:pt x="5001" y="263"/>
                        <a:pt x="5037" y="239"/>
                      </a:cubicBezTo>
                      <a:lnTo>
                        <a:pt x="489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0" name="Google Shape;2010;g358fe18d560_3_1977"/>
                <p:cNvSpPr/>
                <p:nvPr/>
              </p:nvSpPr>
              <p:spPr>
                <a:xfrm>
                  <a:off x="4349050" y="3978300"/>
                  <a:ext cx="1747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5954" extrusionOk="0">
                      <a:moveTo>
                        <a:pt x="107" y="0"/>
                      </a:moveTo>
                      <a:lnTo>
                        <a:pt x="0" y="262"/>
                      </a:lnTo>
                      <a:cubicBezTo>
                        <a:pt x="48" y="274"/>
                        <a:pt x="4298" y="1965"/>
                        <a:pt x="6751" y="5954"/>
                      </a:cubicBezTo>
                      <a:lnTo>
                        <a:pt x="6989" y="5811"/>
                      </a:lnTo>
                      <a:cubicBezTo>
                        <a:pt x="4477" y="1739"/>
                        <a:pt x="143" y="12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1" name="Google Shape;2011;g358fe18d560_3_1977"/>
                <p:cNvSpPr/>
                <p:nvPr/>
              </p:nvSpPr>
              <p:spPr>
                <a:xfrm>
                  <a:off x="4423450" y="4191275"/>
                  <a:ext cx="390550" cy="13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2" h="5329" extrusionOk="0">
                      <a:moveTo>
                        <a:pt x="6592" y="0"/>
                      </a:moveTo>
                      <a:cubicBezTo>
                        <a:pt x="3992" y="0"/>
                        <a:pt x="1554" y="937"/>
                        <a:pt x="1" y="2590"/>
                      </a:cubicBezTo>
                      <a:lnTo>
                        <a:pt x="215" y="2780"/>
                      </a:lnTo>
                      <a:cubicBezTo>
                        <a:pt x="1708" y="1187"/>
                        <a:pt x="4070" y="277"/>
                        <a:pt x="6590" y="277"/>
                      </a:cubicBezTo>
                      <a:cubicBezTo>
                        <a:pt x="7065" y="277"/>
                        <a:pt x="7545" y="309"/>
                        <a:pt x="8026" y="375"/>
                      </a:cubicBezTo>
                      <a:cubicBezTo>
                        <a:pt x="11276" y="816"/>
                        <a:pt x="13955" y="2626"/>
                        <a:pt x="15384" y="5328"/>
                      </a:cubicBezTo>
                      <a:lnTo>
                        <a:pt x="15622" y="5197"/>
                      </a:lnTo>
                      <a:cubicBezTo>
                        <a:pt x="14157" y="2411"/>
                        <a:pt x="11407" y="542"/>
                        <a:pt x="8073" y="102"/>
                      </a:cubicBezTo>
                      <a:cubicBezTo>
                        <a:pt x="7577" y="34"/>
                        <a:pt x="7081" y="0"/>
                        <a:pt x="65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2" name="Google Shape;2012;g358fe18d560_3_1977"/>
                <p:cNvSpPr/>
                <p:nvPr/>
              </p:nvSpPr>
              <p:spPr>
                <a:xfrm>
                  <a:off x="3413500" y="3986025"/>
                  <a:ext cx="72075" cy="15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3" h="6157" extrusionOk="0">
                      <a:moveTo>
                        <a:pt x="2644" y="1"/>
                      </a:moveTo>
                      <a:cubicBezTo>
                        <a:pt x="2620" y="37"/>
                        <a:pt x="739" y="2847"/>
                        <a:pt x="1" y="6085"/>
                      </a:cubicBezTo>
                      <a:lnTo>
                        <a:pt x="275" y="6156"/>
                      </a:lnTo>
                      <a:cubicBezTo>
                        <a:pt x="1001" y="2966"/>
                        <a:pt x="2858" y="191"/>
                        <a:pt x="2882" y="168"/>
                      </a:cubicBezTo>
                      <a:lnTo>
                        <a:pt x="264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3" name="Google Shape;2013;g358fe18d560_3_1977"/>
                <p:cNvSpPr/>
                <p:nvPr/>
              </p:nvSpPr>
              <p:spPr>
                <a:xfrm>
                  <a:off x="3261100" y="4132950"/>
                  <a:ext cx="271500" cy="11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0" h="4423" extrusionOk="0">
                      <a:moveTo>
                        <a:pt x="4374" y="0"/>
                      </a:moveTo>
                      <a:cubicBezTo>
                        <a:pt x="2176" y="0"/>
                        <a:pt x="286" y="873"/>
                        <a:pt x="1" y="1375"/>
                      </a:cubicBezTo>
                      <a:lnTo>
                        <a:pt x="251" y="1518"/>
                      </a:lnTo>
                      <a:cubicBezTo>
                        <a:pt x="469" y="1128"/>
                        <a:pt x="2285" y="275"/>
                        <a:pt x="4417" y="275"/>
                      </a:cubicBezTo>
                      <a:cubicBezTo>
                        <a:pt x="4500" y="275"/>
                        <a:pt x="4584" y="277"/>
                        <a:pt x="4668" y="279"/>
                      </a:cubicBezTo>
                      <a:cubicBezTo>
                        <a:pt x="6514" y="351"/>
                        <a:pt x="9050" y="1125"/>
                        <a:pt x="10597" y="4423"/>
                      </a:cubicBezTo>
                      <a:lnTo>
                        <a:pt x="10859" y="4304"/>
                      </a:lnTo>
                      <a:cubicBezTo>
                        <a:pt x="9252" y="875"/>
                        <a:pt x="6609" y="77"/>
                        <a:pt x="4668" y="6"/>
                      </a:cubicBezTo>
                      <a:cubicBezTo>
                        <a:pt x="4570" y="2"/>
                        <a:pt x="4472" y="0"/>
                        <a:pt x="437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014" name="Google Shape;2014;g358fe18d560_3_1977"/>
            <p:cNvGrpSpPr/>
            <p:nvPr/>
          </p:nvGrpSpPr>
          <p:grpSpPr>
            <a:xfrm>
              <a:off x="4368661" y="4150169"/>
              <a:ext cx="2909282" cy="1089723"/>
              <a:chOff x="6139625" y="939075"/>
              <a:chExt cx="1818642" cy="681247"/>
            </a:xfrm>
          </p:grpSpPr>
          <p:sp>
            <p:nvSpPr>
              <p:cNvPr id="2015" name="Google Shape;2015;g358fe18d560_3_1977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6" name="Google Shape;2016;g358fe18d560_3_1977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7" name="Google Shape;2017;g358fe18d560_3_1977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8" name="Google Shape;2018;g358fe18d560_3_1977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19" name="Google Shape;2019;g358fe18d560_3_1977"/>
            <p:cNvGrpSpPr/>
            <p:nvPr/>
          </p:nvGrpSpPr>
          <p:grpSpPr>
            <a:xfrm>
              <a:off x="5746733" y="4261263"/>
              <a:ext cx="2909282" cy="1089723"/>
              <a:chOff x="6139625" y="939075"/>
              <a:chExt cx="1818642" cy="681247"/>
            </a:xfrm>
          </p:grpSpPr>
          <p:sp>
            <p:nvSpPr>
              <p:cNvPr id="2020" name="Google Shape;2020;g358fe18d560_3_1977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1" name="Google Shape;2021;g358fe18d560_3_1977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2" name="Google Shape;2022;g358fe18d560_3_1977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3" name="Google Shape;2023;g358fe18d560_3_1977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24" name="Google Shape;2024;g358fe18d560_3_1977"/>
            <p:cNvGrpSpPr/>
            <p:nvPr/>
          </p:nvGrpSpPr>
          <p:grpSpPr>
            <a:xfrm rot="10800000">
              <a:off x="528114" y="-368837"/>
              <a:ext cx="2909282" cy="1089723"/>
              <a:chOff x="6139625" y="939075"/>
              <a:chExt cx="1818642" cy="681247"/>
            </a:xfrm>
          </p:grpSpPr>
          <p:sp>
            <p:nvSpPr>
              <p:cNvPr id="2025" name="Google Shape;2025;g358fe18d560_3_1977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6" name="Google Shape;2026;g358fe18d560_3_1977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7" name="Google Shape;2027;g358fe18d560_3_1977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8" name="Google Shape;2028;g358fe18d560_3_1977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29" name="Google Shape;2029;g358fe18d560_3_1977"/>
            <p:cNvGrpSpPr/>
            <p:nvPr/>
          </p:nvGrpSpPr>
          <p:grpSpPr>
            <a:xfrm rot="10800000">
              <a:off x="-710136" y="-110712"/>
              <a:ext cx="2909282" cy="1089723"/>
              <a:chOff x="6139625" y="939075"/>
              <a:chExt cx="1818642" cy="681247"/>
            </a:xfrm>
          </p:grpSpPr>
          <p:sp>
            <p:nvSpPr>
              <p:cNvPr id="2030" name="Google Shape;2030;g358fe18d560_3_1977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1" name="Google Shape;2031;g358fe18d560_3_1977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2" name="Google Shape;2032;g358fe18d560_3_1977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3" name="Google Shape;2033;g358fe18d560_3_1977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4" name="Google Shape;2034;g358fe18d560_3_1977"/>
            <p:cNvGrpSpPr/>
            <p:nvPr/>
          </p:nvGrpSpPr>
          <p:grpSpPr>
            <a:xfrm flipH="1">
              <a:off x="906641" y="4452274"/>
              <a:ext cx="1708877" cy="707705"/>
              <a:chOff x="5525375" y="1545600"/>
              <a:chExt cx="289650" cy="119950"/>
            </a:xfrm>
          </p:grpSpPr>
          <p:sp>
            <p:nvSpPr>
              <p:cNvPr id="2035" name="Google Shape;2035;g358fe18d560_3_1977"/>
              <p:cNvSpPr/>
              <p:nvPr/>
            </p:nvSpPr>
            <p:spPr>
              <a:xfrm>
                <a:off x="5525375" y="1545600"/>
                <a:ext cx="2896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4798" extrusionOk="0">
                    <a:moveTo>
                      <a:pt x="4148" y="1"/>
                    </a:moveTo>
                    <a:cubicBezTo>
                      <a:pt x="3896" y="1"/>
                      <a:pt x="3639" y="27"/>
                      <a:pt x="3382" y="82"/>
                    </a:cubicBezTo>
                    <a:cubicBezTo>
                      <a:pt x="1263" y="535"/>
                      <a:pt x="1" y="2737"/>
                      <a:pt x="667" y="4797"/>
                    </a:cubicBezTo>
                    <a:lnTo>
                      <a:pt x="11586" y="4797"/>
                    </a:lnTo>
                    <a:cubicBezTo>
                      <a:pt x="11478" y="3618"/>
                      <a:pt x="10478" y="2713"/>
                      <a:pt x="9288" y="2713"/>
                    </a:cubicBezTo>
                    <a:cubicBezTo>
                      <a:pt x="8740" y="2713"/>
                      <a:pt x="8204" y="2916"/>
                      <a:pt x="7787" y="3273"/>
                    </a:cubicBezTo>
                    <a:cubicBezTo>
                      <a:pt x="7589" y="1380"/>
                      <a:pt x="5975" y="1"/>
                      <a:pt x="4148" y="1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6" name="Google Shape;2036;g358fe18d560_3_1977"/>
              <p:cNvSpPr/>
              <p:nvPr/>
            </p:nvSpPr>
            <p:spPr>
              <a:xfrm>
                <a:off x="5700100" y="1625025"/>
                <a:ext cx="223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168" extrusionOk="0">
                    <a:moveTo>
                      <a:pt x="703" y="1"/>
                    </a:moveTo>
                    <a:cubicBezTo>
                      <a:pt x="382" y="287"/>
                      <a:pt x="132" y="668"/>
                      <a:pt x="1" y="1084"/>
                    </a:cubicBezTo>
                    <a:lnTo>
                      <a:pt x="275" y="1168"/>
                    </a:lnTo>
                    <a:cubicBezTo>
                      <a:pt x="394" y="798"/>
                      <a:pt x="608" y="465"/>
                      <a:pt x="894" y="215"/>
                    </a:cubicBez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37" name="Google Shape;2037;g358fe18d560_3_1977"/>
          <p:cNvGrpSpPr/>
          <p:nvPr/>
        </p:nvGrpSpPr>
        <p:grpSpPr>
          <a:xfrm flipH="1">
            <a:off x="679937" y="8114797"/>
            <a:ext cx="2272144" cy="1765996"/>
            <a:chOff x="3858303" y="2102526"/>
            <a:chExt cx="1006710" cy="782453"/>
          </a:xfrm>
        </p:grpSpPr>
        <p:sp>
          <p:nvSpPr>
            <p:cNvPr id="2038" name="Google Shape;2038;g358fe18d560_3_1977"/>
            <p:cNvSpPr/>
            <p:nvPr/>
          </p:nvSpPr>
          <p:spPr>
            <a:xfrm>
              <a:off x="4435859" y="2592729"/>
              <a:ext cx="314950" cy="292250"/>
            </a:xfrm>
            <a:custGeom>
              <a:avLst/>
              <a:gdLst/>
              <a:ahLst/>
              <a:cxnLst/>
              <a:rect l="l" t="t" r="r" b="b"/>
              <a:pathLst>
                <a:path w="12598" h="11690" extrusionOk="0">
                  <a:moveTo>
                    <a:pt x="6019" y="0"/>
                  </a:moveTo>
                  <a:cubicBezTo>
                    <a:pt x="5650" y="0"/>
                    <a:pt x="5286" y="70"/>
                    <a:pt x="4941" y="236"/>
                  </a:cubicBezTo>
                  <a:cubicBezTo>
                    <a:pt x="3322" y="1010"/>
                    <a:pt x="0" y="4581"/>
                    <a:pt x="0" y="4581"/>
                  </a:cubicBezTo>
                  <a:cubicBezTo>
                    <a:pt x="0" y="4581"/>
                    <a:pt x="3322" y="1855"/>
                    <a:pt x="4560" y="1367"/>
                  </a:cubicBezTo>
                  <a:cubicBezTo>
                    <a:pt x="4811" y="1263"/>
                    <a:pt x="5074" y="1217"/>
                    <a:pt x="5340" y="1217"/>
                  </a:cubicBezTo>
                  <a:cubicBezTo>
                    <a:pt x="5806" y="1217"/>
                    <a:pt x="6285" y="1357"/>
                    <a:pt x="6739" y="1569"/>
                  </a:cubicBezTo>
                  <a:cubicBezTo>
                    <a:pt x="6573" y="1736"/>
                    <a:pt x="6418" y="1914"/>
                    <a:pt x="6299" y="2129"/>
                  </a:cubicBezTo>
                  <a:cubicBezTo>
                    <a:pt x="5858" y="2843"/>
                    <a:pt x="6001" y="3915"/>
                    <a:pt x="6096" y="4010"/>
                  </a:cubicBezTo>
                  <a:cubicBezTo>
                    <a:pt x="6102" y="4015"/>
                    <a:pt x="6107" y="4018"/>
                    <a:pt x="6113" y="4018"/>
                  </a:cubicBezTo>
                  <a:cubicBezTo>
                    <a:pt x="6214" y="4018"/>
                    <a:pt x="6416" y="3306"/>
                    <a:pt x="6977" y="3081"/>
                  </a:cubicBezTo>
                  <a:cubicBezTo>
                    <a:pt x="7239" y="2974"/>
                    <a:pt x="7977" y="2915"/>
                    <a:pt x="8609" y="2795"/>
                  </a:cubicBezTo>
                  <a:cubicBezTo>
                    <a:pt x="9942" y="3819"/>
                    <a:pt x="11180" y="4831"/>
                    <a:pt x="11502" y="5617"/>
                  </a:cubicBezTo>
                  <a:cubicBezTo>
                    <a:pt x="11859" y="6474"/>
                    <a:pt x="11799" y="11689"/>
                    <a:pt x="11799" y="11689"/>
                  </a:cubicBezTo>
                  <a:cubicBezTo>
                    <a:pt x="12133" y="11142"/>
                    <a:pt x="12597" y="5701"/>
                    <a:pt x="12597" y="5010"/>
                  </a:cubicBezTo>
                  <a:cubicBezTo>
                    <a:pt x="12597" y="4046"/>
                    <a:pt x="11323" y="2724"/>
                    <a:pt x="10037" y="1783"/>
                  </a:cubicBezTo>
                  <a:cubicBezTo>
                    <a:pt x="10085" y="1676"/>
                    <a:pt x="10144" y="1569"/>
                    <a:pt x="10216" y="1474"/>
                  </a:cubicBezTo>
                  <a:cubicBezTo>
                    <a:pt x="10359" y="1331"/>
                    <a:pt x="10716" y="1307"/>
                    <a:pt x="10740" y="1045"/>
                  </a:cubicBezTo>
                  <a:cubicBezTo>
                    <a:pt x="10761" y="808"/>
                    <a:pt x="10255" y="277"/>
                    <a:pt x="9655" y="277"/>
                  </a:cubicBezTo>
                  <a:cubicBezTo>
                    <a:pt x="9593" y="277"/>
                    <a:pt x="9529" y="283"/>
                    <a:pt x="9466" y="295"/>
                  </a:cubicBezTo>
                  <a:cubicBezTo>
                    <a:pt x="8942" y="414"/>
                    <a:pt x="9025" y="521"/>
                    <a:pt x="8525" y="807"/>
                  </a:cubicBezTo>
                  <a:cubicBezTo>
                    <a:pt x="7760" y="375"/>
                    <a:pt x="6873" y="0"/>
                    <a:pt x="60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g358fe18d560_3_1977"/>
            <p:cNvSpPr/>
            <p:nvPr/>
          </p:nvSpPr>
          <p:spPr>
            <a:xfrm>
              <a:off x="3858303" y="2469793"/>
              <a:ext cx="488250" cy="263725"/>
            </a:xfrm>
            <a:custGeom>
              <a:avLst/>
              <a:gdLst/>
              <a:ahLst/>
              <a:cxnLst/>
              <a:rect l="l" t="t" r="r" b="b"/>
              <a:pathLst>
                <a:path w="19530" h="10549" extrusionOk="0">
                  <a:moveTo>
                    <a:pt x="4710" y="1"/>
                  </a:moveTo>
                  <a:cubicBezTo>
                    <a:pt x="2661" y="1"/>
                    <a:pt x="512" y="219"/>
                    <a:pt x="512" y="219"/>
                  </a:cubicBezTo>
                  <a:cubicBezTo>
                    <a:pt x="0" y="731"/>
                    <a:pt x="5572" y="1350"/>
                    <a:pt x="6501" y="1624"/>
                  </a:cubicBezTo>
                  <a:cubicBezTo>
                    <a:pt x="7430" y="1898"/>
                    <a:pt x="8335" y="3469"/>
                    <a:pt x="8835" y="4481"/>
                  </a:cubicBezTo>
                  <a:cubicBezTo>
                    <a:pt x="9335" y="5493"/>
                    <a:pt x="9251" y="5994"/>
                    <a:pt x="8644" y="6291"/>
                  </a:cubicBezTo>
                  <a:cubicBezTo>
                    <a:pt x="8501" y="6364"/>
                    <a:pt x="8354" y="6391"/>
                    <a:pt x="8211" y="6391"/>
                  </a:cubicBezTo>
                  <a:cubicBezTo>
                    <a:pt x="7814" y="6391"/>
                    <a:pt x="7445" y="6186"/>
                    <a:pt x="7282" y="6186"/>
                  </a:cubicBezTo>
                  <a:cubicBezTo>
                    <a:pt x="7253" y="6186"/>
                    <a:pt x="7231" y="6193"/>
                    <a:pt x="7215" y="6208"/>
                  </a:cubicBezTo>
                  <a:cubicBezTo>
                    <a:pt x="7073" y="6351"/>
                    <a:pt x="7549" y="7089"/>
                    <a:pt x="8704" y="7446"/>
                  </a:cubicBezTo>
                  <a:cubicBezTo>
                    <a:pt x="8947" y="7521"/>
                    <a:pt x="9192" y="7553"/>
                    <a:pt x="9432" y="7553"/>
                  </a:cubicBezTo>
                  <a:cubicBezTo>
                    <a:pt x="10328" y="7553"/>
                    <a:pt x="11153" y="7114"/>
                    <a:pt x="11585" y="6898"/>
                  </a:cubicBezTo>
                  <a:cubicBezTo>
                    <a:pt x="11892" y="6745"/>
                    <a:pt x="12263" y="6711"/>
                    <a:pt x="12790" y="6711"/>
                  </a:cubicBezTo>
                  <a:cubicBezTo>
                    <a:pt x="13203" y="6711"/>
                    <a:pt x="13711" y="6732"/>
                    <a:pt x="14359" y="6732"/>
                  </a:cubicBezTo>
                  <a:cubicBezTo>
                    <a:pt x="15847" y="6732"/>
                    <a:pt x="16633" y="7827"/>
                    <a:pt x="17883" y="8851"/>
                  </a:cubicBezTo>
                  <a:cubicBezTo>
                    <a:pt x="18826" y="9632"/>
                    <a:pt x="19329" y="10549"/>
                    <a:pt x="19473" y="10549"/>
                  </a:cubicBezTo>
                  <a:cubicBezTo>
                    <a:pt x="19520" y="10549"/>
                    <a:pt x="19529" y="10451"/>
                    <a:pt x="19503" y="10220"/>
                  </a:cubicBezTo>
                  <a:cubicBezTo>
                    <a:pt x="19384" y="9292"/>
                    <a:pt x="17241" y="6267"/>
                    <a:pt x="16562" y="5910"/>
                  </a:cubicBezTo>
                  <a:cubicBezTo>
                    <a:pt x="16298" y="5768"/>
                    <a:pt x="15594" y="5738"/>
                    <a:pt x="14777" y="5738"/>
                  </a:cubicBezTo>
                  <a:cubicBezTo>
                    <a:pt x="14154" y="5738"/>
                    <a:pt x="13467" y="5755"/>
                    <a:pt x="12859" y="5755"/>
                  </a:cubicBezTo>
                  <a:cubicBezTo>
                    <a:pt x="12852" y="5296"/>
                    <a:pt x="12551" y="5166"/>
                    <a:pt x="12075" y="5166"/>
                  </a:cubicBezTo>
                  <a:cubicBezTo>
                    <a:pt x="11762" y="5166"/>
                    <a:pt x="11373" y="5222"/>
                    <a:pt x="10942" y="5279"/>
                  </a:cubicBezTo>
                  <a:cubicBezTo>
                    <a:pt x="10156" y="4255"/>
                    <a:pt x="9120" y="1469"/>
                    <a:pt x="8227" y="576"/>
                  </a:cubicBezTo>
                  <a:cubicBezTo>
                    <a:pt x="7779" y="128"/>
                    <a:pt x="6273" y="1"/>
                    <a:pt x="47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g358fe18d560_3_1977"/>
            <p:cNvSpPr/>
            <p:nvPr/>
          </p:nvSpPr>
          <p:spPr>
            <a:xfrm>
              <a:off x="4658888" y="2102526"/>
              <a:ext cx="206125" cy="284675"/>
            </a:xfrm>
            <a:custGeom>
              <a:avLst/>
              <a:gdLst/>
              <a:ahLst/>
              <a:cxnLst/>
              <a:rect l="l" t="t" r="r" b="b"/>
              <a:pathLst>
                <a:path w="8245" h="11387" extrusionOk="0">
                  <a:moveTo>
                    <a:pt x="227" y="1"/>
                  </a:moveTo>
                  <a:lnTo>
                    <a:pt x="227" y="1"/>
                  </a:lnTo>
                  <a:cubicBezTo>
                    <a:pt x="1" y="1382"/>
                    <a:pt x="1084" y="2358"/>
                    <a:pt x="2025" y="3310"/>
                  </a:cubicBezTo>
                  <a:cubicBezTo>
                    <a:pt x="2977" y="4251"/>
                    <a:pt x="3763" y="6132"/>
                    <a:pt x="3572" y="7704"/>
                  </a:cubicBezTo>
                  <a:cubicBezTo>
                    <a:pt x="3382" y="9275"/>
                    <a:pt x="4096" y="10264"/>
                    <a:pt x="4096" y="10264"/>
                  </a:cubicBezTo>
                  <a:cubicBezTo>
                    <a:pt x="4096" y="10264"/>
                    <a:pt x="3513" y="10430"/>
                    <a:pt x="2775" y="10669"/>
                  </a:cubicBezTo>
                  <a:cubicBezTo>
                    <a:pt x="2137" y="10881"/>
                    <a:pt x="1688" y="11387"/>
                    <a:pt x="2037" y="11387"/>
                  </a:cubicBezTo>
                  <a:cubicBezTo>
                    <a:pt x="2098" y="11387"/>
                    <a:pt x="2184" y="11371"/>
                    <a:pt x="2298" y="11335"/>
                  </a:cubicBezTo>
                  <a:cubicBezTo>
                    <a:pt x="2530" y="11260"/>
                    <a:pt x="2769" y="11235"/>
                    <a:pt x="3012" y="11235"/>
                  </a:cubicBezTo>
                  <a:cubicBezTo>
                    <a:pt x="3549" y="11235"/>
                    <a:pt x="4103" y="11360"/>
                    <a:pt x="4633" y="11360"/>
                  </a:cubicBezTo>
                  <a:cubicBezTo>
                    <a:pt x="4665" y="11360"/>
                    <a:pt x="4696" y="11360"/>
                    <a:pt x="4727" y="11359"/>
                  </a:cubicBezTo>
                  <a:cubicBezTo>
                    <a:pt x="5513" y="11335"/>
                    <a:pt x="6454" y="10645"/>
                    <a:pt x="7132" y="10299"/>
                  </a:cubicBezTo>
                  <a:cubicBezTo>
                    <a:pt x="7737" y="9986"/>
                    <a:pt x="8244" y="9300"/>
                    <a:pt x="7782" y="9300"/>
                  </a:cubicBezTo>
                  <a:cubicBezTo>
                    <a:pt x="7734" y="9300"/>
                    <a:pt x="7677" y="9308"/>
                    <a:pt x="7609" y="9323"/>
                  </a:cubicBezTo>
                  <a:cubicBezTo>
                    <a:pt x="7286" y="9395"/>
                    <a:pt x="6864" y="9502"/>
                    <a:pt x="6471" y="9502"/>
                  </a:cubicBezTo>
                  <a:cubicBezTo>
                    <a:pt x="5950" y="9502"/>
                    <a:pt x="5480" y="9314"/>
                    <a:pt x="5358" y="8609"/>
                  </a:cubicBezTo>
                  <a:cubicBezTo>
                    <a:pt x="5132" y="7370"/>
                    <a:pt x="5406" y="4144"/>
                    <a:pt x="3680" y="3251"/>
                  </a:cubicBezTo>
                  <a:cubicBezTo>
                    <a:pt x="2251" y="2501"/>
                    <a:pt x="1060" y="1370"/>
                    <a:pt x="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1" name="Google Shape;2041;g358fe18d560_3_1977"/>
          <p:cNvGrpSpPr/>
          <p:nvPr/>
        </p:nvGrpSpPr>
        <p:grpSpPr>
          <a:xfrm>
            <a:off x="13272024" y="8358830"/>
            <a:ext cx="4554076" cy="2316018"/>
            <a:chOff x="754950" y="603975"/>
            <a:chExt cx="2507475" cy="1275200"/>
          </a:xfrm>
        </p:grpSpPr>
        <p:sp>
          <p:nvSpPr>
            <p:cNvPr id="2042" name="Google Shape;2042;g358fe18d560_3_1977"/>
            <p:cNvSpPr/>
            <p:nvPr/>
          </p:nvSpPr>
          <p:spPr>
            <a:xfrm>
              <a:off x="1803300" y="1192075"/>
              <a:ext cx="1459125" cy="618925"/>
            </a:xfrm>
            <a:custGeom>
              <a:avLst/>
              <a:gdLst/>
              <a:ahLst/>
              <a:cxnLst/>
              <a:rect l="l" t="t" r="r" b="b"/>
              <a:pathLst>
                <a:path w="58365" h="24757" extrusionOk="0">
                  <a:moveTo>
                    <a:pt x="21343" y="1"/>
                  </a:moveTo>
                  <a:cubicBezTo>
                    <a:pt x="20320" y="1"/>
                    <a:pt x="19234" y="122"/>
                    <a:pt x="18086" y="396"/>
                  </a:cubicBezTo>
                  <a:cubicBezTo>
                    <a:pt x="8311" y="2730"/>
                    <a:pt x="8013" y="12946"/>
                    <a:pt x="8013" y="12946"/>
                  </a:cubicBezTo>
                  <a:cubicBezTo>
                    <a:pt x="8013" y="12946"/>
                    <a:pt x="2619" y="13089"/>
                    <a:pt x="1310" y="17458"/>
                  </a:cubicBezTo>
                  <a:cubicBezTo>
                    <a:pt x="0" y="21840"/>
                    <a:pt x="3786" y="24757"/>
                    <a:pt x="3786" y="24757"/>
                  </a:cubicBezTo>
                  <a:lnTo>
                    <a:pt x="55269" y="24757"/>
                  </a:lnTo>
                  <a:cubicBezTo>
                    <a:pt x="55269" y="24757"/>
                    <a:pt x="58364" y="21435"/>
                    <a:pt x="56590" y="17458"/>
                  </a:cubicBezTo>
                  <a:cubicBezTo>
                    <a:pt x="54491" y="12814"/>
                    <a:pt x="50915" y="12344"/>
                    <a:pt x="49554" y="12344"/>
                  </a:cubicBezTo>
                  <a:cubicBezTo>
                    <a:pt x="49209" y="12344"/>
                    <a:pt x="49006" y="12374"/>
                    <a:pt x="49006" y="12374"/>
                  </a:cubicBezTo>
                  <a:cubicBezTo>
                    <a:pt x="49006" y="12374"/>
                    <a:pt x="50018" y="6231"/>
                    <a:pt x="44339" y="3611"/>
                  </a:cubicBezTo>
                  <a:cubicBezTo>
                    <a:pt x="43292" y="3127"/>
                    <a:pt x="42249" y="2929"/>
                    <a:pt x="41245" y="2929"/>
                  </a:cubicBezTo>
                  <a:cubicBezTo>
                    <a:pt x="36794" y="2929"/>
                    <a:pt x="33099" y="6814"/>
                    <a:pt x="33099" y="6814"/>
                  </a:cubicBezTo>
                  <a:cubicBezTo>
                    <a:pt x="33099" y="6814"/>
                    <a:pt x="29012" y="1"/>
                    <a:pt x="213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g358fe18d560_3_1977"/>
            <p:cNvSpPr/>
            <p:nvPr/>
          </p:nvSpPr>
          <p:spPr>
            <a:xfrm>
              <a:off x="1908950" y="1314750"/>
              <a:ext cx="1250775" cy="496250"/>
            </a:xfrm>
            <a:custGeom>
              <a:avLst/>
              <a:gdLst/>
              <a:ahLst/>
              <a:cxnLst/>
              <a:rect l="l" t="t" r="r" b="b"/>
              <a:pathLst>
                <a:path w="50031" h="19850" extrusionOk="0">
                  <a:moveTo>
                    <a:pt x="17689" y="1"/>
                  </a:moveTo>
                  <a:cubicBezTo>
                    <a:pt x="16674" y="1"/>
                    <a:pt x="15590" y="138"/>
                    <a:pt x="14443" y="454"/>
                  </a:cubicBezTo>
                  <a:cubicBezTo>
                    <a:pt x="5978" y="2788"/>
                    <a:pt x="6121" y="11825"/>
                    <a:pt x="6121" y="11825"/>
                  </a:cubicBezTo>
                  <a:cubicBezTo>
                    <a:pt x="1" y="14016"/>
                    <a:pt x="3501" y="19850"/>
                    <a:pt x="3501" y="19850"/>
                  </a:cubicBezTo>
                  <a:lnTo>
                    <a:pt x="47983" y="19838"/>
                  </a:lnTo>
                  <a:cubicBezTo>
                    <a:pt x="47983" y="19838"/>
                    <a:pt x="50031" y="16492"/>
                    <a:pt x="47983" y="13135"/>
                  </a:cubicBezTo>
                  <a:cubicBezTo>
                    <a:pt x="46107" y="10040"/>
                    <a:pt x="42734" y="9919"/>
                    <a:pt x="42216" y="9919"/>
                  </a:cubicBezTo>
                  <a:cubicBezTo>
                    <a:pt x="42172" y="9919"/>
                    <a:pt x="42149" y="9920"/>
                    <a:pt x="42149" y="9920"/>
                  </a:cubicBezTo>
                  <a:cubicBezTo>
                    <a:pt x="42149" y="9920"/>
                    <a:pt x="42768" y="5479"/>
                    <a:pt x="38208" y="3371"/>
                  </a:cubicBezTo>
                  <a:cubicBezTo>
                    <a:pt x="36986" y="2806"/>
                    <a:pt x="35811" y="2584"/>
                    <a:pt x="34720" y="2584"/>
                  </a:cubicBezTo>
                  <a:cubicBezTo>
                    <a:pt x="30732" y="2584"/>
                    <a:pt x="27861" y="5550"/>
                    <a:pt x="27861" y="5550"/>
                  </a:cubicBezTo>
                  <a:cubicBezTo>
                    <a:pt x="27861" y="5550"/>
                    <a:pt x="24153" y="1"/>
                    <a:pt x="176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g358fe18d560_3_1977"/>
            <p:cNvSpPr/>
            <p:nvPr/>
          </p:nvSpPr>
          <p:spPr>
            <a:xfrm>
              <a:off x="1569025" y="841800"/>
              <a:ext cx="814425" cy="814425"/>
            </a:xfrm>
            <a:custGeom>
              <a:avLst/>
              <a:gdLst/>
              <a:ahLst/>
              <a:cxnLst/>
              <a:rect l="l" t="t" r="r" b="b"/>
              <a:pathLst>
                <a:path w="32577" h="32577" extrusionOk="0">
                  <a:moveTo>
                    <a:pt x="16289" y="1"/>
                  </a:moveTo>
                  <a:cubicBezTo>
                    <a:pt x="7287" y="1"/>
                    <a:pt x="1" y="7299"/>
                    <a:pt x="1" y="16289"/>
                  </a:cubicBezTo>
                  <a:cubicBezTo>
                    <a:pt x="1" y="25290"/>
                    <a:pt x="7287" y="32576"/>
                    <a:pt x="16289" y="32576"/>
                  </a:cubicBezTo>
                  <a:cubicBezTo>
                    <a:pt x="25278" y="32576"/>
                    <a:pt x="32576" y="25290"/>
                    <a:pt x="32576" y="16289"/>
                  </a:cubicBezTo>
                  <a:cubicBezTo>
                    <a:pt x="32576" y="7299"/>
                    <a:pt x="25278" y="1"/>
                    <a:pt x="162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g358fe18d560_3_1977"/>
            <p:cNvSpPr/>
            <p:nvPr/>
          </p:nvSpPr>
          <p:spPr>
            <a:xfrm>
              <a:off x="1650000" y="922775"/>
              <a:ext cx="652475" cy="652775"/>
            </a:xfrm>
            <a:custGeom>
              <a:avLst/>
              <a:gdLst/>
              <a:ahLst/>
              <a:cxnLst/>
              <a:rect l="l" t="t" r="r" b="b"/>
              <a:pathLst>
                <a:path w="26099" h="26111" extrusionOk="0">
                  <a:moveTo>
                    <a:pt x="13050" y="0"/>
                  </a:moveTo>
                  <a:cubicBezTo>
                    <a:pt x="5834" y="0"/>
                    <a:pt x="0" y="5846"/>
                    <a:pt x="0" y="13050"/>
                  </a:cubicBezTo>
                  <a:cubicBezTo>
                    <a:pt x="0" y="20265"/>
                    <a:pt x="5834" y="26111"/>
                    <a:pt x="13050" y="26111"/>
                  </a:cubicBezTo>
                  <a:cubicBezTo>
                    <a:pt x="20253" y="26111"/>
                    <a:pt x="26099" y="20265"/>
                    <a:pt x="26099" y="13050"/>
                  </a:cubicBezTo>
                  <a:cubicBezTo>
                    <a:pt x="26099" y="5846"/>
                    <a:pt x="20253" y="0"/>
                    <a:pt x="130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g358fe18d560_3_1977"/>
            <p:cNvSpPr/>
            <p:nvPr/>
          </p:nvSpPr>
          <p:spPr>
            <a:xfrm>
              <a:off x="2011950" y="603975"/>
              <a:ext cx="125025" cy="172075"/>
            </a:xfrm>
            <a:custGeom>
              <a:avLst/>
              <a:gdLst/>
              <a:ahLst/>
              <a:cxnLst/>
              <a:rect l="l" t="t" r="r" b="b"/>
              <a:pathLst>
                <a:path w="5001" h="6883" extrusionOk="0">
                  <a:moveTo>
                    <a:pt x="3489" y="1"/>
                  </a:moveTo>
                  <a:lnTo>
                    <a:pt x="0" y="5883"/>
                  </a:lnTo>
                  <a:cubicBezTo>
                    <a:pt x="1703" y="6002"/>
                    <a:pt x="3382" y="6335"/>
                    <a:pt x="5001" y="6883"/>
                  </a:cubicBezTo>
                  <a:lnTo>
                    <a:pt x="34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g358fe18d560_3_1977"/>
            <p:cNvSpPr/>
            <p:nvPr/>
          </p:nvSpPr>
          <p:spPr>
            <a:xfrm>
              <a:off x="2410800" y="1363900"/>
              <a:ext cx="191425" cy="133075"/>
            </a:xfrm>
            <a:custGeom>
              <a:avLst/>
              <a:gdLst/>
              <a:ahLst/>
              <a:cxnLst/>
              <a:rect l="l" t="t" r="r" b="b"/>
              <a:pathLst>
                <a:path w="7657" h="5323" extrusionOk="0">
                  <a:moveTo>
                    <a:pt x="2060" y="0"/>
                  </a:moveTo>
                  <a:cubicBezTo>
                    <a:pt x="1632" y="1834"/>
                    <a:pt x="941" y="3608"/>
                    <a:pt x="1" y="5251"/>
                  </a:cubicBezTo>
                  <a:lnTo>
                    <a:pt x="7656" y="5323"/>
                  </a:lnTo>
                  <a:lnTo>
                    <a:pt x="7656" y="5323"/>
                  </a:lnTo>
                  <a:lnTo>
                    <a:pt x="20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g358fe18d560_3_1977"/>
            <p:cNvSpPr/>
            <p:nvPr/>
          </p:nvSpPr>
          <p:spPr>
            <a:xfrm>
              <a:off x="1554150" y="765900"/>
              <a:ext cx="141700" cy="144700"/>
            </a:xfrm>
            <a:custGeom>
              <a:avLst/>
              <a:gdLst/>
              <a:ahLst/>
              <a:cxnLst/>
              <a:rect l="l" t="t" r="r" b="b"/>
              <a:pathLst>
                <a:path w="5668" h="5788" extrusionOk="0">
                  <a:moveTo>
                    <a:pt x="0" y="1"/>
                  </a:moveTo>
                  <a:lnTo>
                    <a:pt x="2191" y="5787"/>
                  </a:lnTo>
                  <a:cubicBezTo>
                    <a:pt x="3227" y="4656"/>
                    <a:pt x="4394" y="3656"/>
                    <a:pt x="5668" y="278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g358fe18d560_3_1977"/>
            <p:cNvSpPr/>
            <p:nvPr/>
          </p:nvSpPr>
          <p:spPr>
            <a:xfrm>
              <a:off x="2379850" y="929325"/>
              <a:ext cx="185750" cy="148250"/>
            </a:xfrm>
            <a:custGeom>
              <a:avLst/>
              <a:gdLst/>
              <a:ahLst/>
              <a:cxnLst/>
              <a:rect l="l" t="t" r="r" b="b"/>
              <a:pathLst>
                <a:path w="7430" h="5930" extrusionOk="0">
                  <a:moveTo>
                    <a:pt x="7430" y="0"/>
                  </a:moveTo>
                  <a:lnTo>
                    <a:pt x="0" y="1024"/>
                  </a:lnTo>
                  <a:cubicBezTo>
                    <a:pt x="1108" y="2525"/>
                    <a:pt x="1989" y="4179"/>
                    <a:pt x="2632" y="5930"/>
                  </a:cubicBezTo>
                  <a:lnTo>
                    <a:pt x="74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g358fe18d560_3_1977"/>
            <p:cNvSpPr/>
            <p:nvPr/>
          </p:nvSpPr>
          <p:spPr>
            <a:xfrm>
              <a:off x="2071775" y="1696975"/>
              <a:ext cx="125625" cy="182200"/>
            </a:xfrm>
            <a:custGeom>
              <a:avLst/>
              <a:gdLst/>
              <a:ahLst/>
              <a:cxnLst/>
              <a:rect l="l" t="t" r="r" b="b"/>
              <a:pathLst>
                <a:path w="5025" h="7288" extrusionOk="0">
                  <a:moveTo>
                    <a:pt x="5025" y="1"/>
                  </a:moveTo>
                  <a:lnTo>
                    <a:pt x="5025" y="1"/>
                  </a:lnTo>
                  <a:cubicBezTo>
                    <a:pt x="3429" y="786"/>
                    <a:pt x="1739" y="1358"/>
                    <a:pt x="0" y="1703"/>
                  </a:cubicBezTo>
                  <a:lnTo>
                    <a:pt x="4382" y="7287"/>
                  </a:lnTo>
                  <a:lnTo>
                    <a:pt x="50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g358fe18d560_3_1977"/>
            <p:cNvSpPr/>
            <p:nvPr/>
          </p:nvSpPr>
          <p:spPr>
            <a:xfrm>
              <a:off x="1340725" y="1229050"/>
              <a:ext cx="144400" cy="110775"/>
            </a:xfrm>
            <a:custGeom>
              <a:avLst/>
              <a:gdLst/>
              <a:ahLst/>
              <a:cxnLst/>
              <a:rect l="l" t="t" r="r" b="b"/>
              <a:pathLst>
                <a:path w="5776" h="4431" extrusionOk="0">
                  <a:moveTo>
                    <a:pt x="5454" y="1"/>
                  </a:moveTo>
                  <a:lnTo>
                    <a:pt x="1" y="2561"/>
                  </a:lnTo>
                  <a:lnTo>
                    <a:pt x="5775" y="4430"/>
                  </a:lnTo>
                  <a:cubicBezTo>
                    <a:pt x="5549" y="3228"/>
                    <a:pt x="5442" y="2013"/>
                    <a:pt x="5442" y="799"/>
                  </a:cubicBezTo>
                  <a:cubicBezTo>
                    <a:pt x="5442" y="537"/>
                    <a:pt x="5442" y="263"/>
                    <a:pt x="54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g358fe18d560_3_1977"/>
            <p:cNvSpPr/>
            <p:nvPr/>
          </p:nvSpPr>
          <p:spPr>
            <a:xfrm>
              <a:off x="1619925" y="1633275"/>
              <a:ext cx="136650" cy="155400"/>
            </a:xfrm>
            <a:custGeom>
              <a:avLst/>
              <a:gdLst/>
              <a:ahLst/>
              <a:cxnLst/>
              <a:rect l="l" t="t" r="r" b="b"/>
              <a:pathLst>
                <a:path w="5466" h="6216" extrusionOk="0">
                  <a:moveTo>
                    <a:pt x="1477" y="1"/>
                  </a:moveTo>
                  <a:lnTo>
                    <a:pt x="1" y="6216"/>
                  </a:lnTo>
                  <a:lnTo>
                    <a:pt x="5466" y="2584"/>
                  </a:lnTo>
                  <a:cubicBezTo>
                    <a:pt x="4037" y="1882"/>
                    <a:pt x="2703" y="1013"/>
                    <a:pt x="1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g358fe18d560_3_1977"/>
            <p:cNvSpPr/>
            <p:nvPr/>
          </p:nvSpPr>
          <p:spPr>
            <a:xfrm>
              <a:off x="754950" y="1019600"/>
              <a:ext cx="1446925" cy="656850"/>
            </a:xfrm>
            <a:custGeom>
              <a:avLst/>
              <a:gdLst/>
              <a:ahLst/>
              <a:cxnLst/>
              <a:rect l="l" t="t" r="r" b="b"/>
              <a:pathLst>
                <a:path w="57877" h="26274" extrusionOk="0">
                  <a:moveTo>
                    <a:pt x="27032" y="1"/>
                  </a:moveTo>
                  <a:cubicBezTo>
                    <a:pt x="26310" y="1"/>
                    <a:pt x="25577" y="57"/>
                    <a:pt x="24837" y="176"/>
                  </a:cubicBezTo>
                  <a:cubicBezTo>
                    <a:pt x="16859" y="1438"/>
                    <a:pt x="13478" y="9070"/>
                    <a:pt x="13478" y="9070"/>
                  </a:cubicBezTo>
                  <a:cubicBezTo>
                    <a:pt x="13478" y="9070"/>
                    <a:pt x="13105" y="9014"/>
                    <a:pt x="12502" y="9014"/>
                  </a:cubicBezTo>
                  <a:cubicBezTo>
                    <a:pt x="10964" y="9014"/>
                    <a:pt x="7930" y="9376"/>
                    <a:pt x="5775" y="11951"/>
                  </a:cubicBezTo>
                  <a:cubicBezTo>
                    <a:pt x="2774" y="15535"/>
                    <a:pt x="4620" y="20619"/>
                    <a:pt x="4620" y="20619"/>
                  </a:cubicBezTo>
                  <a:cubicBezTo>
                    <a:pt x="0" y="21535"/>
                    <a:pt x="917" y="26274"/>
                    <a:pt x="917" y="26274"/>
                  </a:cubicBezTo>
                  <a:lnTo>
                    <a:pt x="57757" y="26274"/>
                  </a:lnTo>
                  <a:cubicBezTo>
                    <a:pt x="57876" y="18416"/>
                    <a:pt x="50364" y="18190"/>
                    <a:pt x="50364" y="18190"/>
                  </a:cubicBezTo>
                  <a:cubicBezTo>
                    <a:pt x="50364" y="18190"/>
                    <a:pt x="50364" y="13796"/>
                    <a:pt x="47589" y="12070"/>
                  </a:cubicBezTo>
                  <a:cubicBezTo>
                    <a:pt x="46324" y="11277"/>
                    <a:pt x="44890" y="11061"/>
                    <a:pt x="43704" y="11061"/>
                  </a:cubicBezTo>
                  <a:cubicBezTo>
                    <a:pt x="42291" y="11061"/>
                    <a:pt x="41232" y="11367"/>
                    <a:pt x="41232" y="11367"/>
                  </a:cubicBezTo>
                  <a:cubicBezTo>
                    <a:pt x="40087" y="5395"/>
                    <a:pt x="34083" y="1"/>
                    <a:pt x="270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g358fe18d560_3_1977"/>
            <p:cNvSpPr/>
            <p:nvPr/>
          </p:nvSpPr>
          <p:spPr>
            <a:xfrm>
              <a:off x="861800" y="1157450"/>
              <a:ext cx="1229950" cy="519000"/>
            </a:xfrm>
            <a:custGeom>
              <a:avLst/>
              <a:gdLst/>
              <a:ahLst/>
              <a:cxnLst/>
              <a:rect l="l" t="t" r="r" b="b"/>
              <a:pathLst>
                <a:path w="49198" h="20760" extrusionOk="0">
                  <a:moveTo>
                    <a:pt x="21789" y="1"/>
                  </a:moveTo>
                  <a:cubicBezTo>
                    <a:pt x="21352" y="1"/>
                    <a:pt x="20903" y="26"/>
                    <a:pt x="20444" y="79"/>
                  </a:cubicBezTo>
                  <a:cubicBezTo>
                    <a:pt x="13395" y="889"/>
                    <a:pt x="11776" y="7616"/>
                    <a:pt x="11776" y="7616"/>
                  </a:cubicBezTo>
                  <a:cubicBezTo>
                    <a:pt x="11732" y="7615"/>
                    <a:pt x="11689" y="7615"/>
                    <a:pt x="11646" y="7615"/>
                  </a:cubicBezTo>
                  <a:cubicBezTo>
                    <a:pt x="9300" y="7615"/>
                    <a:pt x="7055" y="8563"/>
                    <a:pt x="5430" y="10247"/>
                  </a:cubicBezTo>
                  <a:cubicBezTo>
                    <a:pt x="2656" y="13128"/>
                    <a:pt x="3572" y="16367"/>
                    <a:pt x="3572" y="16367"/>
                  </a:cubicBezTo>
                  <a:cubicBezTo>
                    <a:pt x="1" y="17629"/>
                    <a:pt x="108" y="20760"/>
                    <a:pt x="108" y="20760"/>
                  </a:cubicBezTo>
                  <a:lnTo>
                    <a:pt x="49197" y="20760"/>
                  </a:lnTo>
                  <a:cubicBezTo>
                    <a:pt x="48533" y="15095"/>
                    <a:pt x="43173" y="14985"/>
                    <a:pt x="42758" y="14985"/>
                  </a:cubicBezTo>
                  <a:cubicBezTo>
                    <a:pt x="42741" y="14985"/>
                    <a:pt x="42732" y="14985"/>
                    <a:pt x="42732" y="14985"/>
                  </a:cubicBezTo>
                  <a:cubicBezTo>
                    <a:pt x="42732" y="14985"/>
                    <a:pt x="43315" y="11747"/>
                    <a:pt x="40887" y="9437"/>
                  </a:cubicBezTo>
                  <a:cubicBezTo>
                    <a:pt x="39875" y="8476"/>
                    <a:pt x="38386" y="8195"/>
                    <a:pt x="36991" y="8195"/>
                  </a:cubicBezTo>
                  <a:cubicBezTo>
                    <a:pt x="35035" y="8195"/>
                    <a:pt x="33267" y="8747"/>
                    <a:pt x="33267" y="8747"/>
                  </a:cubicBezTo>
                  <a:cubicBezTo>
                    <a:pt x="31964" y="5185"/>
                    <a:pt x="28051" y="1"/>
                    <a:pt x="217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5" name="Google Shape;2055;g358fe18d560_3_1977"/>
          <p:cNvGrpSpPr/>
          <p:nvPr/>
        </p:nvGrpSpPr>
        <p:grpSpPr>
          <a:xfrm rot="10800000">
            <a:off x="2164587" y="517685"/>
            <a:ext cx="2687405" cy="1740646"/>
            <a:chOff x="309118" y="3546600"/>
            <a:chExt cx="1904610" cy="1233626"/>
          </a:xfrm>
        </p:grpSpPr>
        <p:sp>
          <p:nvSpPr>
            <p:cNvPr id="2056" name="Google Shape;2056;g358fe18d560_3_1977"/>
            <p:cNvSpPr/>
            <p:nvPr/>
          </p:nvSpPr>
          <p:spPr>
            <a:xfrm>
              <a:off x="610559" y="3937436"/>
              <a:ext cx="1603169" cy="379767"/>
            </a:xfrm>
            <a:custGeom>
              <a:avLst/>
              <a:gdLst/>
              <a:ahLst/>
              <a:cxnLst/>
              <a:rect l="l" t="t" r="r" b="b"/>
              <a:pathLst>
                <a:path w="46035" h="10905" extrusionOk="0">
                  <a:moveTo>
                    <a:pt x="38744" y="0"/>
                  </a:moveTo>
                  <a:cubicBezTo>
                    <a:pt x="38629" y="0"/>
                    <a:pt x="38564" y="5"/>
                    <a:pt x="38564" y="5"/>
                  </a:cubicBezTo>
                  <a:cubicBezTo>
                    <a:pt x="42482" y="100"/>
                    <a:pt x="44839" y="4934"/>
                    <a:pt x="40565" y="6791"/>
                  </a:cubicBezTo>
                  <a:cubicBezTo>
                    <a:pt x="39635" y="7195"/>
                    <a:pt x="38652" y="7362"/>
                    <a:pt x="37593" y="7362"/>
                  </a:cubicBezTo>
                  <a:cubicBezTo>
                    <a:pt x="32905" y="7362"/>
                    <a:pt x="26722" y="4077"/>
                    <a:pt x="16990" y="3445"/>
                  </a:cubicBezTo>
                  <a:cubicBezTo>
                    <a:pt x="16355" y="3404"/>
                    <a:pt x="15740" y="3385"/>
                    <a:pt x="15143" y="3385"/>
                  </a:cubicBezTo>
                  <a:cubicBezTo>
                    <a:pt x="4536" y="3385"/>
                    <a:pt x="0" y="9553"/>
                    <a:pt x="0" y="9553"/>
                  </a:cubicBezTo>
                  <a:cubicBezTo>
                    <a:pt x="0" y="9553"/>
                    <a:pt x="5542" y="5455"/>
                    <a:pt x="14113" y="5455"/>
                  </a:cubicBezTo>
                  <a:cubicBezTo>
                    <a:pt x="14246" y="5455"/>
                    <a:pt x="14380" y="5456"/>
                    <a:pt x="14514" y="5458"/>
                  </a:cubicBezTo>
                  <a:cubicBezTo>
                    <a:pt x="23301" y="5589"/>
                    <a:pt x="31587" y="10601"/>
                    <a:pt x="36767" y="10887"/>
                  </a:cubicBezTo>
                  <a:cubicBezTo>
                    <a:pt x="36980" y="10899"/>
                    <a:pt x="37191" y="10904"/>
                    <a:pt x="37401" y="10904"/>
                  </a:cubicBezTo>
                  <a:cubicBezTo>
                    <a:pt x="42278" y="10904"/>
                    <a:pt x="46034" y="7765"/>
                    <a:pt x="44482" y="3826"/>
                  </a:cubicBezTo>
                  <a:cubicBezTo>
                    <a:pt x="43060" y="221"/>
                    <a:pt x="39574" y="0"/>
                    <a:pt x="38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g358fe18d560_3_1977"/>
            <p:cNvSpPr/>
            <p:nvPr/>
          </p:nvSpPr>
          <p:spPr>
            <a:xfrm>
              <a:off x="397851" y="3546600"/>
              <a:ext cx="1547484" cy="670486"/>
            </a:xfrm>
            <a:custGeom>
              <a:avLst/>
              <a:gdLst/>
              <a:ahLst/>
              <a:cxnLst/>
              <a:rect l="l" t="t" r="r" b="b"/>
              <a:pathLst>
                <a:path w="44436" h="19253" extrusionOk="0">
                  <a:moveTo>
                    <a:pt x="39417" y="1"/>
                  </a:moveTo>
                  <a:cubicBezTo>
                    <a:pt x="38914" y="1"/>
                    <a:pt x="38401" y="81"/>
                    <a:pt x="37898" y="250"/>
                  </a:cubicBezTo>
                  <a:cubicBezTo>
                    <a:pt x="34755" y="1298"/>
                    <a:pt x="35707" y="3965"/>
                    <a:pt x="35707" y="3965"/>
                  </a:cubicBezTo>
                  <a:cubicBezTo>
                    <a:pt x="35707" y="3965"/>
                    <a:pt x="34933" y="1679"/>
                    <a:pt x="38088" y="1012"/>
                  </a:cubicBezTo>
                  <a:cubicBezTo>
                    <a:pt x="38359" y="955"/>
                    <a:pt x="38626" y="928"/>
                    <a:pt x="38886" y="928"/>
                  </a:cubicBezTo>
                  <a:cubicBezTo>
                    <a:pt x="41652" y="928"/>
                    <a:pt x="43566" y="3987"/>
                    <a:pt x="39898" y="6132"/>
                  </a:cubicBezTo>
                  <a:cubicBezTo>
                    <a:pt x="35898" y="8477"/>
                    <a:pt x="24837" y="6548"/>
                    <a:pt x="17848" y="8299"/>
                  </a:cubicBezTo>
                  <a:cubicBezTo>
                    <a:pt x="6108" y="11216"/>
                    <a:pt x="0" y="19252"/>
                    <a:pt x="0" y="19252"/>
                  </a:cubicBezTo>
                  <a:cubicBezTo>
                    <a:pt x="5001" y="13823"/>
                    <a:pt x="14160" y="9583"/>
                    <a:pt x="25507" y="9583"/>
                  </a:cubicBezTo>
                  <a:cubicBezTo>
                    <a:pt x="26751" y="9583"/>
                    <a:pt x="28020" y="9633"/>
                    <a:pt x="29313" y="9739"/>
                  </a:cubicBezTo>
                  <a:cubicBezTo>
                    <a:pt x="30925" y="9872"/>
                    <a:pt x="32382" y="9941"/>
                    <a:pt x="33694" y="9941"/>
                  </a:cubicBezTo>
                  <a:cubicBezTo>
                    <a:pt x="39450" y="9941"/>
                    <a:pt x="42415" y="8621"/>
                    <a:pt x="43375" y="5596"/>
                  </a:cubicBezTo>
                  <a:cubicBezTo>
                    <a:pt x="44436" y="2243"/>
                    <a:pt x="42072" y="1"/>
                    <a:pt x="39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g358fe18d560_3_1977"/>
            <p:cNvSpPr/>
            <p:nvPr/>
          </p:nvSpPr>
          <p:spPr>
            <a:xfrm>
              <a:off x="309118" y="4344117"/>
              <a:ext cx="1339161" cy="304754"/>
            </a:xfrm>
            <a:custGeom>
              <a:avLst/>
              <a:gdLst/>
              <a:ahLst/>
              <a:cxnLst/>
              <a:rect l="l" t="t" r="r" b="b"/>
              <a:pathLst>
                <a:path w="38454" h="8751" extrusionOk="0">
                  <a:moveTo>
                    <a:pt x="31697" y="0"/>
                  </a:moveTo>
                  <a:cubicBezTo>
                    <a:pt x="29164" y="0"/>
                    <a:pt x="25793" y="987"/>
                    <a:pt x="21562" y="2662"/>
                  </a:cubicBezTo>
                  <a:cubicBezTo>
                    <a:pt x="17215" y="4383"/>
                    <a:pt x="13133" y="5362"/>
                    <a:pt x="9127" y="5362"/>
                  </a:cubicBezTo>
                  <a:cubicBezTo>
                    <a:pt x="6067" y="5362"/>
                    <a:pt x="3053" y="4791"/>
                    <a:pt x="0" y="3543"/>
                  </a:cubicBezTo>
                  <a:lnTo>
                    <a:pt x="0" y="3543"/>
                  </a:lnTo>
                  <a:cubicBezTo>
                    <a:pt x="0" y="3543"/>
                    <a:pt x="3715" y="6222"/>
                    <a:pt x="10906" y="6412"/>
                  </a:cubicBezTo>
                  <a:cubicBezTo>
                    <a:pt x="11035" y="6416"/>
                    <a:pt x="11165" y="6417"/>
                    <a:pt x="11296" y="6417"/>
                  </a:cubicBezTo>
                  <a:cubicBezTo>
                    <a:pt x="17730" y="6417"/>
                    <a:pt x="26309" y="2370"/>
                    <a:pt x="31198" y="2370"/>
                  </a:cubicBezTo>
                  <a:cubicBezTo>
                    <a:pt x="31761" y="2370"/>
                    <a:pt x="32275" y="2423"/>
                    <a:pt x="32731" y="2543"/>
                  </a:cubicBezTo>
                  <a:cubicBezTo>
                    <a:pt x="37219" y="3721"/>
                    <a:pt x="35576" y="7746"/>
                    <a:pt x="32361" y="7960"/>
                  </a:cubicBezTo>
                  <a:cubicBezTo>
                    <a:pt x="32232" y="7968"/>
                    <a:pt x="32107" y="7972"/>
                    <a:pt x="31988" y="7972"/>
                  </a:cubicBezTo>
                  <a:cubicBezTo>
                    <a:pt x="29157" y="7972"/>
                    <a:pt x="29266" y="5758"/>
                    <a:pt x="29266" y="5757"/>
                  </a:cubicBezTo>
                  <a:lnTo>
                    <a:pt x="29266" y="5757"/>
                  </a:lnTo>
                  <a:cubicBezTo>
                    <a:pt x="29266" y="5758"/>
                    <a:pt x="29064" y="8591"/>
                    <a:pt x="32385" y="8746"/>
                  </a:cubicBezTo>
                  <a:cubicBezTo>
                    <a:pt x="32460" y="8749"/>
                    <a:pt x="32535" y="8751"/>
                    <a:pt x="32610" y="8751"/>
                  </a:cubicBezTo>
                  <a:cubicBezTo>
                    <a:pt x="35820" y="8751"/>
                    <a:pt x="38453" y="5535"/>
                    <a:pt x="36219" y="2114"/>
                  </a:cubicBezTo>
                  <a:cubicBezTo>
                    <a:pt x="35258" y="651"/>
                    <a:pt x="33754" y="0"/>
                    <a:pt x="3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g358fe18d560_3_1977"/>
            <p:cNvSpPr/>
            <p:nvPr/>
          </p:nvSpPr>
          <p:spPr>
            <a:xfrm>
              <a:off x="1186592" y="3600891"/>
              <a:ext cx="66237" cy="56730"/>
            </a:xfrm>
            <a:custGeom>
              <a:avLst/>
              <a:gdLst/>
              <a:ahLst/>
              <a:cxnLst/>
              <a:rect l="l" t="t" r="r" b="b"/>
              <a:pathLst>
                <a:path w="1902" h="1629" extrusionOk="0">
                  <a:moveTo>
                    <a:pt x="1113" y="0"/>
                  </a:moveTo>
                  <a:cubicBezTo>
                    <a:pt x="1106" y="0"/>
                    <a:pt x="1099" y="1"/>
                    <a:pt x="1092" y="1"/>
                  </a:cubicBezTo>
                  <a:cubicBezTo>
                    <a:pt x="1087" y="1"/>
                    <a:pt x="1083" y="1"/>
                    <a:pt x="1078" y="1"/>
                  </a:cubicBezTo>
                  <a:cubicBezTo>
                    <a:pt x="361" y="1"/>
                    <a:pt x="0" y="873"/>
                    <a:pt x="509" y="1382"/>
                  </a:cubicBezTo>
                  <a:cubicBezTo>
                    <a:pt x="675" y="1552"/>
                    <a:pt x="881" y="1628"/>
                    <a:pt x="1082" y="1628"/>
                  </a:cubicBezTo>
                  <a:cubicBezTo>
                    <a:pt x="1500" y="1628"/>
                    <a:pt x="1902" y="1301"/>
                    <a:pt x="1902" y="810"/>
                  </a:cubicBezTo>
                  <a:cubicBezTo>
                    <a:pt x="1902" y="365"/>
                    <a:pt x="1556" y="0"/>
                    <a:pt x="1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g358fe18d560_3_1977"/>
            <p:cNvSpPr/>
            <p:nvPr/>
          </p:nvSpPr>
          <p:spPr>
            <a:xfrm>
              <a:off x="1805912" y="4001444"/>
              <a:ext cx="66376" cy="56834"/>
            </a:xfrm>
            <a:custGeom>
              <a:avLst/>
              <a:gdLst/>
              <a:ahLst/>
              <a:cxnLst/>
              <a:rect l="l" t="t" r="r" b="b"/>
              <a:pathLst>
                <a:path w="1906" h="1632" extrusionOk="0">
                  <a:moveTo>
                    <a:pt x="1084" y="0"/>
                  </a:moveTo>
                  <a:cubicBezTo>
                    <a:pt x="358" y="0"/>
                    <a:pt x="1" y="869"/>
                    <a:pt x="513" y="1393"/>
                  </a:cubicBezTo>
                  <a:cubicBezTo>
                    <a:pt x="677" y="1558"/>
                    <a:pt x="880" y="1631"/>
                    <a:pt x="1079" y="1631"/>
                  </a:cubicBezTo>
                  <a:cubicBezTo>
                    <a:pt x="1500" y="1631"/>
                    <a:pt x="1906" y="1303"/>
                    <a:pt x="1906" y="810"/>
                  </a:cubicBezTo>
                  <a:cubicBezTo>
                    <a:pt x="1906" y="357"/>
                    <a:pt x="1537" y="0"/>
                    <a:pt x="1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g358fe18d560_3_1977"/>
            <p:cNvSpPr/>
            <p:nvPr/>
          </p:nvSpPr>
          <p:spPr>
            <a:xfrm>
              <a:off x="1777321" y="4530498"/>
              <a:ext cx="66376" cy="56834"/>
            </a:xfrm>
            <a:custGeom>
              <a:avLst/>
              <a:gdLst/>
              <a:ahLst/>
              <a:cxnLst/>
              <a:rect l="l" t="t" r="r" b="b"/>
              <a:pathLst>
                <a:path w="1906" h="1632" extrusionOk="0">
                  <a:moveTo>
                    <a:pt x="1096" y="0"/>
                  </a:moveTo>
                  <a:cubicBezTo>
                    <a:pt x="369" y="0"/>
                    <a:pt x="0" y="882"/>
                    <a:pt x="512" y="1393"/>
                  </a:cubicBezTo>
                  <a:cubicBezTo>
                    <a:pt x="680" y="1558"/>
                    <a:pt x="884" y="1631"/>
                    <a:pt x="1084" y="1631"/>
                  </a:cubicBezTo>
                  <a:cubicBezTo>
                    <a:pt x="1505" y="1631"/>
                    <a:pt x="1905" y="1303"/>
                    <a:pt x="1905" y="810"/>
                  </a:cubicBezTo>
                  <a:cubicBezTo>
                    <a:pt x="1905" y="358"/>
                    <a:pt x="1548" y="0"/>
                    <a:pt x="1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g358fe18d560_3_1977"/>
            <p:cNvSpPr/>
            <p:nvPr/>
          </p:nvSpPr>
          <p:spPr>
            <a:xfrm>
              <a:off x="566993" y="3768815"/>
              <a:ext cx="66376" cy="56939"/>
            </a:xfrm>
            <a:custGeom>
              <a:avLst/>
              <a:gdLst/>
              <a:ahLst/>
              <a:cxnLst/>
              <a:rect l="l" t="t" r="r" b="b"/>
              <a:pathLst>
                <a:path w="1906" h="1635" extrusionOk="0">
                  <a:moveTo>
                    <a:pt x="1084" y="1"/>
                  </a:moveTo>
                  <a:cubicBezTo>
                    <a:pt x="358" y="1"/>
                    <a:pt x="1" y="882"/>
                    <a:pt x="513" y="1394"/>
                  </a:cubicBezTo>
                  <a:cubicBezTo>
                    <a:pt x="679" y="1560"/>
                    <a:pt x="884" y="1635"/>
                    <a:pt x="1086" y="1635"/>
                  </a:cubicBezTo>
                  <a:cubicBezTo>
                    <a:pt x="1504" y="1635"/>
                    <a:pt x="1906" y="1313"/>
                    <a:pt x="1906" y="822"/>
                  </a:cubicBezTo>
                  <a:cubicBezTo>
                    <a:pt x="1906" y="370"/>
                    <a:pt x="1537" y="1"/>
                    <a:pt x="1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g358fe18d560_3_1977"/>
            <p:cNvSpPr/>
            <p:nvPr/>
          </p:nvSpPr>
          <p:spPr>
            <a:xfrm>
              <a:off x="973744" y="4723287"/>
              <a:ext cx="66376" cy="56939"/>
            </a:xfrm>
            <a:custGeom>
              <a:avLst/>
              <a:gdLst/>
              <a:ahLst/>
              <a:cxnLst/>
              <a:rect l="l" t="t" r="r" b="b"/>
              <a:pathLst>
                <a:path w="1906" h="1635" extrusionOk="0">
                  <a:moveTo>
                    <a:pt x="1084" y="1"/>
                  </a:moveTo>
                  <a:cubicBezTo>
                    <a:pt x="358" y="1"/>
                    <a:pt x="1" y="882"/>
                    <a:pt x="513" y="1394"/>
                  </a:cubicBezTo>
                  <a:cubicBezTo>
                    <a:pt x="679" y="1560"/>
                    <a:pt x="885" y="1635"/>
                    <a:pt x="1086" y="1635"/>
                  </a:cubicBezTo>
                  <a:cubicBezTo>
                    <a:pt x="1504" y="1635"/>
                    <a:pt x="1906" y="1313"/>
                    <a:pt x="1906" y="822"/>
                  </a:cubicBezTo>
                  <a:cubicBezTo>
                    <a:pt x="1906" y="370"/>
                    <a:pt x="1537" y="1"/>
                    <a:pt x="1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4" name="Google Shape;2064;g358fe18d560_3_1977"/>
          <p:cNvSpPr txBox="1">
            <a:spLocks noGrp="1"/>
          </p:cNvSpPr>
          <p:nvPr>
            <p:ph type="title"/>
          </p:nvPr>
        </p:nvSpPr>
        <p:spPr>
          <a:xfrm>
            <a:off x="1731250" y="4060200"/>
            <a:ext cx="4554000" cy="21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9pPr>
          </a:lstStyle>
          <a:p>
            <a:endParaRPr/>
          </a:p>
        </p:txBody>
      </p:sp>
      <p:sp>
        <p:nvSpPr>
          <p:cNvPr id="2065" name="Google Shape;2065;g358fe18d560_3_1977"/>
          <p:cNvSpPr txBox="1">
            <a:spLocks noGrp="1"/>
          </p:cNvSpPr>
          <p:nvPr>
            <p:ph type="subTitle" idx="1"/>
          </p:nvPr>
        </p:nvSpPr>
        <p:spPr>
          <a:xfrm>
            <a:off x="11188641" y="4066200"/>
            <a:ext cx="5368200" cy="21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7" name="Google Shape;2067;g358fe18d560_3_2065"/>
          <p:cNvGrpSpPr/>
          <p:nvPr/>
        </p:nvGrpSpPr>
        <p:grpSpPr>
          <a:xfrm>
            <a:off x="152542" y="-10639601"/>
            <a:ext cx="18287504" cy="12154607"/>
            <a:chOff x="469925" y="1149000"/>
            <a:chExt cx="5143875" cy="3418825"/>
          </a:xfrm>
        </p:grpSpPr>
        <p:sp>
          <p:nvSpPr>
            <p:cNvPr id="2068" name="Google Shape;2068;g358fe18d560_3_2065"/>
            <p:cNvSpPr/>
            <p:nvPr/>
          </p:nvSpPr>
          <p:spPr>
            <a:xfrm>
              <a:off x="1580925" y="1612825"/>
              <a:ext cx="616975" cy="1749050"/>
            </a:xfrm>
            <a:custGeom>
              <a:avLst/>
              <a:gdLst/>
              <a:ahLst/>
              <a:cxnLst/>
              <a:rect l="l" t="t" r="r" b="b"/>
              <a:pathLst>
                <a:path w="24679" h="69962" extrusionOk="0">
                  <a:moveTo>
                    <a:pt x="24678" y="0"/>
                  </a:moveTo>
                  <a:cubicBezTo>
                    <a:pt x="24678" y="0"/>
                    <a:pt x="24678" y="0"/>
                    <a:pt x="24677" y="1"/>
                  </a:cubicBezTo>
                  <a:lnTo>
                    <a:pt x="24679" y="1"/>
                  </a:lnTo>
                  <a:cubicBezTo>
                    <a:pt x="24679" y="0"/>
                    <a:pt x="24678" y="0"/>
                    <a:pt x="24678" y="0"/>
                  </a:cubicBezTo>
                  <a:close/>
                  <a:moveTo>
                    <a:pt x="24667" y="1"/>
                  </a:moveTo>
                  <a:lnTo>
                    <a:pt x="24631" y="103"/>
                  </a:lnTo>
                  <a:lnTo>
                    <a:pt x="24631" y="103"/>
                  </a:lnTo>
                  <a:cubicBezTo>
                    <a:pt x="24657" y="40"/>
                    <a:pt x="24672" y="5"/>
                    <a:pt x="24677" y="1"/>
                  </a:cubicBezTo>
                  <a:close/>
                  <a:moveTo>
                    <a:pt x="24631" y="103"/>
                  </a:moveTo>
                  <a:cubicBezTo>
                    <a:pt x="23428" y="3089"/>
                    <a:pt x="95" y="69807"/>
                    <a:pt x="45" y="69807"/>
                  </a:cubicBezTo>
                  <a:cubicBezTo>
                    <a:pt x="45" y="69807"/>
                    <a:pt x="45" y="69807"/>
                    <a:pt x="45" y="69807"/>
                  </a:cubicBezTo>
                  <a:lnTo>
                    <a:pt x="45" y="69807"/>
                  </a:lnTo>
                  <a:cubicBezTo>
                    <a:pt x="0" y="69896"/>
                    <a:pt x="71" y="69961"/>
                    <a:pt x="139" y="69961"/>
                  </a:cubicBezTo>
                  <a:cubicBezTo>
                    <a:pt x="181" y="69961"/>
                    <a:pt x="222" y="69937"/>
                    <a:pt x="235" y="69878"/>
                  </a:cubicBezTo>
                  <a:lnTo>
                    <a:pt x="24631" y="10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g358fe18d560_3_2065"/>
            <p:cNvSpPr/>
            <p:nvPr/>
          </p:nvSpPr>
          <p:spPr>
            <a:xfrm>
              <a:off x="626250" y="1149075"/>
              <a:ext cx="616175" cy="1748650"/>
            </a:xfrm>
            <a:custGeom>
              <a:avLst/>
              <a:gdLst/>
              <a:ahLst/>
              <a:cxnLst/>
              <a:rect l="l" t="t" r="r" b="b"/>
              <a:pathLst>
                <a:path w="24647" h="69946" extrusionOk="0">
                  <a:moveTo>
                    <a:pt x="24646" y="0"/>
                  </a:moveTo>
                  <a:cubicBezTo>
                    <a:pt x="24477" y="0"/>
                    <a:pt x="76" y="69807"/>
                    <a:pt x="13" y="69807"/>
                  </a:cubicBezTo>
                  <a:cubicBezTo>
                    <a:pt x="13" y="69807"/>
                    <a:pt x="13" y="69807"/>
                    <a:pt x="13" y="69807"/>
                  </a:cubicBezTo>
                  <a:lnTo>
                    <a:pt x="13" y="69807"/>
                  </a:lnTo>
                  <a:cubicBezTo>
                    <a:pt x="1" y="69855"/>
                    <a:pt x="25" y="69914"/>
                    <a:pt x="84" y="69938"/>
                  </a:cubicBezTo>
                  <a:cubicBezTo>
                    <a:pt x="95" y="69943"/>
                    <a:pt x="106" y="69945"/>
                    <a:pt x="117" y="69945"/>
                  </a:cubicBezTo>
                  <a:cubicBezTo>
                    <a:pt x="156" y="69945"/>
                    <a:pt x="196" y="69916"/>
                    <a:pt x="215" y="69878"/>
                  </a:cubicBezTo>
                  <a:lnTo>
                    <a:pt x="24647" y="1"/>
                  </a:lnTo>
                  <a:cubicBezTo>
                    <a:pt x="24647" y="0"/>
                    <a:pt x="24646" y="0"/>
                    <a:pt x="246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g358fe18d560_3_2065"/>
            <p:cNvSpPr/>
            <p:nvPr/>
          </p:nvSpPr>
          <p:spPr>
            <a:xfrm>
              <a:off x="3592450" y="3107625"/>
              <a:ext cx="382750" cy="1082175"/>
            </a:xfrm>
            <a:custGeom>
              <a:avLst/>
              <a:gdLst/>
              <a:ahLst/>
              <a:cxnLst/>
              <a:rect l="l" t="t" r="r" b="b"/>
              <a:pathLst>
                <a:path w="15310" h="43287" extrusionOk="0">
                  <a:moveTo>
                    <a:pt x="15297" y="1"/>
                  </a:moveTo>
                  <a:cubicBezTo>
                    <a:pt x="15128" y="1"/>
                    <a:pt x="74" y="43162"/>
                    <a:pt x="22" y="43162"/>
                  </a:cubicBezTo>
                  <a:cubicBezTo>
                    <a:pt x="22" y="43162"/>
                    <a:pt x="22" y="43162"/>
                    <a:pt x="22" y="43162"/>
                  </a:cubicBezTo>
                  <a:lnTo>
                    <a:pt x="22" y="43162"/>
                  </a:lnTo>
                  <a:cubicBezTo>
                    <a:pt x="0" y="43235"/>
                    <a:pt x="60" y="43286"/>
                    <a:pt x="123" y="43286"/>
                  </a:cubicBezTo>
                  <a:cubicBezTo>
                    <a:pt x="162" y="43286"/>
                    <a:pt x="202" y="43267"/>
                    <a:pt x="225" y="43221"/>
                  </a:cubicBezTo>
                  <a:lnTo>
                    <a:pt x="15310" y="2"/>
                  </a:lnTo>
                  <a:lnTo>
                    <a:pt x="15298" y="2"/>
                  </a:lnTo>
                  <a:cubicBezTo>
                    <a:pt x="15298" y="1"/>
                    <a:pt x="15298" y="1"/>
                    <a:pt x="15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g358fe18d560_3_2065"/>
            <p:cNvSpPr/>
            <p:nvPr/>
          </p:nvSpPr>
          <p:spPr>
            <a:xfrm>
              <a:off x="1911200" y="1149075"/>
              <a:ext cx="616800" cy="1748925"/>
            </a:xfrm>
            <a:custGeom>
              <a:avLst/>
              <a:gdLst/>
              <a:ahLst/>
              <a:cxnLst/>
              <a:rect l="l" t="t" r="r" b="b"/>
              <a:pathLst>
                <a:path w="24672" h="69957" extrusionOk="0">
                  <a:moveTo>
                    <a:pt x="24671" y="0"/>
                  </a:moveTo>
                  <a:cubicBezTo>
                    <a:pt x="24502" y="0"/>
                    <a:pt x="101" y="69807"/>
                    <a:pt x="38" y="69807"/>
                  </a:cubicBezTo>
                  <a:cubicBezTo>
                    <a:pt x="38" y="69807"/>
                    <a:pt x="38" y="69807"/>
                    <a:pt x="38" y="69807"/>
                  </a:cubicBezTo>
                  <a:lnTo>
                    <a:pt x="38" y="69807"/>
                  </a:lnTo>
                  <a:cubicBezTo>
                    <a:pt x="1" y="69895"/>
                    <a:pt x="73" y="69956"/>
                    <a:pt x="142" y="69956"/>
                  </a:cubicBezTo>
                  <a:cubicBezTo>
                    <a:pt x="185" y="69956"/>
                    <a:pt x="227" y="69933"/>
                    <a:pt x="240" y="69878"/>
                  </a:cubicBezTo>
                  <a:lnTo>
                    <a:pt x="24672" y="1"/>
                  </a:lnTo>
                  <a:cubicBezTo>
                    <a:pt x="24672" y="0"/>
                    <a:pt x="24671" y="0"/>
                    <a:pt x="246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g358fe18d560_3_2065"/>
            <p:cNvSpPr/>
            <p:nvPr/>
          </p:nvSpPr>
          <p:spPr>
            <a:xfrm>
              <a:off x="1353475" y="1562825"/>
              <a:ext cx="616425" cy="1748575"/>
            </a:xfrm>
            <a:custGeom>
              <a:avLst/>
              <a:gdLst/>
              <a:ahLst/>
              <a:cxnLst/>
              <a:rect l="l" t="t" r="r" b="b"/>
              <a:pathLst>
                <a:path w="24657" h="69943" extrusionOk="0">
                  <a:moveTo>
                    <a:pt x="24657" y="0"/>
                  </a:moveTo>
                  <a:lnTo>
                    <a:pt x="24650" y="20"/>
                  </a:lnTo>
                  <a:lnTo>
                    <a:pt x="24650" y="20"/>
                  </a:lnTo>
                  <a:cubicBezTo>
                    <a:pt x="24653" y="15"/>
                    <a:pt x="24655" y="12"/>
                    <a:pt x="24656" y="12"/>
                  </a:cubicBezTo>
                  <a:cubicBezTo>
                    <a:pt x="24656" y="12"/>
                    <a:pt x="24656" y="12"/>
                    <a:pt x="24657" y="12"/>
                  </a:cubicBezTo>
                  <a:lnTo>
                    <a:pt x="24657" y="0"/>
                  </a:lnTo>
                  <a:close/>
                  <a:moveTo>
                    <a:pt x="24650" y="20"/>
                  </a:moveTo>
                  <a:cubicBezTo>
                    <a:pt x="24170" y="906"/>
                    <a:pt x="78" y="69807"/>
                    <a:pt x="23" y="69807"/>
                  </a:cubicBezTo>
                  <a:cubicBezTo>
                    <a:pt x="23" y="69807"/>
                    <a:pt x="23" y="69807"/>
                    <a:pt x="23" y="69807"/>
                  </a:cubicBezTo>
                  <a:lnTo>
                    <a:pt x="23" y="69807"/>
                  </a:lnTo>
                  <a:cubicBezTo>
                    <a:pt x="0" y="69888"/>
                    <a:pt x="61" y="69942"/>
                    <a:pt x="125" y="69942"/>
                  </a:cubicBezTo>
                  <a:cubicBezTo>
                    <a:pt x="163" y="69942"/>
                    <a:pt x="203" y="69923"/>
                    <a:pt x="225" y="69878"/>
                  </a:cubicBezTo>
                  <a:lnTo>
                    <a:pt x="24650" y="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g358fe18d560_3_2065"/>
            <p:cNvSpPr/>
            <p:nvPr/>
          </p:nvSpPr>
          <p:spPr>
            <a:xfrm>
              <a:off x="782975" y="2384350"/>
              <a:ext cx="616625" cy="1748475"/>
            </a:xfrm>
            <a:custGeom>
              <a:avLst/>
              <a:gdLst/>
              <a:ahLst/>
              <a:cxnLst/>
              <a:rect l="l" t="t" r="r" b="b"/>
              <a:pathLst>
                <a:path w="24665" h="69939" extrusionOk="0">
                  <a:moveTo>
                    <a:pt x="24664" y="0"/>
                  </a:moveTo>
                  <a:cubicBezTo>
                    <a:pt x="24490" y="0"/>
                    <a:pt x="98" y="69795"/>
                    <a:pt x="30" y="69795"/>
                  </a:cubicBezTo>
                  <a:cubicBezTo>
                    <a:pt x="30" y="69795"/>
                    <a:pt x="30" y="69795"/>
                    <a:pt x="30" y="69795"/>
                  </a:cubicBezTo>
                  <a:lnTo>
                    <a:pt x="30" y="69795"/>
                  </a:lnTo>
                  <a:cubicBezTo>
                    <a:pt x="1" y="69883"/>
                    <a:pt x="66" y="69939"/>
                    <a:pt x="132" y="69939"/>
                  </a:cubicBezTo>
                  <a:cubicBezTo>
                    <a:pt x="173" y="69939"/>
                    <a:pt x="214" y="69917"/>
                    <a:pt x="233" y="69866"/>
                  </a:cubicBezTo>
                  <a:lnTo>
                    <a:pt x="24664" y="1"/>
                  </a:lnTo>
                  <a:cubicBezTo>
                    <a:pt x="24664" y="0"/>
                    <a:pt x="24664" y="0"/>
                    <a:pt x="246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g358fe18d560_3_2065"/>
            <p:cNvSpPr/>
            <p:nvPr/>
          </p:nvSpPr>
          <p:spPr>
            <a:xfrm>
              <a:off x="2034025" y="2256350"/>
              <a:ext cx="616325" cy="1748700"/>
            </a:xfrm>
            <a:custGeom>
              <a:avLst/>
              <a:gdLst/>
              <a:ahLst/>
              <a:cxnLst/>
              <a:rect l="l" t="t" r="r" b="b"/>
              <a:pathLst>
                <a:path w="24653" h="69948" extrusionOk="0">
                  <a:moveTo>
                    <a:pt x="24652" y="0"/>
                  </a:moveTo>
                  <a:cubicBezTo>
                    <a:pt x="24494" y="0"/>
                    <a:pt x="82" y="69807"/>
                    <a:pt x="30" y="69807"/>
                  </a:cubicBezTo>
                  <a:cubicBezTo>
                    <a:pt x="30" y="69807"/>
                    <a:pt x="30" y="69807"/>
                    <a:pt x="30" y="69807"/>
                  </a:cubicBezTo>
                  <a:lnTo>
                    <a:pt x="30" y="69807"/>
                  </a:lnTo>
                  <a:cubicBezTo>
                    <a:pt x="0" y="69889"/>
                    <a:pt x="64" y="69948"/>
                    <a:pt x="128" y="69948"/>
                  </a:cubicBezTo>
                  <a:cubicBezTo>
                    <a:pt x="165" y="69948"/>
                    <a:pt x="203" y="69927"/>
                    <a:pt x="221" y="69879"/>
                  </a:cubicBezTo>
                  <a:lnTo>
                    <a:pt x="24652" y="1"/>
                  </a:lnTo>
                  <a:cubicBezTo>
                    <a:pt x="24652" y="1"/>
                    <a:pt x="24652" y="0"/>
                    <a:pt x="246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g358fe18d560_3_2065"/>
            <p:cNvSpPr/>
            <p:nvPr/>
          </p:nvSpPr>
          <p:spPr>
            <a:xfrm>
              <a:off x="2379300" y="2004550"/>
              <a:ext cx="616625" cy="1748700"/>
            </a:xfrm>
            <a:custGeom>
              <a:avLst/>
              <a:gdLst/>
              <a:ahLst/>
              <a:cxnLst/>
              <a:rect l="l" t="t" r="r" b="b"/>
              <a:pathLst>
                <a:path w="24665" h="69948" extrusionOk="0">
                  <a:moveTo>
                    <a:pt x="24664" y="0"/>
                  </a:moveTo>
                  <a:lnTo>
                    <a:pt x="24657" y="20"/>
                  </a:lnTo>
                  <a:lnTo>
                    <a:pt x="24657" y="20"/>
                  </a:lnTo>
                  <a:cubicBezTo>
                    <a:pt x="24661" y="14"/>
                    <a:pt x="24663" y="12"/>
                    <a:pt x="24664" y="12"/>
                  </a:cubicBezTo>
                  <a:cubicBezTo>
                    <a:pt x="24664" y="12"/>
                    <a:pt x="24664" y="12"/>
                    <a:pt x="24664" y="12"/>
                  </a:cubicBezTo>
                  <a:lnTo>
                    <a:pt x="24664" y="0"/>
                  </a:lnTo>
                  <a:close/>
                  <a:moveTo>
                    <a:pt x="24657" y="20"/>
                  </a:moveTo>
                  <a:lnTo>
                    <a:pt x="24657" y="20"/>
                  </a:lnTo>
                  <a:cubicBezTo>
                    <a:pt x="24178" y="905"/>
                    <a:pt x="86" y="69806"/>
                    <a:pt x="30" y="69806"/>
                  </a:cubicBezTo>
                  <a:cubicBezTo>
                    <a:pt x="30" y="69806"/>
                    <a:pt x="30" y="69806"/>
                    <a:pt x="30" y="69806"/>
                  </a:cubicBezTo>
                  <a:lnTo>
                    <a:pt x="30" y="69806"/>
                  </a:lnTo>
                  <a:cubicBezTo>
                    <a:pt x="0" y="69889"/>
                    <a:pt x="69" y="69947"/>
                    <a:pt x="136" y="69947"/>
                  </a:cubicBezTo>
                  <a:cubicBezTo>
                    <a:pt x="176" y="69947"/>
                    <a:pt x="215" y="69927"/>
                    <a:pt x="233" y="69878"/>
                  </a:cubicBezTo>
                  <a:lnTo>
                    <a:pt x="24657" y="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g358fe18d560_3_2065"/>
            <p:cNvSpPr/>
            <p:nvPr/>
          </p:nvSpPr>
          <p:spPr>
            <a:xfrm>
              <a:off x="2277525" y="2752250"/>
              <a:ext cx="616300" cy="1748625"/>
            </a:xfrm>
            <a:custGeom>
              <a:avLst/>
              <a:gdLst/>
              <a:ahLst/>
              <a:cxnLst/>
              <a:rect l="l" t="t" r="r" b="b"/>
              <a:pathLst>
                <a:path w="24652" h="69945" extrusionOk="0">
                  <a:moveTo>
                    <a:pt x="24651" y="0"/>
                  </a:moveTo>
                  <a:cubicBezTo>
                    <a:pt x="24489" y="0"/>
                    <a:pt x="81" y="69807"/>
                    <a:pt x="29" y="69807"/>
                  </a:cubicBezTo>
                  <a:cubicBezTo>
                    <a:pt x="29" y="69807"/>
                    <a:pt x="29" y="69807"/>
                    <a:pt x="29" y="69807"/>
                  </a:cubicBezTo>
                  <a:lnTo>
                    <a:pt x="29" y="69807"/>
                  </a:lnTo>
                  <a:cubicBezTo>
                    <a:pt x="0" y="69887"/>
                    <a:pt x="60" y="69945"/>
                    <a:pt x="122" y="69945"/>
                  </a:cubicBezTo>
                  <a:cubicBezTo>
                    <a:pt x="162" y="69945"/>
                    <a:pt x="201" y="69922"/>
                    <a:pt x="220" y="69866"/>
                  </a:cubicBezTo>
                  <a:lnTo>
                    <a:pt x="24652" y="1"/>
                  </a:lnTo>
                  <a:cubicBezTo>
                    <a:pt x="24651" y="0"/>
                    <a:pt x="24651" y="0"/>
                    <a:pt x="246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g358fe18d560_3_2065"/>
            <p:cNvSpPr/>
            <p:nvPr/>
          </p:nvSpPr>
          <p:spPr>
            <a:xfrm>
              <a:off x="1259675" y="2731700"/>
              <a:ext cx="476575" cy="1350100"/>
            </a:xfrm>
            <a:custGeom>
              <a:avLst/>
              <a:gdLst/>
              <a:ahLst/>
              <a:cxnLst/>
              <a:rect l="l" t="t" r="r" b="b"/>
              <a:pathLst>
                <a:path w="19063" h="54004" extrusionOk="0">
                  <a:moveTo>
                    <a:pt x="19049" y="0"/>
                  </a:moveTo>
                  <a:cubicBezTo>
                    <a:pt x="18880" y="0"/>
                    <a:pt x="76" y="53865"/>
                    <a:pt x="12" y="53865"/>
                  </a:cubicBezTo>
                  <a:cubicBezTo>
                    <a:pt x="12" y="53865"/>
                    <a:pt x="12" y="53865"/>
                    <a:pt x="12" y="53865"/>
                  </a:cubicBezTo>
                  <a:lnTo>
                    <a:pt x="12" y="53865"/>
                  </a:lnTo>
                  <a:cubicBezTo>
                    <a:pt x="0" y="53913"/>
                    <a:pt x="24" y="53972"/>
                    <a:pt x="84" y="53996"/>
                  </a:cubicBezTo>
                  <a:cubicBezTo>
                    <a:pt x="94" y="54001"/>
                    <a:pt x="105" y="54003"/>
                    <a:pt x="116" y="54003"/>
                  </a:cubicBezTo>
                  <a:cubicBezTo>
                    <a:pt x="156" y="54003"/>
                    <a:pt x="196" y="53974"/>
                    <a:pt x="215" y="53936"/>
                  </a:cubicBezTo>
                  <a:lnTo>
                    <a:pt x="19062" y="1"/>
                  </a:lnTo>
                  <a:lnTo>
                    <a:pt x="19050" y="1"/>
                  </a:lnTo>
                  <a:cubicBezTo>
                    <a:pt x="19050" y="1"/>
                    <a:pt x="19050" y="0"/>
                    <a:pt x="190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g358fe18d560_3_2065"/>
            <p:cNvSpPr/>
            <p:nvPr/>
          </p:nvSpPr>
          <p:spPr>
            <a:xfrm>
              <a:off x="3242925" y="2666225"/>
              <a:ext cx="616800" cy="1748775"/>
            </a:xfrm>
            <a:custGeom>
              <a:avLst/>
              <a:gdLst/>
              <a:ahLst/>
              <a:cxnLst/>
              <a:rect l="l" t="t" r="r" b="b"/>
              <a:pathLst>
                <a:path w="24672" h="69951" extrusionOk="0">
                  <a:moveTo>
                    <a:pt x="24671" y="0"/>
                  </a:moveTo>
                  <a:cubicBezTo>
                    <a:pt x="24501" y="0"/>
                    <a:pt x="89" y="69807"/>
                    <a:pt x="37" y="69807"/>
                  </a:cubicBezTo>
                  <a:cubicBezTo>
                    <a:pt x="37" y="69807"/>
                    <a:pt x="37" y="69807"/>
                    <a:pt x="37" y="69807"/>
                  </a:cubicBezTo>
                  <a:lnTo>
                    <a:pt x="37" y="69807"/>
                  </a:lnTo>
                  <a:cubicBezTo>
                    <a:pt x="1" y="69888"/>
                    <a:pt x="68" y="69950"/>
                    <a:pt x="133" y="69950"/>
                  </a:cubicBezTo>
                  <a:cubicBezTo>
                    <a:pt x="174" y="69950"/>
                    <a:pt x="214" y="69926"/>
                    <a:pt x="228" y="69866"/>
                  </a:cubicBezTo>
                  <a:lnTo>
                    <a:pt x="24671" y="1"/>
                  </a:lnTo>
                  <a:cubicBezTo>
                    <a:pt x="24671" y="0"/>
                    <a:pt x="24671" y="0"/>
                    <a:pt x="246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g358fe18d560_3_2065"/>
            <p:cNvSpPr/>
            <p:nvPr/>
          </p:nvSpPr>
          <p:spPr>
            <a:xfrm>
              <a:off x="3337650" y="1636000"/>
              <a:ext cx="230675" cy="649075"/>
            </a:xfrm>
            <a:custGeom>
              <a:avLst/>
              <a:gdLst/>
              <a:ahLst/>
              <a:cxnLst/>
              <a:rect l="l" t="t" r="r" b="b"/>
              <a:pathLst>
                <a:path w="9227" h="25963" extrusionOk="0">
                  <a:moveTo>
                    <a:pt x="9225" y="1"/>
                  </a:moveTo>
                  <a:cubicBezTo>
                    <a:pt x="9057" y="1"/>
                    <a:pt x="74" y="25827"/>
                    <a:pt x="23" y="25827"/>
                  </a:cubicBezTo>
                  <a:cubicBezTo>
                    <a:pt x="23" y="25827"/>
                    <a:pt x="23" y="25827"/>
                    <a:pt x="23" y="25827"/>
                  </a:cubicBezTo>
                  <a:lnTo>
                    <a:pt x="23" y="25827"/>
                  </a:lnTo>
                  <a:cubicBezTo>
                    <a:pt x="0" y="25909"/>
                    <a:pt x="62" y="25963"/>
                    <a:pt x="122" y="25963"/>
                  </a:cubicBezTo>
                  <a:cubicBezTo>
                    <a:pt x="159" y="25963"/>
                    <a:pt x="195" y="25943"/>
                    <a:pt x="213" y="25898"/>
                  </a:cubicBezTo>
                  <a:lnTo>
                    <a:pt x="9226" y="2"/>
                  </a:lnTo>
                  <a:cubicBezTo>
                    <a:pt x="9226" y="1"/>
                    <a:pt x="9225" y="1"/>
                    <a:pt x="92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g358fe18d560_3_2065"/>
            <p:cNvSpPr/>
            <p:nvPr/>
          </p:nvSpPr>
          <p:spPr>
            <a:xfrm>
              <a:off x="2461475" y="1149050"/>
              <a:ext cx="230850" cy="649400"/>
            </a:xfrm>
            <a:custGeom>
              <a:avLst/>
              <a:gdLst/>
              <a:ahLst/>
              <a:cxnLst/>
              <a:rect l="l" t="t" r="r" b="b"/>
              <a:pathLst>
                <a:path w="9234" h="25976" extrusionOk="0">
                  <a:moveTo>
                    <a:pt x="9232" y="0"/>
                  </a:moveTo>
                  <a:cubicBezTo>
                    <a:pt x="9076" y="0"/>
                    <a:pt x="93" y="25826"/>
                    <a:pt x="30" y="25826"/>
                  </a:cubicBezTo>
                  <a:cubicBezTo>
                    <a:pt x="30" y="25826"/>
                    <a:pt x="30" y="25826"/>
                    <a:pt x="30" y="25826"/>
                  </a:cubicBezTo>
                  <a:lnTo>
                    <a:pt x="30" y="25826"/>
                  </a:lnTo>
                  <a:cubicBezTo>
                    <a:pt x="0" y="25915"/>
                    <a:pt x="71" y="25976"/>
                    <a:pt x="137" y="25976"/>
                  </a:cubicBezTo>
                  <a:cubicBezTo>
                    <a:pt x="179" y="25976"/>
                    <a:pt x="218" y="25952"/>
                    <a:pt x="232" y="25898"/>
                  </a:cubicBezTo>
                  <a:lnTo>
                    <a:pt x="9233" y="2"/>
                  </a:lnTo>
                  <a:cubicBezTo>
                    <a:pt x="9233" y="1"/>
                    <a:pt x="9232" y="0"/>
                    <a:pt x="9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g358fe18d560_3_2065"/>
            <p:cNvSpPr/>
            <p:nvPr/>
          </p:nvSpPr>
          <p:spPr>
            <a:xfrm>
              <a:off x="1916625" y="1289250"/>
              <a:ext cx="230675" cy="649275"/>
            </a:xfrm>
            <a:custGeom>
              <a:avLst/>
              <a:gdLst/>
              <a:ahLst/>
              <a:cxnLst/>
              <a:rect l="l" t="t" r="r" b="b"/>
              <a:pathLst>
                <a:path w="9227" h="25971" extrusionOk="0">
                  <a:moveTo>
                    <a:pt x="9225" y="0"/>
                  </a:moveTo>
                  <a:cubicBezTo>
                    <a:pt x="9057" y="0"/>
                    <a:pt x="75" y="25838"/>
                    <a:pt x="23" y="25838"/>
                  </a:cubicBezTo>
                  <a:cubicBezTo>
                    <a:pt x="23" y="25838"/>
                    <a:pt x="23" y="25838"/>
                    <a:pt x="23" y="25838"/>
                  </a:cubicBezTo>
                  <a:lnTo>
                    <a:pt x="23" y="25838"/>
                  </a:lnTo>
                  <a:cubicBezTo>
                    <a:pt x="0" y="25914"/>
                    <a:pt x="65" y="25971"/>
                    <a:pt x="127" y="25971"/>
                  </a:cubicBezTo>
                  <a:cubicBezTo>
                    <a:pt x="162" y="25971"/>
                    <a:pt x="196" y="25953"/>
                    <a:pt x="214" y="25910"/>
                  </a:cubicBezTo>
                  <a:lnTo>
                    <a:pt x="9227" y="13"/>
                  </a:lnTo>
                  <a:lnTo>
                    <a:pt x="9227" y="2"/>
                  </a:lnTo>
                  <a:cubicBezTo>
                    <a:pt x="9226" y="1"/>
                    <a:pt x="9226" y="0"/>
                    <a:pt x="9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g358fe18d560_3_2065"/>
            <p:cNvSpPr/>
            <p:nvPr/>
          </p:nvSpPr>
          <p:spPr>
            <a:xfrm>
              <a:off x="512850" y="1289250"/>
              <a:ext cx="230400" cy="649425"/>
            </a:xfrm>
            <a:custGeom>
              <a:avLst/>
              <a:gdLst/>
              <a:ahLst/>
              <a:cxnLst/>
              <a:rect l="l" t="t" r="r" b="b"/>
              <a:pathLst>
                <a:path w="9216" h="25977" extrusionOk="0">
                  <a:moveTo>
                    <a:pt x="9214" y="0"/>
                  </a:moveTo>
                  <a:cubicBezTo>
                    <a:pt x="9047" y="0"/>
                    <a:pt x="76" y="25838"/>
                    <a:pt x="12" y="25838"/>
                  </a:cubicBezTo>
                  <a:cubicBezTo>
                    <a:pt x="12" y="25838"/>
                    <a:pt x="12" y="25838"/>
                    <a:pt x="12" y="25838"/>
                  </a:cubicBezTo>
                  <a:lnTo>
                    <a:pt x="12" y="25838"/>
                  </a:lnTo>
                  <a:cubicBezTo>
                    <a:pt x="0" y="25886"/>
                    <a:pt x="24" y="25945"/>
                    <a:pt x="84" y="25969"/>
                  </a:cubicBezTo>
                  <a:cubicBezTo>
                    <a:pt x="94" y="25974"/>
                    <a:pt x="105" y="25977"/>
                    <a:pt x="116" y="25977"/>
                  </a:cubicBezTo>
                  <a:cubicBezTo>
                    <a:pt x="156" y="25977"/>
                    <a:pt x="196" y="25947"/>
                    <a:pt x="215" y="25910"/>
                  </a:cubicBezTo>
                  <a:lnTo>
                    <a:pt x="9216" y="13"/>
                  </a:lnTo>
                  <a:lnTo>
                    <a:pt x="9216" y="2"/>
                  </a:lnTo>
                  <a:cubicBezTo>
                    <a:pt x="9216" y="1"/>
                    <a:pt x="9215" y="0"/>
                    <a:pt x="9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g358fe18d560_3_2065"/>
            <p:cNvSpPr/>
            <p:nvPr/>
          </p:nvSpPr>
          <p:spPr>
            <a:xfrm>
              <a:off x="1618800" y="3174300"/>
              <a:ext cx="230850" cy="649200"/>
            </a:xfrm>
            <a:custGeom>
              <a:avLst/>
              <a:gdLst/>
              <a:ahLst/>
              <a:cxnLst/>
              <a:rect l="l" t="t" r="r" b="b"/>
              <a:pathLst>
                <a:path w="9234" h="25968" extrusionOk="0">
                  <a:moveTo>
                    <a:pt x="9232" y="0"/>
                  </a:moveTo>
                  <a:cubicBezTo>
                    <a:pt x="9064" y="0"/>
                    <a:pt x="93" y="25826"/>
                    <a:pt x="30" y="25826"/>
                  </a:cubicBezTo>
                  <a:cubicBezTo>
                    <a:pt x="30" y="25826"/>
                    <a:pt x="30" y="25826"/>
                    <a:pt x="30" y="25826"/>
                  </a:cubicBezTo>
                  <a:lnTo>
                    <a:pt x="30" y="25826"/>
                  </a:lnTo>
                  <a:cubicBezTo>
                    <a:pt x="0" y="25908"/>
                    <a:pt x="69" y="25967"/>
                    <a:pt x="136" y="25967"/>
                  </a:cubicBezTo>
                  <a:cubicBezTo>
                    <a:pt x="175" y="25967"/>
                    <a:pt x="215" y="25947"/>
                    <a:pt x="232" y="25898"/>
                  </a:cubicBezTo>
                  <a:lnTo>
                    <a:pt x="9233" y="2"/>
                  </a:lnTo>
                  <a:cubicBezTo>
                    <a:pt x="9233" y="1"/>
                    <a:pt x="9233" y="0"/>
                    <a:pt x="9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g358fe18d560_3_2065"/>
            <p:cNvSpPr/>
            <p:nvPr/>
          </p:nvSpPr>
          <p:spPr>
            <a:xfrm>
              <a:off x="512850" y="1927700"/>
              <a:ext cx="177725" cy="499325"/>
            </a:xfrm>
            <a:custGeom>
              <a:avLst/>
              <a:gdLst/>
              <a:ahLst/>
              <a:cxnLst/>
              <a:rect l="l" t="t" r="r" b="b"/>
              <a:pathLst>
                <a:path w="7109" h="19973" extrusionOk="0">
                  <a:moveTo>
                    <a:pt x="7107" y="1"/>
                  </a:moveTo>
                  <a:cubicBezTo>
                    <a:pt x="6952" y="1"/>
                    <a:pt x="76" y="19838"/>
                    <a:pt x="12" y="19838"/>
                  </a:cubicBezTo>
                  <a:cubicBezTo>
                    <a:pt x="12" y="19838"/>
                    <a:pt x="12" y="19838"/>
                    <a:pt x="12" y="19838"/>
                  </a:cubicBezTo>
                  <a:lnTo>
                    <a:pt x="12" y="19838"/>
                  </a:lnTo>
                  <a:cubicBezTo>
                    <a:pt x="0" y="19886"/>
                    <a:pt x="24" y="19945"/>
                    <a:pt x="84" y="19969"/>
                  </a:cubicBezTo>
                  <a:cubicBezTo>
                    <a:pt x="92" y="19971"/>
                    <a:pt x="100" y="19972"/>
                    <a:pt x="108" y="19972"/>
                  </a:cubicBezTo>
                  <a:cubicBezTo>
                    <a:pt x="150" y="19972"/>
                    <a:pt x="195" y="19947"/>
                    <a:pt x="215" y="19898"/>
                  </a:cubicBezTo>
                  <a:lnTo>
                    <a:pt x="7109" y="2"/>
                  </a:lnTo>
                  <a:cubicBezTo>
                    <a:pt x="7108" y="1"/>
                    <a:pt x="7107" y="1"/>
                    <a:pt x="7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g358fe18d560_3_2065"/>
            <p:cNvSpPr/>
            <p:nvPr/>
          </p:nvSpPr>
          <p:spPr>
            <a:xfrm>
              <a:off x="764950" y="1472300"/>
              <a:ext cx="231025" cy="649550"/>
            </a:xfrm>
            <a:custGeom>
              <a:avLst/>
              <a:gdLst/>
              <a:ahLst/>
              <a:cxnLst/>
              <a:rect l="l" t="t" r="r" b="b"/>
              <a:pathLst>
                <a:path w="9241" h="25982" extrusionOk="0">
                  <a:moveTo>
                    <a:pt x="9239" y="1"/>
                  </a:moveTo>
                  <a:cubicBezTo>
                    <a:pt x="9071" y="1"/>
                    <a:pt x="88" y="25838"/>
                    <a:pt x="37" y="25838"/>
                  </a:cubicBezTo>
                  <a:cubicBezTo>
                    <a:pt x="37" y="25838"/>
                    <a:pt x="37" y="25838"/>
                    <a:pt x="37" y="25838"/>
                  </a:cubicBezTo>
                  <a:lnTo>
                    <a:pt x="37" y="25838"/>
                  </a:lnTo>
                  <a:cubicBezTo>
                    <a:pt x="0" y="25919"/>
                    <a:pt x="72" y="25982"/>
                    <a:pt x="141" y="25982"/>
                  </a:cubicBezTo>
                  <a:cubicBezTo>
                    <a:pt x="184" y="25982"/>
                    <a:pt x="225" y="25957"/>
                    <a:pt x="239" y="25898"/>
                  </a:cubicBezTo>
                  <a:lnTo>
                    <a:pt x="9240" y="2"/>
                  </a:lnTo>
                  <a:cubicBezTo>
                    <a:pt x="9240" y="1"/>
                    <a:pt x="9239" y="1"/>
                    <a:pt x="9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g358fe18d560_3_2065"/>
            <p:cNvSpPr/>
            <p:nvPr/>
          </p:nvSpPr>
          <p:spPr>
            <a:xfrm>
              <a:off x="1340375" y="1330325"/>
              <a:ext cx="230675" cy="649050"/>
            </a:xfrm>
            <a:custGeom>
              <a:avLst/>
              <a:gdLst/>
              <a:ahLst/>
              <a:cxnLst/>
              <a:rect l="l" t="t" r="r" b="b"/>
              <a:pathLst>
                <a:path w="9227" h="25962" extrusionOk="0">
                  <a:moveTo>
                    <a:pt x="9225" y="0"/>
                  </a:moveTo>
                  <a:cubicBezTo>
                    <a:pt x="9057" y="0"/>
                    <a:pt x="74" y="25826"/>
                    <a:pt x="23" y="25826"/>
                  </a:cubicBezTo>
                  <a:cubicBezTo>
                    <a:pt x="23" y="25826"/>
                    <a:pt x="23" y="25826"/>
                    <a:pt x="23" y="25826"/>
                  </a:cubicBezTo>
                  <a:lnTo>
                    <a:pt x="23" y="25826"/>
                  </a:lnTo>
                  <a:cubicBezTo>
                    <a:pt x="0" y="25908"/>
                    <a:pt x="62" y="25962"/>
                    <a:pt x="125" y="25962"/>
                  </a:cubicBezTo>
                  <a:cubicBezTo>
                    <a:pt x="164" y="25962"/>
                    <a:pt x="203" y="25942"/>
                    <a:pt x="225" y="25898"/>
                  </a:cubicBezTo>
                  <a:lnTo>
                    <a:pt x="9226" y="2"/>
                  </a:lnTo>
                  <a:cubicBezTo>
                    <a:pt x="9226" y="1"/>
                    <a:pt x="9225" y="0"/>
                    <a:pt x="9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g358fe18d560_3_2065"/>
            <p:cNvSpPr/>
            <p:nvPr/>
          </p:nvSpPr>
          <p:spPr>
            <a:xfrm>
              <a:off x="1006650" y="2074750"/>
              <a:ext cx="230425" cy="649175"/>
            </a:xfrm>
            <a:custGeom>
              <a:avLst/>
              <a:gdLst/>
              <a:ahLst/>
              <a:cxnLst/>
              <a:rect l="l" t="t" r="r" b="b"/>
              <a:pathLst>
                <a:path w="9217" h="25967" extrusionOk="0">
                  <a:moveTo>
                    <a:pt x="9215" y="1"/>
                  </a:moveTo>
                  <a:cubicBezTo>
                    <a:pt x="9047" y="1"/>
                    <a:pt x="76" y="25827"/>
                    <a:pt x="13" y="25827"/>
                  </a:cubicBezTo>
                  <a:cubicBezTo>
                    <a:pt x="13" y="25827"/>
                    <a:pt x="13" y="25827"/>
                    <a:pt x="13" y="25827"/>
                  </a:cubicBezTo>
                  <a:lnTo>
                    <a:pt x="13" y="25827"/>
                  </a:lnTo>
                  <a:cubicBezTo>
                    <a:pt x="1" y="25886"/>
                    <a:pt x="25" y="25946"/>
                    <a:pt x="84" y="25958"/>
                  </a:cubicBezTo>
                  <a:cubicBezTo>
                    <a:pt x="97" y="25964"/>
                    <a:pt x="110" y="25967"/>
                    <a:pt x="123" y="25967"/>
                  </a:cubicBezTo>
                  <a:cubicBezTo>
                    <a:pt x="160" y="25967"/>
                    <a:pt x="198" y="25942"/>
                    <a:pt x="215" y="25898"/>
                  </a:cubicBezTo>
                  <a:lnTo>
                    <a:pt x="9216" y="2"/>
                  </a:lnTo>
                  <a:cubicBezTo>
                    <a:pt x="9216" y="1"/>
                    <a:pt x="9215" y="1"/>
                    <a:pt x="9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g358fe18d560_3_2065"/>
            <p:cNvSpPr/>
            <p:nvPr/>
          </p:nvSpPr>
          <p:spPr>
            <a:xfrm>
              <a:off x="5291125" y="2074750"/>
              <a:ext cx="230700" cy="649150"/>
            </a:xfrm>
            <a:custGeom>
              <a:avLst/>
              <a:gdLst/>
              <a:ahLst/>
              <a:cxnLst/>
              <a:rect l="l" t="t" r="r" b="b"/>
              <a:pathLst>
                <a:path w="9228" h="25966" extrusionOk="0">
                  <a:moveTo>
                    <a:pt x="9226" y="1"/>
                  </a:moveTo>
                  <a:cubicBezTo>
                    <a:pt x="9059" y="1"/>
                    <a:pt x="76" y="25827"/>
                    <a:pt x="24" y="25827"/>
                  </a:cubicBezTo>
                  <a:cubicBezTo>
                    <a:pt x="24" y="25827"/>
                    <a:pt x="24" y="25827"/>
                    <a:pt x="24" y="25827"/>
                  </a:cubicBezTo>
                  <a:lnTo>
                    <a:pt x="24" y="25827"/>
                  </a:lnTo>
                  <a:cubicBezTo>
                    <a:pt x="1" y="25886"/>
                    <a:pt x="36" y="25946"/>
                    <a:pt x="84" y="25958"/>
                  </a:cubicBezTo>
                  <a:cubicBezTo>
                    <a:pt x="97" y="25963"/>
                    <a:pt x="110" y="25965"/>
                    <a:pt x="123" y="25965"/>
                  </a:cubicBezTo>
                  <a:cubicBezTo>
                    <a:pt x="168" y="25965"/>
                    <a:pt x="208" y="25935"/>
                    <a:pt x="227" y="25898"/>
                  </a:cubicBezTo>
                  <a:lnTo>
                    <a:pt x="9228" y="2"/>
                  </a:lnTo>
                  <a:cubicBezTo>
                    <a:pt x="9227" y="1"/>
                    <a:pt x="9227" y="1"/>
                    <a:pt x="9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g358fe18d560_3_2065"/>
            <p:cNvSpPr/>
            <p:nvPr/>
          </p:nvSpPr>
          <p:spPr>
            <a:xfrm>
              <a:off x="674625" y="2843025"/>
              <a:ext cx="358850" cy="1013200"/>
            </a:xfrm>
            <a:custGeom>
              <a:avLst/>
              <a:gdLst/>
              <a:ahLst/>
              <a:cxnLst/>
              <a:rect l="l" t="t" r="r" b="b"/>
              <a:pathLst>
                <a:path w="14354" h="40528" extrusionOk="0">
                  <a:moveTo>
                    <a:pt x="14352" y="0"/>
                  </a:moveTo>
                  <a:cubicBezTo>
                    <a:pt x="14184" y="0"/>
                    <a:pt x="98" y="40387"/>
                    <a:pt x="30" y="40387"/>
                  </a:cubicBezTo>
                  <a:cubicBezTo>
                    <a:pt x="30" y="40387"/>
                    <a:pt x="30" y="40387"/>
                    <a:pt x="30" y="40387"/>
                  </a:cubicBezTo>
                  <a:lnTo>
                    <a:pt x="30" y="40387"/>
                  </a:lnTo>
                  <a:cubicBezTo>
                    <a:pt x="0" y="40469"/>
                    <a:pt x="69" y="40528"/>
                    <a:pt x="136" y="40528"/>
                  </a:cubicBezTo>
                  <a:cubicBezTo>
                    <a:pt x="176" y="40528"/>
                    <a:pt x="215" y="40507"/>
                    <a:pt x="233" y="40458"/>
                  </a:cubicBezTo>
                  <a:lnTo>
                    <a:pt x="14354" y="1"/>
                  </a:lnTo>
                  <a:cubicBezTo>
                    <a:pt x="14353" y="0"/>
                    <a:pt x="14353" y="0"/>
                    <a:pt x="14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g358fe18d560_3_2065"/>
            <p:cNvSpPr/>
            <p:nvPr/>
          </p:nvSpPr>
          <p:spPr>
            <a:xfrm>
              <a:off x="818700" y="1149025"/>
              <a:ext cx="124000" cy="344525"/>
            </a:xfrm>
            <a:custGeom>
              <a:avLst/>
              <a:gdLst/>
              <a:ahLst/>
              <a:cxnLst/>
              <a:rect l="l" t="t" r="r" b="b"/>
              <a:pathLst>
                <a:path w="4960" h="13781" extrusionOk="0">
                  <a:moveTo>
                    <a:pt x="4956" y="1"/>
                  </a:moveTo>
                  <a:cubicBezTo>
                    <a:pt x="4795" y="1"/>
                    <a:pt x="77" y="13647"/>
                    <a:pt x="30" y="13647"/>
                  </a:cubicBezTo>
                  <a:cubicBezTo>
                    <a:pt x="1" y="13727"/>
                    <a:pt x="64" y="13780"/>
                    <a:pt x="127" y="13780"/>
                  </a:cubicBezTo>
                  <a:cubicBezTo>
                    <a:pt x="167" y="13780"/>
                    <a:pt x="206" y="13758"/>
                    <a:pt x="220" y="13707"/>
                  </a:cubicBezTo>
                  <a:lnTo>
                    <a:pt x="4959" y="3"/>
                  </a:lnTo>
                  <a:cubicBezTo>
                    <a:pt x="4958" y="1"/>
                    <a:pt x="4957" y="1"/>
                    <a:pt x="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g358fe18d560_3_2065"/>
            <p:cNvSpPr/>
            <p:nvPr/>
          </p:nvSpPr>
          <p:spPr>
            <a:xfrm>
              <a:off x="2004750" y="1149000"/>
              <a:ext cx="88975" cy="245500"/>
            </a:xfrm>
            <a:custGeom>
              <a:avLst/>
              <a:gdLst/>
              <a:ahLst/>
              <a:cxnLst/>
              <a:rect l="l" t="t" r="r" b="b"/>
              <a:pathLst>
                <a:path w="3559" h="9820" extrusionOk="0">
                  <a:moveTo>
                    <a:pt x="3555" y="1"/>
                  </a:moveTo>
                  <a:cubicBezTo>
                    <a:pt x="3395" y="1"/>
                    <a:pt x="70" y="9695"/>
                    <a:pt x="22" y="9695"/>
                  </a:cubicBezTo>
                  <a:cubicBezTo>
                    <a:pt x="0" y="9769"/>
                    <a:pt x="60" y="9820"/>
                    <a:pt x="123" y="9820"/>
                  </a:cubicBezTo>
                  <a:cubicBezTo>
                    <a:pt x="162" y="9820"/>
                    <a:pt x="202" y="9800"/>
                    <a:pt x="225" y="9755"/>
                  </a:cubicBezTo>
                  <a:lnTo>
                    <a:pt x="3559" y="4"/>
                  </a:lnTo>
                  <a:cubicBezTo>
                    <a:pt x="3558" y="2"/>
                    <a:pt x="3556" y="1"/>
                    <a:pt x="3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g358fe18d560_3_2065"/>
            <p:cNvSpPr/>
            <p:nvPr/>
          </p:nvSpPr>
          <p:spPr>
            <a:xfrm>
              <a:off x="1059675" y="1833350"/>
              <a:ext cx="123825" cy="344575"/>
            </a:xfrm>
            <a:custGeom>
              <a:avLst/>
              <a:gdLst/>
              <a:ahLst/>
              <a:cxnLst/>
              <a:rect l="l" t="t" r="r" b="b"/>
              <a:pathLst>
                <a:path w="4953" h="13783" extrusionOk="0">
                  <a:moveTo>
                    <a:pt x="4950" y="0"/>
                  </a:moveTo>
                  <a:cubicBezTo>
                    <a:pt x="4792" y="0"/>
                    <a:pt x="86" y="13647"/>
                    <a:pt x="23" y="13647"/>
                  </a:cubicBezTo>
                  <a:cubicBezTo>
                    <a:pt x="23" y="13647"/>
                    <a:pt x="23" y="13647"/>
                    <a:pt x="23" y="13647"/>
                  </a:cubicBezTo>
                  <a:lnTo>
                    <a:pt x="23" y="13647"/>
                  </a:lnTo>
                  <a:cubicBezTo>
                    <a:pt x="1" y="13728"/>
                    <a:pt x="67" y="13782"/>
                    <a:pt x="131" y="13782"/>
                  </a:cubicBezTo>
                  <a:cubicBezTo>
                    <a:pt x="170" y="13782"/>
                    <a:pt x="208" y="13763"/>
                    <a:pt x="225" y="13718"/>
                  </a:cubicBezTo>
                  <a:lnTo>
                    <a:pt x="4952" y="2"/>
                  </a:lnTo>
                  <a:cubicBezTo>
                    <a:pt x="4952" y="1"/>
                    <a:pt x="4951" y="0"/>
                    <a:pt x="4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g358fe18d560_3_2065"/>
            <p:cNvSpPr/>
            <p:nvPr/>
          </p:nvSpPr>
          <p:spPr>
            <a:xfrm>
              <a:off x="5418250" y="3454075"/>
              <a:ext cx="123525" cy="344575"/>
            </a:xfrm>
            <a:custGeom>
              <a:avLst/>
              <a:gdLst/>
              <a:ahLst/>
              <a:cxnLst/>
              <a:rect l="l" t="t" r="r" b="b"/>
              <a:pathLst>
                <a:path w="4941" h="13783" extrusionOk="0">
                  <a:moveTo>
                    <a:pt x="4938" y="1"/>
                  </a:moveTo>
                  <a:cubicBezTo>
                    <a:pt x="4792" y="1"/>
                    <a:pt x="75" y="13647"/>
                    <a:pt x="23" y="13647"/>
                  </a:cubicBezTo>
                  <a:cubicBezTo>
                    <a:pt x="23" y="13647"/>
                    <a:pt x="23" y="13647"/>
                    <a:pt x="23" y="13647"/>
                  </a:cubicBezTo>
                  <a:lnTo>
                    <a:pt x="23" y="13647"/>
                  </a:lnTo>
                  <a:cubicBezTo>
                    <a:pt x="1" y="13729"/>
                    <a:pt x="62" y="13783"/>
                    <a:pt x="123" y="13783"/>
                  </a:cubicBezTo>
                  <a:cubicBezTo>
                    <a:pt x="160" y="13783"/>
                    <a:pt x="196" y="13763"/>
                    <a:pt x="214" y="13719"/>
                  </a:cubicBezTo>
                  <a:lnTo>
                    <a:pt x="4941" y="3"/>
                  </a:lnTo>
                  <a:cubicBezTo>
                    <a:pt x="4940" y="1"/>
                    <a:pt x="4939" y="1"/>
                    <a:pt x="4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g358fe18d560_3_2065"/>
            <p:cNvSpPr/>
            <p:nvPr/>
          </p:nvSpPr>
          <p:spPr>
            <a:xfrm>
              <a:off x="5479400" y="2699800"/>
              <a:ext cx="124000" cy="344650"/>
            </a:xfrm>
            <a:custGeom>
              <a:avLst/>
              <a:gdLst/>
              <a:ahLst/>
              <a:cxnLst/>
              <a:rect l="l" t="t" r="r" b="b"/>
              <a:pathLst>
                <a:path w="4960" h="13786" extrusionOk="0">
                  <a:moveTo>
                    <a:pt x="4956" y="1"/>
                  </a:moveTo>
                  <a:cubicBezTo>
                    <a:pt x="4795" y="1"/>
                    <a:pt x="89" y="13648"/>
                    <a:pt x="30" y="13648"/>
                  </a:cubicBezTo>
                  <a:cubicBezTo>
                    <a:pt x="1" y="13728"/>
                    <a:pt x="65" y="13786"/>
                    <a:pt x="131" y="13786"/>
                  </a:cubicBezTo>
                  <a:cubicBezTo>
                    <a:pt x="172" y="13786"/>
                    <a:pt x="214" y="13763"/>
                    <a:pt x="232" y="13707"/>
                  </a:cubicBezTo>
                  <a:lnTo>
                    <a:pt x="4959" y="3"/>
                  </a:lnTo>
                  <a:cubicBezTo>
                    <a:pt x="4958" y="2"/>
                    <a:pt x="4958" y="1"/>
                    <a:pt x="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g358fe18d560_3_2065"/>
            <p:cNvSpPr/>
            <p:nvPr/>
          </p:nvSpPr>
          <p:spPr>
            <a:xfrm>
              <a:off x="4937250" y="1149025"/>
              <a:ext cx="123800" cy="344425"/>
            </a:xfrm>
            <a:custGeom>
              <a:avLst/>
              <a:gdLst/>
              <a:ahLst/>
              <a:cxnLst/>
              <a:rect l="l" t="t" r="r" b="b"/>
              <a:pathLst>
                <a:path w="4952" h="13777" extrusionOk="0">
                  <a:moveTo>
                    <a:pt x="4949" y="1"/>
                  </a:moveTo>
                  <a:cubicBezTo>
                    <a:pt x="4788" y="1"/>
                    <a:pt x="82" y="13647"/>
                    <a:pt x="23" y="13647"/>
                  </a:cubicBezTo>
                  <a:cubicBezTo>
                    <a:pt x="1" y="13721"/>
                    <a:pt x="66" y="13777"/>
                    <a:pt x="130" y="13777"/>
                  </a:cubicBezTo>
                  <a:cubicBezTo>
                    <a:pt x="169" y="13777"/>
                    <a:pt x="207" y="13756"/>
                    <a:pt x="225" y="13707"/>
                  </a:cubicBezTo>
                  <a:lnTo>
                    <a:pt x="4952" y="3"/>
                  </a:lnTo>
                  <a:cubicBezTo>
                    <a:pt x="4951" y="1"/>
                    <a:pt x="4950" y="1"/>
                    <a:pt x="4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g358fe18d560_3_2065"/>
            <p:cNvSpPr/>
            <p:nvPr/>
          </p:nvSpPr>
          <p:spPr>
            <a:xfrm>
              <a:off x="3296575" y="1149025"/>
              <a:ext cx="123500" cy="344425"/>
            </a:xfrm>
            <a:custGeom>
              <a:avLst/>
              <a:gdLst/>
              <a:ahLst/>
              <a:cxnLst/>
              <a:rect l="l" t="t" r="r" b="b"/>
              <a:pathLst>
                <a:path w="4940" h="13777" extrusionOk="0">
                  <a:moveTo>
                    <a:pt x="4937" y="1"/>
                  </a:moveTo>
                  <a:cubicBezTo>
                    <a:pt x="4787" y="1"/>
                    <a:pt x="70" y="13647"/>
                    <a:pt x="23" y="13647"/>
                  </a:cubicBezTo>
                  <a:cubicBezTo>
                    <a:pt x="0" y="13721"/>
                    <a:pt x="61" y="13777"/>
                    <a:pt x="121" y="13777"/>
                  </a:cubicBezTo>
                  <a:cubicBezTo>
                    <a:pt x="158" y="13777"/>
                    <a:pt x="195" y="13756"/>
                    <a:pt x="213" y="13707"/>
                  </a:cubicBezTo>
                  <a:lnTo>
                    <a:pt x="4940" y="3"/>
                  </a:lnTo>
                  <a:cubicBezTo>
                    <a:pt x="4939" y="1"/>
                    <a:pt x="4938" y="1"/>
                    <a:pt x="49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g358fe18d560_3_2065"/>
            <p:cNvSpPr/>
            <p:nvPr/>
          </p:nvSpPr>
          <p:spPr>
            <a:xfrm>
              <a:off x="2741125" y="1765175"/>
              <a:ext cx="123825" cy="344500"/>
            </a:xfrm>
            <a:custGeom>
              <a:avLst/>
              <a:gdLst/>
              <a:ahLst/>
              <a:cxnLst/>
              <a:rect l="l" t="t" r="r" b="b"/>
              <a:pathLst>
                <a:path w="4953" h="13780" extrusionOk="0">
                  <a:moveTo>
                    <a:pt x="4938" y="0"/>
                  </a:moveTo>
                  <a:cubicBezTo>
                    <a:pt x="4788" y="0"/>
                    <a:pt x="75" y="13647"/>
                    <a:pt x="24" y="13647"/>
                  </a:cubicBezTo>
                  <a:cubicBezTo>
                    <a:pt x="24" y="13647"/>
                    <a:pt x="23" y="13647"/>
                    <a:pt x="23" y="13647"/>
                  </a:cubicBezTo>
                  <a:lnTo>
                    <a:pt x="23" y="13647"/>
                  </a:lnTo>
                  <a:cubicBezTo>
                    <a:pt x="1" y="13723"/>
                    <a:pt x="65" y="13780"/>
                    <a:pt x="127" y="13780"/>
                  </a:cubicBezTo>
                  <a:cubicBezTo>
                    <a:pt x="162" y="13780"/>
                    <a:pt x="197" y="13762"/>
                    <a:pt x="214" y="13719"/>
                  </a:cubicBezTo>
                  <a:lnTo>
                    <a:pt x="4953" y="3"/>
                  </a:lnTo>
                  <a:lnTo>
                    <a:pt x="4941" y="3"/>
                  </a:lnTo>
                  <a:cubicBezTo>
                    <a:pt x="4940" y="1"/>
                    <a:pt x="4939" y="0"/>
                    <a:pt x="49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g358fe18d560_3_2065"/>
            <p:cNvSpPr/>
            <p:nvPr/>
          </p:nvSpPr>
          <p:spPr>
            <a:xfrm>
              <a:off x="2625950" y="3725525"/>
              <a:ext cx="123800" cy="344300"/>
            </a:xfrm>
            <a:custGeom>
              <a:avLst/>
              <a:gdLst/>
              <a:ahLst/>
              <a:cxnLst/>
              <a:rect l="l" t="t" r="r" b="b"/>
              <a:pathLst>
                <a:path w="4952" h="13772" extrusionOk="0">
                  <a:moveTo>
                    <a:pt x="4949" y="1"/>
                  </a:moveTo>
                  <a:cubicBezTo>
                    <a:pt x="4788" y="1"/>
                    <a:pt x="74" y="13636"/>
                    <a:pt x="23" y="13636"/>
                  </a:cubicBezTo>
                  <a:cubicBezTo>
                    <a:pt x="23" y="13636"/>
                    <a:pt x="23" y="13636"/>
                    <a:pt x="23" y="13636"/>
                  </a:cubicBezTo>
                  <a:lnTo>
                    <a:pt x="23" y="13636"/>
                  </a:lnTo>
                  <a:cubicBezTo>
                    <a:pt x="0" y="13717"/>
                    <a:pt x="62" y="13771"/>
                    <a:pt x="125" y="13771"/>
                  </a:cubicBezTo>
                  <a:cubicBezTo>
                    <a:pt x="164" y="13771"/>
                    <a:pt x="203" y="13752"/>
                    <a:pt x="225" y="13707"/>
                  </a:cubicBezTo>
                  <a:lnTo>
                    <a:pt x="4952" y="3"/>
                  </a:lnTo>
                  <a:cubicBezTo>
                    <a:pt x="4951" y="2"/>
                    <a:pt x="4950" y="1"/>
                    <a:pt x="4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g358fe18d560_3_2065"/>
            <p:cNvSpPr/>
            <p:nvPr/>
          </p:nvSpPr>
          <p:spPr>
            <a:xfrm>
              <a:off x="3210350" y="2923950"/>
              <a:ext cx="148125" cy="413775"/>
            </a:xfrm>
            <a:custGeom>
              <a:avLst/>
              <a:gdLst/>
              <a:ahLst/>
              <a:cxnLst/>
              <a:rect l="l" t="t" r="r" b="b"/>
              <a:pathLst>
                <a:path w="5925" h="16551" extrusionOk="0">
                  <a:moveTo>
                    <a:pt x="5922" y="0"/>
                  </a:moveTo>
                  <a:cubicBezTo>
                    <a:pt x="5767" y="0"/>
                    <a:pt x="82" y="16409"/>
                    <a:pt x="31" y="16409"/>
                  </a:cubicBezTo>
                  <a:cubicBezTo>
                    <a:pt x="31" y="16409"/>
                    <a:pt x="31" y="16409"/>
                    <a:pt x="31" y="16409"/>
                  </a:cubicBezTo>
                  <a:lnTo>
                    <a:pt x="31" y="16409"/>
                  </a:lnTo>
                  <a:cubicBezTo>
                    <a:pt x="1" y="16492"/>
                    <a:pt x="69" y="16550"/>
                    <a:pt x="136" y="16550"/>
                  </a:cubicBezTo>
                  <a:cubicBezTo>
                    <a:pt x="176" y="16550"/>
                    <a:pt x="215" y="16530"/>
                    <a:pt x="233" y="16481"/>
                  </a:cubicBezTo>
                  <a:lnTo>
                    <a:pt x="5924" y="3"/>
                  </a:lnTo>
                  <a:cubicBezTo>
                    <a:pt x="5924" y="1"/>
                    <a:pt x="5923" y="0"/>
                    <a:pt x="59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g358fe18d560_3_2065"/>
            <p:cNvSpPr/>
            <p:nvPr/>
          </p:nvSpPr>
          <p:spPr>
            <a:xfrm>
              <a:off x="3719225" y="4087200"/>
              <a:ext cx="147925" cy="413550"/>
            </a:xfrm>
            <a:custGeom>
              <a:avLst/>
              <a:gdLst/>
              <a:ahLst/>
              <a:cxnLst/>
              <a:rect l="l" t="t" r="r" b="b"/>
              <a:pathLst>
                <a:path w="5917" h="16542" extrusionOk="0">
                  <a:moveTo>
                    <a:pt x="5915" y="0"/>
                  </a:moveTo>
                  <a:cubicBezTo>
                    <a:pt x="5760" y="0"/>
                    <a:pt x="87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1" y="16485"/>
                    <a:pt x="65" y="16541"/>
                    <a:pt x="130" y="16541"/>
                  </a:cubicBezTo>
                  <a:cubicBezTo>
                    <a:pt x="167" y="16541"/>
                    <a:pt x="204" y="16523"/>
                    <a:pt x="226" y="16480"/>
                  </a:cubicBezTo>
                  <a:lnTo>
                    <a:pt x="5917" y="2"/>
                  </a:lnTo>
                  <a:cubicBezTo>
                    <a:pt x="5916" y="1"/>
                    <a:pt x="5916" y="0"/>
                    <a:pt x="5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g358fe18d560_3_2065"/>
            <p:cNvSpPr/>
            <p:nvPr/>
          </p:nvSpPr>
          <p:spPr>
            <a:xfrm>
              <a:off x="3013750" y="2573025"/>
              <a:ext cx="220000" cy="619425"/>
            </a:xfrm>
            <a:custGeom>
              <a:avLst/>
              <a:gdLst/>
              <a:ahLst/>
              <a:cxnLst/>
              <a:rect l="l" t="t" r="r" b="b"/>
              <a:pathLst>
                <a:path w="8800" h="24777" extrusionOk="0">
                  <a:moveTo>
                    <a:pt x="8798" y="1"/>
                  </a:moveTo>
                  <a:cubicBezTo>
                    <a:pt x="8634" y="1"/>
                    <a:pt x="76" y="24636"/>
                    <a:pt x="13" y="24636"/>
                  </a:cubicBezTo>
                  <a:cubicBezTo>
                    <a:pt x="13" y="24636"/>
                    <a:pt x="13" y="24636"/>
                    <a:pt x="13" y="24636"/>
                  </a:cubicBezTo>
                  <a:lnTo>
                    <a:pt x="13" y="24636"/>
                  </a:lnTo>
                  <a:cubicBezTo>
                    <a:pt x="1" y="24696"/>
                    <a:pt x="25" y="24755"/>
                    <a:pt x="84" y="24767"/>
                  </a:cubicBezTo>
                  <a:cubicBezTo>
                    <a:pt x="96" y="24773"/>
                    <a:pt x="110" y="24776"/>
                    <a:pt x="123" y="24776"/>
                  </a:cubicBezTo>
                  <a:cubicBezTo>
                    <a:pt x="160" y="24776"/>
                    <a:pt x="197" y="24752"/>
                    <a:pt x="215" y="24708"/>
                  </a:cubicBezTo>
                  <a:lnTo>
                    <a:pt x="8800" y="2"/>
                  </a:lnTo>
                  <a:cubicBezTo>
                    <a:pt x="8799" y="1"/>
                    <a:pt x="8799" y="1"/>
                    <a:pt x="8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g358fe18d560_3_2065"/>
            <p:cNvSpPr/>
            <p:nvPr/>
          </p:nvSpPr>
          <p:spPr>
            <a:xfrm>
              <a:off x="2109775" y="3588050"/>
              <a:ext cx="220300" cy="619400"/>
            </a:xfrm>
            <a:custGeom>
              <a:avLst/>
              <a:gdLst/>
              <a:ahLst/>
              <a:cxnLst/>
              <a:rect l="l" t="t" r="r" b="b"/>
              <a:pathLst>
                <a:path w="8812" h="24776" extrusionOk="0">
                  <a:moveTo>
                    <a:pt x="8810" y="0"/>
                  </a:moveTo>
                  <a:cubicBezTo>
                    <a:pt x="8646" y="0"/>
                    <a:pt x="76" y="24635"/>
                    <a:pt x="24" y="24635"/>
                  </a:cubicBezTo>
                  <a:cubicBezTo>
                    <a:pt x="24" y="24635"/>
                    <a:pt x="24" y="24635"/>
                    <a:pt x="24" y="24635"/>
                  </a:cubicBezTo>
                  <a:lnTo>
                    <a:pt x="24" y="24635"/>
                  </a:lnTo>
                  <a:cubicBezTo>
                    <a:pt x="1" y="24695"/>
                    <a:pt x="36" y="24754"/>
                    <a:pt x="84" y="24766"/>
                  </a:cubicBezTo>
                  <a:cubicBezTo>
                    <a:pt x="99" y="24772"/>
                    <a:pt x="115" y="24775"/>
                    <a:pt x="129" y="24775"/>
                  </a:cubicBezTo>
                  <a:cubicBezTo>
                    <a:pt x="172" y="24775"/>
                    <a:pt x="209" y="24751"/>
                    <a:pt x="227" y="24707"/>
                  </a:cubicBezTo>
                  <a:lnTo>
                    <a:pt x="8811" y="1"/>
                  </a:lnTo>
                  <a:cubicBezTo>
                    <a:pt x="8811" y="1"/>
                    <a:pt x="8810" y="0"/>
                    <a:pt x="8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g358fe18d560_3_2065"/>
            <p:cNvSpPr/>
            <p:nvPr/>
          </p:nvSpPr>
          <p:spPr>
            <a:xfrm>
              <a:off x="2217975" y="2573025"/>
              <a:ext cx="148100" cy="413750"/>
            </a:xfrm>
            <a:custGeom>
              <a:avLst/>
              <a:gdLst/>
              <a:ahLst/>
              <a:cxnLst/>
              <a:rect l="l" t="t" r="r" b="b"/>
              <a:pathLst>
                <a:path w="5924" h="16550" extrusionOk="0">
                  <a:moveTo>
                    <a:pt x="5921" y="0"/>
                  </a:moveTo>
                  <a:cubicBezTo>
                    <a:pt x="5755" y="0"/>
                    <a:pt x="82" y="16409"/>
                    <a:pt x="30" y="16409"/>
                  </a:cubicBezTo>
                  <a:cubicBezTo>
                    <a:pt x="30" y="16409"/>
                    <a:pt x="30" y="16409"/>
                    <a:pt x="30" y="16409"/>
                  </a:cubicBezTo>
                  <a:lnTo>
                    <a:pt x="30" y="16409"/>
                  </a:lnTo>
                  <a:cubicBezTo>
                    <a:pt x="0" y="16491"/>
                    <a:pt x="64" y="16550"/>
                    <a:pt x="128" y="16550"/>
                  </a:cubicBezTo>
                  <a:cubicBezTo>
                    <a:pt x="165" y="16550"/>
                    <a:pt x="203" y="16529"/>
                    <a:pt x="221" y="16480"/>
                  </a:cubicBezTo>
                  <a:lnTo>
                    <a:pt x="5924" y="2"/>
                  </a:lnTo>
                  <a:cubicBezTo>
                    <a:pt x="5923" y="1"/>
                    <a:pt x="5922" y="0"/>
                    <a:pt x="5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g358fe18d560_3_2065"/>
            <p:cNvSpPr/>
            <p:nvPr/>
          </p:nvSpPr>
          <p:spPr>
            <a:xfrm>
              <a:off x="1201375" y="3008200"/>
              <a:ext cx="147925" cy="413625"/>
            </a:xfrm>
            <a:custGeom>
              <a:avLst/>
              <a:gdLst/>
              <a:ahLst/>
              <a:cxnLst/>
              <a:rect l="l" t="t" r="r" b="b"/>
              <a:pathLst>
                <a:path w="5917" h="16545" extrusionOk="0">
                  <a:moveTo>
                    <a:pt x="5914" y="0"/>
                  </a:moveTo>
                  <a:cubicBezTo>
                    <a:pt x="5763" y="0"/>
                    <a:pt x="86" y="16409"/>
                    <a:pt x="23" y="16409"/>
                  </a:cubicBezTo>
                  <a:cubicBezTo>
                    <a:pt x="22" y="16409"/>
                    <a:pt x="22" y="16409"/>
                    <a:pt x="22" y="16409"/>
                  </a:cubicBezTo>
                  <a:lnTo>
                    <a:pt x="22" y="16409"/>
                  </a:lnTo>
                  <a:cubicBezTo>
                    <a:pt x="0" y="16491"/>
                    <a:pt x="66" y="16544"/>
                    <a:pt x="130" y="16544"/>
                  </a:cubicBezTo>
                  <a:cubicBezTo>
                    <a:pt x="169" y="16544"/>
                    <a:pt x="207" y="16525"/>
                    <a:pt x="225" y="16480"/>
                  </a:cubicBezTo>
                  <a:lnTo>
                    <a:pt x="5916" y="14"/>
                  </a:lnTo>
                  <a:lnTo>
                    <a:pt x="5916" y="2"/>
                  </a:lnTo>
                  <a:cubicBezTo>
                    <a:pt x="5916" y="1"/>
                    <a:pt x="5915" y="0"/>
                    <a:pt x="5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g358fe18d560_3_2065"/>
            <p:cNvSpPr/>
            <p:nvPr/>
          </p:nvSpPr>
          <p:spPr>
            <a:xfrm>
              <a:off x="2958125" y="3078425"/>
              <a:ext cx="147925" cy="413650"/>
            </a:xfrm>
            <a:custGeom>
              <a:avLst/>
              <a:gdLst/>
              <a:ahLst/>
              <a:cxnLst/>
              <a:rect l="l" t="t" r="r" b="b"/>
              <a:pathLst>
                <a:path w="5917" h="16546" extrusionOk="0">
                  <a:moveTo>
                    <a:pt x="5914" y="1"/>
                  </a:moveTo>
                  <a:cubicBezTo>
                    <a:pt x="5748" y="1"/>
                    <a:pt x="75" y="16410"/>
                    <a:pt x="23" y="16410"/>
                  </a:cubicBezTo>
                  <a:cubicBezTo>
                    <a:pt x="23" y="16410"/>
                    <a:pt x="23" y="16410"/>
                    <a:pt x="23" y="16410"/>
                  </a:cubicBezTo>
                  <a:lnTo>
                    <a:pt x="23" y="16410"/>
                  </a:lnTo>
                  <a:cubicBezTo>
                    <a:pt x="1" y="16491"/>
                    <a:pt x="62" y="16545"/>
                    <a:pt x="123" y="16545"/>
                  </a:cubicBezTo>
                  <a:cubicBezTo>
                    <a:pt x="159" y="16545"/>
                    <a:pt x="196" y="16526"/>
                    <a:pt x="214" y="16481"/>
                  </a:cubicBezTo>
                  <a:lnTo>
                    <a:pt x="5917" y="3"/>
                  </a:lnTo>
                  <a:cubicBezTo>
                    <a:pt x="5916" y="2"/>
                    <a:pt x="5915" y="1"/>
                    <a:pt x="59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g358fe18d560_3_2065"/>
            <p:cNvSpPr/>
            <p:nvPr/>
          </p:nvSpPr>
          <p:spPr>
            <a:xfrm>
              <a:off x="2779125" y="3595175"/>
              <a:ext cx="147750" cy="413425"/>
            </a:xfrm>
            <a:custGeom>
              <a:avLst/>
              <a:gdLst/>
              <a:ahLst/>
              <a:cxnLst/>
              <a:rect l="l" t="t" r="r" b="b"/>
              <a:pathLst>
                <a:path w="5910" h="16537" extrusionOk="0">
                  <a:moveTo>
                    <a:pt x="5907" y="0"/>
                  </a:moveTo>
                  <a:cubicBezTo>
                    <a:pt x="5745" y="0"/>
                    <a:pt x="63" y="16421"/>
                    <a:pt x="16" y="16421"/>
                  </a:cubicBezTo>
                  <a:cubicBezTo>
                    <a:pt x="1" y="16488"/>
                    <a:pt x="61" y="16537"/>
                    <a:pt x="120" y="16537"/>
                  </a:cubicBezTo>
                  <a:cubicBezTo>
                    <a:pt x="154" y="16537"/>
                    <a:pt x="188" y="16520"/>
                    <a:pt x="206" y="16480"/>
                  </a:cubicBezTo>
                  <a:lnTo>
                    <a:pt x="5909" y="2"/>
                  </a:lnTo>
                  <a:cubicBezTo>
                    <a:pt x="5909" y="1"/>
                    <a:pt x="5908" y="0"/>
                    <a:pt x="5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g358fe18d560_3_2065"/>
            <p:cNvSpPr/>
            <p:nvPr/>
          </p:nvSpPr>
          <p:spPr>
            <a:xfrm>
              <a:off x="2268175" y="1985150"/>
              <a:ext cx="148200" cy="413775"/>
            </a:xfrm>
            <a:custGeom>
              <a:avLst/>
              <a:gdLst/>
              <a:ahLst/>
              <a:cxnLst/>
              <a:rect l="l" t="t" r="r" b="b"/>
              <a:pathLst>
                <a:path w="5928" h="16551" extrusionOk="0">
                  <a:moveTo>
                    <a:pt x="5926" y="0"/>
                  </a:moveTo>
                  <a:cubicBezTo>
                    <a:pt x="5763" y="0"/>
                    <a:pt x="86" y="16409"/>
                    <a:pt x="23" y="16409"/>
                  </a:cubicBezTo>
                  <a:cubicBezTo>
                    <a:pt x="22" y="16409"/>
                    <a:pt x="22" y="16409"/>
                    <a:pt x="22" y="16409"/>
                  </a:cubicBezTo>
                  <a:lnTo>
                    <a:pt x="22" y="16409"/>
                  </a:lnTo>
                  <a:cubicBezTo>
                    <a:pt x="0" y="16491"/>
                    <a:pt x="67" y="16550"/>
                    <a:pt x="131" y="16550"/>
                  </a:cubicBezTo>
                  <a:cubicBezTo>
                    <a:pt x="170" y="16550"/>
                    <a:pt x="207" y="16529"/>
                    <a:pt x="225" y="16481"/>
                  </a:cubicBezTo>
                  <a:lnTo>
                    <a:pt x="5928" y="2"/>
                  </a:lnTo>
                  <a:cubicBezTo>
                    <a:pt x="5927" y="1"/>
                    <a:pt x="5927" y="0"/>
                    <a:pt x="5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g358fe18d560_3_2065"/>
            <p:cNvSpPr/>
            <p:nvPr/>
          </p:nvSpPr>
          <p:spPr>
            <a:xfrm>
              <a:off x="3013500" y="1330000"/>
              <a:ext cx="148225" cy="413800"/>
            </a:xfrm>
            <a:custGeom>
              <a:avLst/>
              <a:gdLst/>
              <a:ahLst/>
              <a:cxnLst/>
              <a:rect l="l" t="t" r="r" b="b"/>
              <a:pathLst>
                <a:path w="5929" h="16552" extrusionOk="0">
                  <a:moveTo>
                    <a:pt x="5926" y="1"/>
                  </a:moveTo>
                  <a:cubicBezTo>
                    <a:pt x="5764" y="1"/>
                    <a:pt x="82" y="16421"/>
                    <a:pt x="23" y="16421"/>
                  </a:cubicBezTo>
                  <a:cubicBezTo>
                    <a:pt x="0" y="16495"/>
                    <a:pt x="66" y="16551"/>
                    <a:pt x="130" y="16551"/>
                  </a:cubicBezTo>
                  <a:cubicBezTo>
                    <a:pt x="169" y="16551"/>
                    <a:pt x="207" y="16530"/>
                    <a:pt x="225" y="16481"/>
                  </a:cubicBezTo>
                  <a:lnTo>
                    <a:pt x="5928" y="15"/>
                  </a:lnTo>
                  <a:lnTo>
                    <a:pt x="5928" y="3"/>
                  </a:lnTo>
                  <a:cubicBezTo>
                    <a:pt x="5928" y="1"/>
                    <a:pt x="5927" y="1"/>
                    <a:pt x="59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g358fe18d560_3_2065"/>
            <p:cNvSpPr/>
            <p:nvPr/>
          </p:nvSpPr>
          <p:spPr>
            <a:xfrm>
              <a:off x="1495150" y="4087200"/>
              <a:ext cx="147925" cy="413550"/>
            </a:xfrm>
            <a:custGeom>
              <a:avLst/>
              <a:gdLst/>
              <a:ahLst/>
              <a:cxnLst/>
              <a:rect l="l" t="t" r="r" b="b"/>
              <a:pathLst>
                <a:path w="5917" h="16542" extrusionOk="0">
                  <a:moveTo>
                    <a:pt x="5914" y="0"/>
                  </a:moveTo>
                  <a:cubicBezTo>
                    <a:pt x="5760" y="0"/>
                    <a:pt x="86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0" y="16485"/>
                    <a:pt x="65" y="16541"/>
                    <a:pt x="130" y="16541"/>
                  </a:cubicBezTo>
                  <a:cubicBezTo>
                    <a:pt x="167" y="16541"/>
                    <a:pt x="204" y="16523"/>
                    <a:pt x="225" y="16480"/>
                  </a:cubicBezTo>
                  <a:lnTo>
                    <a:pt x="5917" y="2"/>
                  </a:lnTo>
                  <a:cubicBezTo>
                    <a:pt x="5916" y="1"/>
                    <a:pt x="5915" y="0"/>
                    <a:pt x="5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g358fe18d560_3_2065"/>
            <p:cNvSpPr/>
            <p:nvPr/>
          </p:nvSpPr>
          <p:spPr>
            <a:xfrm>
              <a:off x="1720175" y="3814550"/>
              <a:ext cx="147925" cy="413625"/>
            </a:xfrm>
            <a:custGeom>
              <a:avLst/>
              <a:gdLst/>
              <a:ahLst/>
              <a:cxnLst/>
              <a:rect l="l" t="t" r="r" b="b"/>
              <a:pathLst>
                <a:path w="5917" h="16545" extrusionOk="0">
                  <a:moveTo>
                    <a:pt x="5914" y="0"/>
                  </a:moveTo>
                  <a:cubicBezTo>
                    <a:pt x="5752" y="0"/>
                    <a:pt x="74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1" y="16491"/>
                    <a:pt x="62" y="16544"/>
                    <a:pt x="123" y="16544"/>
                  </a:cubicBezTo>
                  <a:cubicBezTo>
                    <a:pt x="159" y="16544"/>
                    <a:pt x="196" y="16525"/>
                    <a:pt x="214" y="16480"/>
                  </a:cubicBezTo>
                  <a:lnTo>
                    <a:pt x="5917" y="2"/>
                  </a:lnTo>
                  <a:cubicBezTo>
                    <a:pt x="5916" y="1"/>
                    <a:pt x="5915" y="0"/>
                    <a:pt x="5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g358fe18d560_3_2065"/>
            <p:cNvSpPr/>
            <p:nvPr/>
          </p:nvSpPr>
          <p:spPr>
            <a:xfrm>
              <a:off x="2450050" y="4154175"/>
              <a:ext cx="148200" cy="413650"/>
            </a:xfrm>
            <a:custGeom>
              <a:avLst/>
              <a:gdLst/>
              <a:ahLst/>
              <a:cxnLst/>
              <a:rect l="l" t="t" r="r" b="b"/>
              <a:pathLst>
                <a:path w="5928" h="16546" extrusionOk="0">
                  <a:moveTo>
                    <a:pt x="5925" y="0"/>
                  </a:moveTo>
                  <a:cubicBezTo>
                    <a:pt x="5763" y="0"/>
                    <a:pt x="81" y="16421"/>
                    <a:pt x="22" y="16421"/>
                  </a:cubicBezTo>
                  <a:cubicBezTo>
                    <a:pt x="0" y="16494"/>
                    <a:pt x="64" y="16545"/>
                    <a:pt x="128" y="16545"/>
                  </a:cubicBezTo>
                  <a:cubicBezTo>
                    <a:pt x="167" y="16545"/>
                    <a:pt x="206" y="16526"/>
                    <a:pt x="225" y="16480"/>
                  </a:cubicBezTo>
                  <a:lnTo>
                    <a:pt x="5928" y="14"/>
                  </a:lnTo>
                  <a:lnTo>
                    <a:pt x="5928" y="2"/>
                  </a:lnTo>
                  <a:cubicBezTo>
                    <a:pt x="5927" y="1"/>
                    <a:pt x="5926" y="0"/>
                    <a:pt x="5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g358fe18d560_3_2065"/>
            <p:cNvSpPr/>
            <p:nvPr/>
          </p:nvSpPr>
          <p:spPr>
            <a:xfrm>
              <a:off x="3115600" y="4072900"/>
              <a:ext cx="147925" cy="413650"/>
            </a:xfrm>
            <a:custGeom>
              <a:avLst/>
              <a:gdLst/>
              <a:ahLst/>
              <a:cxnLst/>
              <a:rect l="l" t="t" r="r" b="b"/>
              <a:pathLst>
                <a:path w="5917" h="16546" extrusionOk="0">
                  <a:moveTo>
                    <a:pt x="5914" y="1"/>
                  </a:moveTo>
                  <a:cubicBezTo>
                    <a:pt x="5748" y="1"/>
                    <a:pt x="74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0" y="16491"/>
                    <a:pt x="61" y="16545"/>
                    <a:pt x="125" y="16545"/>
                  </a:cubicBezTo>
                  <a:cubicBezTo>
                    <a:pt x="163" y="16545"/>
                    <a:pt x="203" y="16526"/>
                    <a:pt x="225" y="16481"/>
                  </a:cubicBezTo>
                  <a:lnTo>
                    <a:pt x="5916" y="3"/>
                  </a:lnTo>
                  <a:cubicBezTo>
                    <a:pt x="5916" y="1"/>
                    <a:pt x="5915" y="1"/>
                    <a:pt x="59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g358fe18d560_3_2065"/>
            <p:cNvSpPr/>
            <p:nvPr/>
          </p:nvSpPr>
          <p:spPr>
            <a:xfrm>
              <a:off x="3454125" y="1823250"/>
              <a:ext cx="261825" cy="737575"/>
            </a:xfrm>
            <a:custGeom>
              <a:avLst/>
              <a:gdLst/>
              <a:ahLst/>
              <a:cxnLst/>
              <a:rect l="l" t="t" r="r" b="b"/>
              <a:pathLst>
                <a:path w="10473" h="29503" extrusionOk="0">
                  <a:moveTo>
                    <a:pt x="10471" y="0"/>
                  </a:moveTo>
                  <a:cubicBezTo>
                    <a:pt x="10303" y="0"/>
                    <a:pt x="87" y="29362"/>
                    <a:pt x="31" y="29362"/>
                  </a:cubicBezTo>
                  <a:cubicBezTo>
                    <a:pt x="31" y="29362"/>
                    <a:pt x="31" y="29362"/>
                    <a:pt x="31" y="29362"/>
                  </a:cubicBezTo>
                  <a:lnTo>
                    <a:pt x="31" y="29362"/>
                  </a:lnTo>
                  <a:cubicBezTo>
                    <a:pt x="1" y="29444"/>
                    <a:pt x="65" y="29503"/>
                    <a:pt x="128" y="29503"/>
                  </a:cubicBezTo>
                  <a:cubicBezTo>
                    <a:pt x="166" y="29503"/>
                    <a:pt x="204" y="29482"/>
                    <a:pt x="221" y="29434"/>
                  </a:cubicBezTo>
                  <a:lnTo>
                    <a:pt x="10473" y="1"/>
                  </a:lnTo>
                  <a:cubicBezTo>
                    <a:pt x="10472" y="1"/>
                    <a:pt x="10472" y="0"/>
                    <a:pt x="10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g358fe18d560_3_2065"/>
            <p:cNvSpPr/>
            <p:nvPr/>
          </p:nvSpPr>
          <p:spPr>
            <a:xfrm>
              <a:off x="607250" y="3989550"/>
              <a:ext cx="148225" cy="413650"/>
            </a:xfrm>
            <a:custGeom>
              <a:avLst/>
              <a:gdLst/>
              <a:ahLst/>
              <a:cxnLst/>
              <a:rect l="l" t="t" r="r" b="b"/>
              <a:pathLst>
                <a:path w="5929" h="16546" extrusionOk="0">
                  <a:moveTo>
                    <a:pt x="5926" y="1"/>
                  </a:moveTo>
                  <a:cubicBezTo>
                    <a:pt x="5763" y="1"/>
                    <a:pt x="86" y="16410"/>
                    <a:pt x="23" y="16410"/>
                  </a:cubicBezTo>
                  <a:cubicBezTo>
                    <a:pt x="23" y="16410"/>
                    <a:pt x="23" y="16410"/>
                    <a:pt x="23" y="16410"/>
                  </a:cubicBezTo>
                  <a:lnTo>
                    <a:pt x="23" y="16410"/>
                  </a:lnTo>
                  <a:cubicBezTo>
                    <a:pt x="0" y="16491"/>
                    <a:pt x="66" y="16545"/>
                    <a:pt x="130" y="16545"/>
                  </a:cubicBezTo>
                  <a:cubicBezTo>
                    <a:pt x="169" y="16545"/>
                    <a:pt x="207" y="16526"/>
                    <a:pt x="225" y="16481"/>
                  </a:cubicBezTo>
                  <a:lnTo>
                    <a:pt x="5928" y="3"/>
                  </a:lnTo>
                  <a:cubicBezTo>
                    <a:pt x="5927" y="2"/>
                    <a:pt x="5927" y="1"/>
                    <a:pt x="59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g358fe18d560_3_2065"/>
            <p:cNvSpPr/>
            <p:nvPr/>
          </p:nvSpPr>
          <p:spPr>
            <a:xfrm>
              <a:off x="2872600" y="3459450"/>
              <a:ext cx="319175" cy="901475"/>
            </a:xfrm>
            <a:custGeom>
              <a:avLst/>
              <a:gdLst/>
              <a:ahLst/>
              <a:cxnLst/>
              <a:rect l="l" t="t" r="r" b="b"/>
              <a:pathLst>
                <a:path w="12767" h="36059" extrusionOk="0">
                  <a:moveTo>
                    <a:pt x="12766" y="1"/>
                  </a:moveTo>
                  <a:cubicBezTo>
                    <a:pt x="12597" y="1"/>
                    <a:pt x="71" y="35923"/>
                    <a:pt x="15" y="35923"/>
                  </a:cubicBezTo>
                  <a:cubicBezTo>
                    <a:pt x="15" y="35923"/>
                    <a:pt x="15" y="35923"/>
                    <a:pt x="15" y="35923"/>
                  </a:cubicBezTo>
                  <a:lnTo>
                    <a:pt x="15" y="35923"/>
                  </a:lnTo>
                  <a:cubicBezTo>
                    <a:pt x="0" y="36005"/>
                    <a:pt x="60" y="36059"/>
                    <a:pt x="121" y="36059"/>
                  </a:cubicBezTo>
                  <a:cubicBezTo>
                    <a:pt x="158" y="36059"/>
                    <a:pt x="195" y="36039"/>
                    <a:pt x="218" y="35994"/>
                  </a:cubicBezTo>
                  <a:lnTo>
                    <a:pt x="12767" y="2"/>
                  </a:lnTo>
                  <a:cubicBezTo>
                    <a:pt x="12766" y="1"/>
                    <a:pt x="12766" y="1"/>
                    <a:pt x="127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g358fe18d560_3_2065"/>
            <p:cNvSpPr/>
            <p:nvPr/>
          </p:nvSpPr>
          <p:spPr>
            <a:xfrm>
              <a:off x="938475" y="3466600"/>
              <a:ext cx="366175" cy="1034275"/>
            </a:xfrm>
            <a:custGeom>
              <a:avLst/>
              <a:gdLst/>
              <a:ahLst/>
              <a:cxnLst/>
              <a:rect l="l" t="t" r="r" b="b"/>
              <a:pathLst>
                <a:path w="14647" h="41371" extrusionOk="0">
                  <a:moveTo>
                    <a:pt x="14645" y="1"/>
                  </a:moveTo>
                  <a:cubicBezTo>
                    <a:pt x="14476" y="1"/>
                    <a:pt x="89" y="41233"/>
                    <a:pt x="37" y="41233"/>
                  </a:cubicBezTo>
                  <a:cubicBezTo>
                    <a:pt x="37" y="41233"/>
                    <a:pt x="37" y="41233"/>
                    <a:pt x="37" y="41233"/>
                  </a:cubicBezTo>
                  <a:lnTo>
                    <a:pt x="37" y="41233"/>
                  </a:lnTo>
                  <a:cubicBezTo>
                    <a:pt x="1" y="41313"/>
                    <a:pt x="67" y="41371"/>
                    <a:pt x="135" y="41371"/>
                  </a:cubicBezTo>
                  <a:cubicBezTo>
                    <a:pt x="178" y="41371"/>
                    <a:pt x="221" y="41348"/>
                    <a:pt x="240" y="41292"/>
                  </a:cubicBezTo>
                  <a:lnTo>
                    <a:pt x="14646" y="2"/>
                  </a:lnTo>
                  <a:cubicBezTo>
                    <a:pt x="14646" y="1"/>
                    <a:pt x="14646" y="1"/>
                    <a:pt x="14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g358fe18d560_3_2065"/>
            <p:cNvSpPr/>
            <p:nvPr/>
          </p:nvSpPr>
          <p:spPr>
            <a:xfrm>
              <a:off x="516575" y="2573050"/>
              <a:ext cx="366000" cy="1034050"/>
            </a:xfrm>
            <a:custGeom>
              <a:avLst/>
              <a:gdLst/>
              <a:ahLst/>
              <a:cxnLst/>
              <a:rect l="l" t="t" r="r" b="b"/>
              <a:pathLst>
                <a:path w="14640" h="41362" extrusionOk="0">
                  <a:moveTo>
                    <a:pt x="14638" y="0"/>
                  </a:moveTo>
                  <a:cubicBezTo>
                    <a:pt x="14469" y="0"/>
                    <a:pt x="98" y="41220"/>
                    <a:pt x="30" y="41220"/>
                  </a:cubicBezTo>
                  <a:cubicBezTo>
                    <a:pt x="30" y="41220"/>
                    <a:pt x="30" y="41220"/>
                    <a:pt x="30" y="41220"/>
                  </a:cubicBezTo>
                  <a:lnTo>
                    <a:pt x="30" y="41220"/>
                  </a:lnTo>
                  <a:cubicBezTo>
                    <a:pt x="0" y="41303"/>
                    <a:pt x="69" y="41361"/>
                    <a:pt x="136" y="41361"/>
                  </a:cubicBezTo>
                  <a:cubicBezTo>
                    <a:pt x="176" y="41361"/>
                    <a:pt x="215" y="41341"/>
                    <a:pt x="232" y="41292"/>
                  </a:cubicBezTo>
                  <a:lnTo>
                    <a:pt x="14639" y="1"/>
                  </a:lnTo>
                  <a:cubicBezTo>
                    <a:pt x="14639" y="1"/>
                    <a:pt x="14638" y="0"/>
                    <a:pt x="14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g358fe18d560_3_2065"/>
            <p:cNvSpPr/>
            <p:nvPr/>
          </p:nvSpPr>
          <p:spPr>
            <a:xfrm>
              <a:off x="1458500" y="1149050"/>
              <a:ext cx="365550" cy="1034175"/>
            </a:xfrm>
            <a:custGeom>
              <a:avLst/>
              <a:gdLst/>
              <a:ahLst/>
              <a:cxnLst/>
              <a:rect l="l" t="t" r="r" b="b"/>
              <a:pathLst>
                <a:path w="14622" h="41367" extrusionOk="0">
                  <a:moveTo>
                    <a:pt x="14621" y="1"/>
                  </a:moveTo>
                  <a:cubicBezTo>
                    <a:pt x="14464" y="1"/>
                    <a:pt x="80" y="41221"/>
                    <a:pt x="24" y="41221"/>
                  </a:cubicBezTo>
                  <a:cubicBezTo>
                    <a:pt x="24" y="41221"/>
                    <a:pt x="24" y="41221"/>
                    <a:pt x="24" y="41221"/>
                  </a:cubicBezTo>
                  <a:lnTo>
                    <a:pt x="24" y="41221"/>
                  </a:lnTo>
                  <a:cubicBezTo>
                    <a:pt x="1" y="41281"/>
                    <a:pt x="36" y="41340"/>
                    <a:pt x="84" y="41364"/>
                  </a:cubicBezTo>
                  <a:cubicBezTo>
                    <a:pt x="94" y="41366"/>
                    <a:pt x="104" y="41367"/>
                    <a:pt x="114" y="41367"/>
                  </a:cubicBezTo>
                  <a:cubicBezTo>
                    <a:pt x="162" y="41367"/>
                    <a:pt x="207" y="41342"/>
                    <a:pt x="227" y="41293"/>
                  </a:cubicBezTo>
                  <a:lnTo>
                    <a:pt x="14622" y="2"/>
                  </a:lnTo>
                  <a:cubicBezTo>
                    <a:pt x="14621" y="1"/>
                    <a:pt x="14621" y="1"/>
                    <a:pt x="14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g358fe18d560_3_2065"/>
            <p:cNvSpPr/>
            <p:nvPr/>
          </p:nvSpPr>
          <p:spPr>
            <a:xfrm>
              <a:off x="5248275" y="1149050"/>
              <a:ext cx="365525" cy="1034175"/>
            </a:xfrm>
            <a:custGeom>
              <a:avLst/>
              <a:gdLst/>
              <a:ahLst/>
              <a:cxnLst/>
              <a:rect l="l" t="t" r="r" b="b"/>
              <a:pathLst>
                <a:path w="14621" h="41367" extrusionOk="0">
                  <a:moveTo>
                    <a:pt x="14620" y="1"/>
                  </a:moveTo>
                  <a:cubicBezTo>
                    <a:pt x="14451" y="1"/>
                    <a:pt x="80" y="41221"/>
                    <a:pt x="12" y="41221"/>
                  </a:cubicBezTo>
                  <a:cubicBezTo>
                    <a:pt x="12" y="41221"/>
                    <a:pt x="12" y="41221"/>
                    <a:pt x="12" y="41221"/>
                  </a:cubicBezTo>
                  <a:lnTo>
                    <a:pt x="12" y="41221"/>
                  </a:lnTo>
                  <a:cubicBezTo>
                    <a:pt x="0" y="41281"/>
                    <a:pt x="24" y="41340"/>
                    <a:pt x="83" y="41364"/>
                  </a:cubicBezTo>
                  <a:cubicBezTo>
                    <a:pt x="91" y="41366"/>
                    <a:pt x="100" y="41367"/>
                    <a:pt x="108" y="41367"/>
                  </a:cubicBezTo>
                  <a:cubicBezTo>
                    <a:pt x="150" y="41367"/>
                    <a:pt x="194" y="41342"/>
                    <a:pt x="214" y="41293"/>
                  </a:cubicBezTo>
                  <a:lnTo>
                    <a:pt x="14621" y="2"/>
                  </a:lnTo>
                  <a:cubicBezTo>
                    <a:pt x="14621" y="1"/>
                    <a:pt x="14620" y="1"/>
                    <a:pt x="14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g358fe18d560_3_2065"/>
            <p:cNvSpPr/>
            <p:nvPr/>
          </p:nvSpPr>
          <p:spPr>
            <a:xfrm>
              <a:off x="3308725" y="1149050"/>
              <a:ext cx="300075" cy="847850"/>
            </a:xfrm>
            <a:custGeom>
              <a:avLst/>
              <a:gdLst/>
              <a:ahLst/>
              <a:cxnLst/>
              <a:rect l="l" t="t" r="r" b="b"/>
              <a:pathLst>
                <a:path w="12003" h="33914" extrusionOk="0">
                  <a:moveTo>
                    <a:pt x="12001" y="1"/>
                  </a:moveTo>
                  <a:cubicBezTo>
                    <a:pt x="11833" y="1"/>
                    <a:pt x="80" y="33768"/>
                    <a:pt x="13" y="33768"/>
                  </a:cubicBezTo>
                  <a:cubicBezTo>
                    <a:pt x="13" y="33768"/>
                    <a:pt x="13" y="33768"/>
                    <a:pt x="13" y="33768"/>
                  </a:cubicBezTo>
                  <a:lnTo>
                    <a:pt x="13" y="33768"/>
                  </a:lnTo>
                  <a:cubicBezTo>
                    <a:pt x="1" y="33827"/>
                    <a:pt x="25" y="33887"/>
                    <a:pt x="84" y="33911"/>
                  </a:cubicBezTo>
                  <a:cubicBezTo>
                    <a:pt x="92" y="33913"/>
                    <a:pt x="100" y="33914"/>
                    <a:pt x="109" y="33914"/>
                  </a:cubicBezTo>
                  <a:cubicBezTo>
                    <a:pt x="151" y="33914"/>
                    <a:pt x="195" y="33889"/>
                    <a:pt x="215" y="33839"/>
                  </a:cubicBezTo>
                  <a:lnTo>
                    <a:pt x="12002" y="2"/>
                  </a:lnTo>
                  <a:cubicBezTo>
                    <a:pt x="12002" y="1"/>
                    <a:pt x="12002" y="1"/>
                    <a:pt x="12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g358fe18d560_3_2065"/>
            <p:cNvSpPr/>
            <p:nvPr/>
          </p:nvSpPr>
          <p:spPr>
            <a:xfrm>
              <a:off x="2575950" y="1149050"/>
              <a:ext cx="377400" cy="1067100"/>
            </a:xfrm>
            <a:custGeom>
              <a:avLst/>
              <a:gdLst/>
              <a:ahLst/>
              <a:cxnLst/>
              <a:rect l="l" t="t" r="r" b="b"/>
              <a:pathLst>
                <a:path w="15096" h="42684" extrusionOk="0">
                  <a:moveTo>
                    <a:pt x="15095" y="1"/>
                  </a:moveTo>
                  <a:cubicBezTo>
                    <a:pt x="14926" y="1"/>
                    <a:pt x="90" y="42543"/>
                    <a:pt x="23" y="42543"/>
                  </a:cubicBezTo>
                  <a:cubicBezTo>
                    <a:pt x="23" y="42543"/>
                    <a:pt x="23" y="42543"/>
                    <a:pt x="23" y="42543"/>
                  </a:cubicBezTo>
                  <a:lnTo>
                    <a:pt x="23" y="42543"/>
                  </a:lnTo>
                  <a:cubicBezTo>
                    <a:pt x="0" y="42625"/>
                    <a:pt x="67" y="42684"/>
                    <a:pt x="131" y="42684"/>
                  </a:cubicBezTo>
                  <a:cubicBezTo>
                    <a:pt x="170" y="42684"/>
                    <a:pt x="207" y="42663"/>
                    <a:pt x="225" y="42614"/>
                  </a:cubicBezTo>
                  <a:lnTo>
                    <a:pt x="15096" y="2"/>
                  </a:lnTo>
                  <a:cubicBezTo>
                    <a:pt x="15096" y="1"/>
                    <a:pt x="15095" y="1"/>
                    <a:pt x="15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g358fe18d560_3_2065"/>
            <p:cNvSpPr/>
            <p:nvPr/>
          </p:nvSpPr>
          <p:spPr>
            <a:xfrm>
              <a:off x="1767750" y="3036775"/>
              <a:ext cx="300975" cy="847950"/>
            </a:xfrm>
            <a:custGeom>
              <a:avLst/>
              <a:gdLst/>
              <a:ahLst/>
              <a:cxnLst/>
              <a:rect l="l" t="t" r="r" b="b"/>
              <a:pathLst>
                <a:path w="12039" h="33918" extrusionOk="0">
                  <a:moveTo>
                    <a:pt x="12025" y="1"/>
                  </a:moveTo>
                  <a:cubicBezTo>
                    <a:pt x="11869" y="1"/>
                    <a:pt x="105" y="33768"/>
                    <a:pt x="37" y="33768"/>
                  </a:cubicBezTo>
                  <a:cubicBezTo>
                    <a:pt x="37" y="33768"/>
                    <a:pt x="37" y="33768"/>
                    <a:pt x="37" y="33768"/>
                  </a:cubicBezTo>
                  <a:lnTo>
                    <a:pt x="37" y="33768"/>
                  </a:lnTo>
                  <a:cubicBezTo>
                    <a:pt x="0" y="33856"/>
                    <a:pt x="73" y="33917"/>
                    <a:pt x="142" y="33917"/>
                  </a:cubicBezTo>
                  <a:cubicBezTo>
                    <a:pt x="184" y="33917"/>
                    <a:pt x="226" y="33894"/>
                    <a:pt x="239" y="33839"/>
                  </a:cubicBezTo>
                  <a:lnTo>
                    <a:pt x="12038" y="2"/>
                  </a:lnTo>
                  <a:lnTo>
                    <a:pt x="12027" y="2"/>
                  </a:lnTo>
                  <a:cubicBezTo>
                    <a:pt x="12026" y="1"/>
                    <a:pt x="12026" y="1"/>
                    <a:pt x="12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g358fe18d560_3_2065"/>
            <p:cNvSpPr/>
            <p:nvPr/>
          </p:nvSpPr>
          <p:spPr>
            <a:xfrm>
              <a:off x="1762975" y="3566900"/>
              <a:ext cx="300700" cy="848100"/>
            </a:xfrm>
            <a:custGeom>
              <a:avLst/>
              <a:gdLst/>
              <a:ahLst/>
              <a:cxnLst/>
              <a:rect l="l" t="t" r="r" b="b"/>
              <a:pathLst>
                <a:path w="12028" h="33924" extrusionOk="0">
                  <a:moveTo>
                    <a:pt x="12026" y="1"/>
                  </a:moveTo>
                  <a:cubicBezTo>
                    <a:pt x="11858" y="1"/>
                    <a:pt x="101" y="33780"/>
                    <a:pt x="37" y="33780"/>
                  </a:cubicBezTo>
                  <a:cubicBezTo>
                    <a:pt x="37" y="33780"/>
                    <a:pt x="37" y="33780"/>
                    <a:pt x="37" y="33780"/>
                  </a:cubicBezTo>
                  <a:lnTo>
                    <a:pt x="37" y="33780"/>
                  </a:lnTo>
                  <a:cubicBezTo>
                    <a:pt x="1" y="33861"/>
                    <a:pt x="73" y="33923"/>
                    <a:pt x="141" y="33923"/>
                  </a:cubicBezTo>
                  <a:cubicBezTo>
                    <a:pt x="184" y="33923"/>
                    <a:pt x="226" y="33899"/>
                    <a:pt x="240" y="33839"/>
                  </a:cubicBezTo>
                  <a:lnTo>
                    <a:pt x="12027" y="2"/>
                  </a:lnTo>
                  <a:cubicBezTo>
                    <a:pt x="12027" y="1"/>
                    <a:pt x="12026" y="1"/>
                    <a:pt x="12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g358fe18d560_3_2065"/>
            <p:cNvSpPr/>
            <p:nvPr/>
          </p:nvSpPr>
          <p:spPr>
            <a:xfrm>
              <a:off x="3178650" y="2340875"/>
              <a:ext cx="616475" cy="1748650"/>
            </a:xfrm>
            <a:custGeom>
              <a:avLst/>
              <a:gdLst/>
              <a:ahLst/>
              <a:cxnLst/>
              <a:rect l="l" t="t" r="r" b="b"/>
              <a:pathLst>
                <a:path w="24659" h="69946" extrusionOk="0">
                  <a:moveTo>
                    <a:pt x="24658" y="1"/>
                  </a:moveTo>
                  <a:cubicBezTo>
                    <a:pt x="24489" y="1"/>
                    <a:pt x="88" y="69807"/>
                    <a:pt x="25" y="69807"/>
                  </a:cubicBezTo>
                  <a:cubicBezTo>
                    <a:pt x="25" y="69807"/>
                    <a:pt x="25" y="69807"/>
                    <a:pt x="25" y="69807"/>
                  </a:cubicBezTo>
                  <a:lnTo>
                    <a:pt x="25" y="69807"/>
                  </a:lnTo>
                  <a:cubicBezTo>
                    <a:pt x="1" y="69855"/>
                    <a:pt x="37" y="69915"/>
                    <a:pt x="96" y="69938"/>
                  </a:cubicBezTo>
                  <a:cubicBezTo>
                    <a:pt x="107" y="69944"/>
                    <a:pt x="118" y="69946"/>
                    <a:pt x="129" y="69946"/>
                  </a:cubicBezTo>
                  <a:cubicBezTo>
                    <a:pt x="168" y="69946"/>
                    <a:pt x="208" y="69916"/>
                    <a:pt x="227" y="69879"/>
                  </a:cubicBezTo>
                  <a:lnTo>
                    <a:pt x="24659" y="1"/>
                  </a:lnTo>
                  <a:cubicBezTo>
                    <a:pt x="24659" y="1"/>
                    <a:pt x="24658" y="1"/>
                    <a:pt x="246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g358fe18d560_3_2065"/>
            <p:cNvSpPr/>
            <p:nvPr/>
          </p:nvSpPr>
          <p:spPr>
            <a:xfrm>
              <a:off x="2669675" y="1751525"/>
              <a:ext cx="616450" cy="1748650"/>
            </a:xfrm>
            <a:custGeom>
              <a:avLst/>
              <a:gdLst/>
              <a:ahLst/>
              <a:cxnLst/>
              <a:rect l="l" t="t" r="r" b="b"/>
              <a:pathLst>
                <a:path w="24658" h="69946" extrusionOk="0">
                  <a:moveTo>
                    <a:pt x="24657" y="0"/>
                  </a:moveTo>
                  <a:cubicBezTo>
                    <a:pt x="24657" y="0"/>
                    <a:pt x="24657" y="1"/>
                    <a:pt x="24656" y="1"/>
                  </a:cubicBezTo>
                  <a:lnTo>
                    <a:pt x="24658" y="1"/>
                  </a:lnTo>
                  <a:cubicBezTo>
                    <a:pt x="24658" y="1"/>
                    <a:pt x="24658" y="0"/>
                    <a:pt x="24657" y="0"/>
                  </a:cubicBezTo>
                  <a:close/>
                  <a:moveTo>
                    <a:pt x="24646" y="1"/>
                  </a:moveTo>
                  <a:lnTo>
                    <a:pt x="24610" y="103"/>
                  </a:lnTo>
                  <a:lnTo>
                    <a:pt x="24610" y="103"/>
                  </a:lnTo>
                  <a:cubicBezTo>
                    <a:pt x="24636" y="40"/>
                    <a:pt x="24651" y="5"/>
                    <a:pt x="24656" y="1"/>
                  </a:cubicBezTo>
                  <a:close/>
                  <a:moveTo>
                    <a:pt x="24610" y="103"/>
                  </a:moveTo>
                  <a:lnTo>
                    <a:pt x="24610" y="103"/>
                  </a:lnTo>
                  <a:cubicBezTo>
                    <a:pt x="23409" y="3085"/>
                    <a:pt x="75" y="69807"/>
                    <a:pt x="24" y="69807"/>
                  </a:cubicBezTo>
                  <a:cubicBezTo>
                    <a:pt x="24" y="69807"/>
                    <a:pt x="24" y="69807"/>
                    <a:pt x="24" y="69807"/>
                  </a:cubicBezTo>
                  <a:lnTo>
                    <a:pt x="24" y="69807"/>
                  </a:lnTo>
                  <a:cubicBezTo>
                    <a:pt x="0" y="69855"/>
                    <a:pt x="36" y="69914"/>
                    <a:pt x="84" y="69938"/>
                  </a:cubicBezTo>
                  <a:cubicBezTo>
                    <a:pt x="97" y="69943"/>
                    <a:pt x="110" y="69946"/>
                    <a:pt x="122" y="69946"/>
                  </a:cubicBezTo>
                  <a:cubicBezTo>
                    <a:pt x="167" y="69946"/>
                    <a:pt x="208" y="69916"/>
                    <a:pt x="226" y="69879"/>
                  </a:cubicBezTo>
                  <a:lnTo>
                    <a:pt x="24610" y="10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g358fe18d560_3_2065"/>
            <p:cNvSpPr/>
            <p:nvPr/>
          </p:nvSpPr>
          <p:spPr>
            <a:xfrm>
              <a:off x="5060575" y="3212700"/>
              <a:ext cx="382975" cy="1082575"/>
            </a:xfrm>
            <a:custGeom>
              <a:avLst/>
              <a:gdLst/>
              <a:ahLst/>
              <a:cxnLst/>
              <a:rect l="l" t="t" r="r" b="b"/>
              <a:pathLst>
                <a:path w="15319" h="43303" extrusionOk="0">
                  <a:moveTo>
                    <a:pt x="15318" y="1"/>
                  </a:moveTo>
                  <a:cubicBezTo>
                    <a:pt x="15149" y="1"/>
                    <a:pt x="94" y="43162"/>
                    <a:pt x="31" y="43162"/>
                  </a:cubicBezTo>
                  <a:cubicBezTo>
                    <a:pt x="31" y="43162"/>
                    <a:pt x="31" y="43162"/>
                    <a:pt x="31" y="43162"/>
                  </a:cubicBezTo>
                  <a:lnTo>
                    <a:pt x="31" y="43162"/>
                  </a:lnTo>
                  <a:cubicBezTo>
                    <a:pt x="1" y="43244"/>
                    <a:pt x="70" y="43303"/>
                    <a:pt x="137" y="43303"/>
                  </a:cubicBezTo>
                  <a:cubicBezTo>
                    <a:pt x="176" y="43303"/>
                    <a:pt x="216" y="43282"/>
                    <a:pt x="233" y="43233"/>
                  </a:cubicBezTo>
                  <a:lnTo>
                    <a:pt x="15319" y="2"/>
                  </a:lnTo>
                  <a:cubicBezTo>
                    <a:pt x="15318" y="1"/>
                    <a:pt x="15318" y="1"/>
                    <a:pt x="153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g358fe18d560_3_2065"/>
            <p:cNvSpPr/>
            <p:nvPr/>
          </p:nvSpPr>
          <p:spPr>
            <a:xfrm>
              <a:off x="3475575" y="1149075"/>
              <a:ext cx="616325" cy="1748700"/>
            </a:xfrm>
            <a:custGeom>
              <a:avLst/>
              <a:gdLst/>
              <a:ahLst/>
              <a:cxnLst/>
              <a:rect l="l" t="t" r="r" b="b"/>
              <a:pathLst>
                <a:path w="24653" h="69948" extrusionOk="0">
                  <a:moveTo>
                    <a:pt x="24652" y="0"/>
                  </a:moveTo>
                  <a:cubicBezTo>
                    <a:pt x="24494" y="0"/>
                    <a:pt x="82" y="69807"/>
                    <a:pt x="30" y="69807"/>
                  </a:cubicBezTo>
                  <a:cubicBezTo>
                    <a:pt x="30" y="69807"/>
                    <a:pt x="30" y="69807"/>
                    <a:pt x="30" y="69807"/>
                  </a:cubicBezTo>
                  <a:lnTo>
                    <a:pt x="30" y="69807"/>
                  </a:lnTo>
                  <a:cubicBezTo>
                    <a:pt x="0" y="69889"/>
                    <a:pt x="64" y="69948"/>
                    <a:pt x="128" y="69948"/>
                  </a:cubicBezTo>
                  <a:cubicBezTo>
                    <a:pt x="165" y="69948"/>
                    <a:pt x="203" y="69927"/>
                    <a:pt x="221" y="69878"/>
                  </a:cubicBezTo>
                  <a:lnTo>
                    <a:pt x="24652" y="1"/>
                  </a:lnTo>
                  <a:cubicBezTo>
                    <a:pt x="24652" y="0"/>
                    <a:pt x="24652" y="0"/>
                    <a:pt x="246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g358fe18d560_3_2065"/>
            <p:cNvSpPr/>
            <p:nvPr/>
          </p:nvSpPr>
          <p:spPr>
            <a:xfrm>
              <a:off x="3718350" y="2256350"/>
              <a:ext cx="616425" cy="1748575"/>
            </a:xfrm>
            <a:custGeom>
              <a:avLst/>
              <a:gdLst/>
              <a:ahLst/>
              <a:cxnLst/>
              <a:rect l="l" t="t" r="r" b="b"/>
              <a:pathLst>
                <a:path w="24657" h="69943" extrusionOk="0">
                  <a:moveTo>
                    <a:pt x="24644" y="0"/>
                  </a:moveTo>
                  <a:cubicBezTo>
                    <a:pt x="24487" y="0"/>
                    <a:pt x="74" y="69807"/>
                    <a:pt x="23" y="69807"/>
                  </a:cubicBezTo>
                  <a:cubicBezTo>
                    <a:pt x="23" y="69807"/>
                    <a:pt x="23" y="69807"/>
                    <a:pt x="23" y="69807"/>
                  </a:cubicBezTo>
                  <a:lnTo>
                    <a:pt x="23" y="69807"/>
                  </a:lnTo>
                  <a:cubicBezTo>
                    <a:pt x="0" y="69889"/>
                    <a:pt x="62" y="69943"/>
                    <a:pt x="122" y="69943"/>
                  </a:cubicBezTo>
                  <a:cubicBezTo>
                    <a:pt x="159" y="69943"/>
                    <a:pt x="195" y="69923"/>
                    <a:pt x="213" y="69879"/>
                  </a:cubicBezTo>
                  <a:lnTo>
                    <a:pt x="24657" y="1"/>
                  </a:lnTo>
                  <a:lnTo>
                    <a:pt x="24645" y="1"/>
                  </a:lnTo>
                  <a:cubicBezTo>
                    <a:pt x="24645" y="1"/>
                    <a:pt x="24645" y="0"/>
                    <a:pt x="24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g358fe18d560_3_2065"/>
            <p:cNvSpPr/>
            <p:nvPr/>
          </p:nvSpPr>
          <p:spPr>
            <a:xfrm>
              <a:off x="3943175" y="2004550"/>
              <a:ext cx="616625" cy="1748700"/>
            </a:xfrm>
            <a:custGeom>
              <a:avLst/>
              <a:gdLst/>
              <a:ahLst/>
              <a:cxnLst/>
              <a:rect l="l" t="t" r="r" b="b"/>
              <a:pathLst>
                <a:path w="24665" h="69948" extrusionOk="0">
                  <a:moveTo>
                    <a:pt x="24665" y="0"/>
                  </a:moveTo>
                  <a:lnTo>
                    <a:pt x="24658" y="20"/>
                  </a:lnTo>
                  <a:lnTo>
                    <a:pt x="24658" y="20"/>
                  </a:lnTo>
                  <a:cubicBezTo>
                    <a:pt x="24661" y="14"/>
                    <a:pt x="24663" y="12"/>
                    <a:pt x="24664" y="12"/>
                  </a:cubicBezTo>
                  <a:cubicBezTo>
                    <a:pt x="24664" y="12"/>
                    <a:pt x="24665" y="12"/>
                    <a:pt x="24665" y="12"/>
                  </a:cubicBezTo>
                  <a:lnTo>
                    <a:pt x="24665" y="0"/>
                  </a:lnTo>
                  <a:close/>
                  <a:moveTo>
                    <a:pt x="24658" y="20"/>
                  </a:moveTo>
                  <a:cubicBezTo>
                    <a:pt x="24178" y="906"/>
                    <a:pt x="98" y="69806"/>
                    <a:pt x="31" y="69806"/>
                  </a:cubicBezTo>
                  <a:cubicBezTo>
                    <a:pt x="31" y="69806"/>
                    <a:pt x="31" y="69806"/>
                    <a:pt x="31" y="69806"/>
                  </a:cubicBezTo>
                  <a:lnTo>
                    <a:pt x="31" y="69806"/>
                  </a:lnTo>
                  <a:cubicBezTo>
                    <a:pt x="1" y="69889"/>
                    <a:pt x="70" y="69947"/>
                    <a:pt x="136" y="69947"/>
                  </a:cubicBezTo>
                  <a:cubicBezTo>
                    <a:pt x="176" y="69947"/>
                    <a:pt x="215" y="69927"/>
                    <a:pt x="233" y="69878"/>
                  </a:cubicBezTo>
                  <a:lnTo>
                    <a:pt x="24658" y="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g358fe18d560_3_2065"/>
            <p:cNvSpPr/>
            <p:nvPr/>
          </p:nvSpPr>
          <p:spPr>
            <a:xfrm>
              <a:off x="3828325" y="2752250"/>
              <a:ext cx="616600" cy="1748500"/>
            </a:xfrm>
            <a:custGeom>
              <a:avLst/>
              <a:gdLst/>
              <a:ahLst/>
              <a:cxnLst/>
              <a:rect l="l" t="t" r="r" b="b"/>
              <a:pathLst>
                <a:path w="24664" h="69940" extrusionOk="0">
                  <a:moveTo>
                    <a:pt x="24662" y="0"/>
                  </a:moveTo>
                  <a:cubicBezTo>
                    <a:pt x="24489" y="0"/>
                    <a:pt x="81" y="69807"/>
                    <a:pt x="29" y="69807"/>
                  </a:cubicBezTo>
                  <a:cubicBezTo>
                    <a:pt x="29" y="69807"/>
                    <a:pt x="29" y="69807"/>
                    <a:pt x="29" y="69807"/>
                  </a:cubicBezTo>
                  <a:lnTo>
                    <a:pt x="29" y="69807"/>
                  </a:lnTo>
                  <a:cubicBezTo>
                    <a:pt x="0" y="69887"/>
                    <a:pt x="64" y="69940"/>
                    <a:pt x="129" y="69940"/>
                  </a:cubicBezTo>
                  <a:cubicBezTo>
                    <a:pt x="170" y="69940"/>
                    <a:pt x="213" y="69918"/>
                    <a:pt x="231" y="69866"/>
                  </a:cubicBezTo>
                  <a:lnTo>
                    <a:pt x="24663" y="1"/>
                  </a:lnTo>
                  <a:cubicBezTo>
                    <a:pt x="24663" y="0"/>
                    <a:pt x="24663" y="0"/>
                    <a:pt x="24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g358fe18d560_3_2065"/>
            <p:cNvSpPr/>
            <p:nvPr/>
          </p:nvSpPr>
          <p:spPr>
            <a:xfrm>
              <a:off x="4807125" y="2666225"/>
              <a:ext cx="616475" cy="1748525"/>
            </a:xfrm>
            <a:custGeom>
              <a:avLst/>
              <a:gdLst/>
              <a:ahLst/>
              <a:cxnLst/>
              <a:rect l="l" t="t" r="r" b="b"/>
              <a:pathLst>
                <a:path w="24659" h="69941" extrusionOk="0">
                  <a:moveTo>
                    <a:pt x="24658" y="0"/>
                  </a:moveTo>
                  <a:cubicBezTo>
                    <a:pt x="24489" y="0"/>
                    <a:pt x="76" y="69807"/>
                    <a:pt x="25" y="69807"/>
                  </a:cubicBezTo>
                  <a:cubicBezTo>
                    <a:pt x="25" y="69807"/>
                    <a:pt x="25" y="69807"/>
                    <a:pt x="25" y="69807"/>
                  </a:cubicBezTo>
                  <a:lnTo>
                    <a:pt x="25" y="69807"/>
                  </a:lnTo>
                  <a:cubicBezTo>
                    <a:pt x="1" y="69855"/>
                    <a:pt x="37" y="69914"/>
                    <a:pt x="84" y="69938"/>
                  </a:cubicBezTo>
                  <a:cubicBezTo>
                    <a:pt x="94" y="69940"/>
                    <a:pt x="104" y="69941"/>
                    <a:pt x="114" y="69941"/>
                  </a:cubicBezTo>
                  <a:cubicBezTo>
                    <a:pt x="163" y="69941"/>
                    <a:pt x="207" y="69916"/>
                    <a:pt x="227" y="69866"/>
                  </a:cubicBezTo>
                  <a:lnTo>
                    <a:pt x="24659" y="1"/>
                  </a:lnTo>
                  <a:cubicBezTo>
                    <a:pt x="24659" y="0"/>
                    <a:pt x="24658" y="0"/>
                    <a:pt x="246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g358fe18d560_3_2065"/>
            <p:cNvSpPr/>
            <p:nvPr/>
          </p:nvSpPr>
          <p:spPr>
            <a:xfrm>
              <a:off x="4901525" y="1636000"/>
              <a:ext cx="230675" cy="649075"/>
            </a:xfrm>
            <a:custGeom>
              <a:avLst/>
              <a:gdLst/>
              <a:ahLst/>
              <a:cxnLst/>
              <a:rect l="l" t="t" r="r" b="b"/>
              <a:pathLst>
                <a:path w="9227" h="25963" extrusionOk="0">
                  <a:moveTo>
                    <a:pt x="9225" y="1"/>
                  </a:moveTo>
                  <a:cubicBezTo>
                    <a:pt x="9057" y="1"/>
                    <a:pt x="75" y="25827"/>
                    <a:pt x="23" y="25827"/>
                  </a:cubicBezTo>
                  <a:cubicBezTo>
                    <a:pt x="23" y="25827"/>
                    <a:pt x="23" y="25827"/>
                    <a:pt x="23" y="25827"/>
                  </a:cubicBezTo>
                  <a:lnTo>
                    <a:pt x="23" y="25827"/>
                  </a:lnTo>
                  <a:cubicBezTo>
                    <a:pt x="1" y="25909"/>
                    <a:pt x="62" y="25963"/>
                    <a:pt x="123" y="25963"/>
                  </a:cubicBezTo>
                  <a:cubicBezTo>
                    <a:pt x="159" y="25963"/>
                    <a:pt x="196" y="25943"/>
                    <a:pt x="214" y="25898"/>
                  </a:cubicBezTo>
                  <a:lnTo>
                    <a:pt x="9227" y="2"/>
                  </a:lnTo>
                  <a:cubicBezTo>
                    <a:pt x="9226" y="1"/>
                    <a:pt x="9226" y="1"/>
                    <a:pt x="92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g358fe18d560_3_2065"/>
            <p:cNvSpPr/>
            <p:nvPr/>
          </p:nvSpPr>
          <p:spPr>
            <a:xfrm>
              <a:off x="4026075" y="1149050"/>
              <a:ext cx="230425" cy="649175"/>
            </a:xfrm>
            <a:custGeom>
              <a:avLst/>
              <a:gdLst/>
              <a:ahLst/>
              <a:cxnLst/>
              <a:rect l="l" t="t" r="r" b="b"/>
              <a:pathLst>
                <a:path w="9217" h="25967" extrusionOk="0">
                  <a:moveTo>
                    <a:pt x="9215" y="0"/>
                  </a:moveTo>
                  <a:cubicBezTo>
                    <a:pt x="9047" y="0"/>
                    <a:pt x="76" y="25826"/>
                    <a:pt x="13" y="25826"/>
                  </a:cubicBezTo>
                  <a:cubicBezTo>
                    <a:pt x="13" y="25826"/>
                    <a:pt x="13" y="25826"/>
                    <a:pt x="13" y="25826"/>
                  </a:cubicBezTo>
                  <a:lnTo>
                    <a:pt x="13" y="25826"/>
                  </a:lnTo>
                  <a:cubicBezTo>
                    <a:pt x="1" y="25886"/>
                    <a:pt x="25" y="25945"/>
                    <a:pt x="84" y="25957"/>
                  </a:cubicBezTo>
                  <a:cubicBezTo>
                    <a:pt x="97" y="25963"/>
                    <a:pt x="110" y="25966"/>
                    <a:pt x="123" y="25966"/>
                  </a:cubicBezTo>
                  <a:cubicBezTo>
                    <a:pt x="160" y="25966"/>
                    <a:pt x="198" y="25942"/>
                    <a:pt x="215" y="25898"/>
                  </a:cubicBezTo>
                  <a:lnTo>
                    <a:pt x="9216" y="2"/>
                  </a:lnTo>
                  <a:cubicBezTo>
                    <a:pt x="9216" y="1"/>
                    <a:pt x="9215" y="0"/>
                    <a:pt x="9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g358fe18d560_3_2065"/>
            <p:cNvSpPr/>
            <p:nvPr/>
          </p:nvSpPr>
          <p:spPr>
            <a:xfrm>
              <a:off x="4305025" y="1765175"/>
              <a:ext cx="123825" cy="344500"/>
            </a:xfrm>
            <a:custGeom>
              <a:avLst/>
              <a:gdLst/>
              <a:ahLst/>
              <a:cxnLst/>
              <a:rect l="l" t="t" r="r" b="b"/>
              <a:pathLst>
                <a:path w="4953" h="13780" extrusionOk="0">
                  <a:moveTo>
                    <a:pt x="4949" y="0"/>
                  </a:moveTo>
                  <a:cubicBezTo>
                    <a:pt x="4788" y="0"/>
                    <a:pt x="74" y="13647"/>
                    <a:pt x="23" y="13647"/>
                  </a:cubicBezTo>
                  <a:cubicBezTo>
                    <a:pt x="23" y="13647"/>
                    <a:pt x="23" y="13647"/>
                    <a:pt x="23" y="13647"/>
                  </a:cubicBezTo>
                  <a:lnTo>
                    <a:pt x="23" y="13647"/>
                  </a:lnTo>
                  <a:cubicBezTo>
                    <a:pt x="0" y="13723"/>
                    <a:pt x="65" y="13780"/>
                    <a:pt x="130" y="13780"/>
                  </a:cubicBezTo>
                  <a:cubicBezTo>
                    <a:pt x="167" y="13780"/>
                    <a:pt x="204" y="13762"/>
                    <a:pt x="225" y="13719"/>
                  </a:cubicBezTo>
                  <a:lnTo>
                    <a:pt x="4952" y="3"/>
                  </a:lnTo>
                  <a:cubicBezTo>
                    <a:pt x="4951" y="1"/>
                    <a:pt x="4950" y="0"/>
                    <a:pt x="49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g358fe18d560_3_2065"/>
            <p:cNvSpPr/>
            <p:nvPr/>
          </p:nvSpPr>
          <p:spPr>
            <a:xfrm>
              <a:off x="4189825" y="3725525"/>
              <a:ext cx="123825" cy="344300"/>
            </a:xfrm>
            <a:custGeom>
              <a:avLst/>
              <a:gdLst/>
              <a:ahLst/>
              <a:cxnLst/>
              <a:rect l="l" t="t" r="r" b="b"/>
              <a:pathLst>
                <a:path w="4953" h="13772" extrusionOk="0">
                  <a:moveTo>
                    <a:pt x="4950" y="1"/>
                  </a:moveTo>
                  <a:cubicBezTo>
                    <a:pt x="4788" y="1"/>
                    <a:pt x="75" y="13636"/>
                    <a:pt x="23" y="13636"/>
                  </a:cubicBezTo>
                  <a:cubicBezTo>
                    <a:pt x="23" y="13636"/>
                    <a:pt x="23" y="13636"/>
                    <a:pt x="23" y="13636"/>
                  </a:cubicBezTo>
                  <a:lnTo>
                    <a:pt x="23" y="13636"/>
                  </a:lnTo>
                  <a:cubicBezTo>
                    <a:pt x="1" y="13717"/>
                    <a:pt x="62" y="13771"/>
                    <a:pt x="126" y="13771"/>
                  </a:cubicBezTo>
                  <a:cubicBezTo>
                    <a:pt x="164" y="13771"/>
                    <a:pt x="203" y="13752"/>
                    <a:pt x="226" y="13707"/>
                  </a:cubicBezTo>
                  <a:lnTo>
                    <a:pt x="4952" y="3"/>
                  </a:lnTo>
                  <a:cubicBezTo>
                    <a:pt x="4952" y="2"/>
                    <a:pt x="4951" y="1"/>
                    <a:pt x="4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g358fe18d560_3_2065"/>
            <p:cNvSpPr/>
            <p:nvPr/>
          </p:nvSpPr>
          <p:spPr>
            <a:xfrm>
              <a:off x="4774425" y="2923950"/>
              <a:ext cx="148225" cy="413550"/>
            </a:xfrm>
            <a:custGeom>
              <a:avLst/>
              <a:gdLst/>
              <a:ahLst/>
              <a:cxnLst/>
              <a:rect l="l" t="t" r="r" b="b"/>
              <a:pathLst>
                <a:path w="5929" h="16542" extrusionOk="0">
                  <a:moveTo>
                    <a:pt x="5926" y="0"/>
                  </a:moveTo>
                  <a:cubicBezTo>
                    <a:pt x="5760" y="0"/>
                    <a:pt x="86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0" y="16485"/>
                    <a:pt x="70" y="16542"/>
                    <a:pt x="135" y="16542"/>
                  </a:cubicBezTo>
                  <a:cubicBezTo>
                    <a:pt x="172" y="16542"/>
                    <a:pt x="208" y="16524"/>
                    <a:pt x="225" y="16481"/>
                  </a:cubicBezTo>
                  <a:lnTo>
                    <a:pt x="5929" y="3"/>
                  </a:lnTo>
                  <a:cubicBezTo>
                    <a:pt x="5928" y="1"/>
                    <a:pt x="5927" y="0"/>
                    <a:pt x="5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g358fe18d560_3_2065"/>
            <p:cNvSpPr/>
            <p:nvPr/>
          </p:nvSpPr>
          <p:spPr>
            <a:xfrm>
              <a:off x="4016600" y="2418825"/>
              <a:ext cx="147925" cy="413650"/>
            </a:xfrm>
            <a:custGeom>
              <a:avLst/>
              <a:gdLst/>
              <a:ahLst/>
              <a:cxnLst/>
              <a:rect l="l" t="t" r="r" b="b"/>
              <a:pathLst>
                <a:path w="5917" h="16546" extrusionOk="0">
                  <a:moveTo>
                    <a:pt x="5914" y="1"/>
                  </a:moveTo>
                  <a:cubicBezTo>
                    <a:pt x="5752" y="1"/>
                    <a:pt x="74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0" y="16491"/>
                    <a:pt x="62" y="16545"/>
                    <a:pt x="125" y="16545"/>
                  </a:cubicBezTo>
                  <a:cubicBezTo>
                    <a:pt x="164" y="16545"/>
                    <a:pt x="203" y="16526"/>
                    <a:pt x="225" y="16481"/>
                  </a:cubicBezTo>
                  <a:lnTo>
                    <a:pt x="5916" y="3"/>
                  </a:lnTo>
                  <a:cubicBezTo>
                    <a:pt x="5916" y="1"/>
                    <a:pt x="5915" y="1"/>
                    <a:pt x="59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g358fe18d560_3_2065"/>
            <p:cNvSpPr/>
            <p:nvPr/>
          </p:nvSpPr>
          <p:spPr>
            <a:xfrm>
              <a:off x="469925" y="2335775"/>
              <a:ext cx="148025" cy="413375"/>
            </a:xfrm>
            <a:custGeom>
              <a:avLst/>
              <a:gdLst/>
              <a:ahLst/>
              <a:cxnLst/>
              <a:rect l="l" t="t" r="r" b="b"/>
              <a:pathLst>
                <a:path w="5921" h="16535" extrusionOk="0">
                  <a:moveTo>
                    <a:pt x="5918" y="1"/>
                  </a:moveTo>
                  <a:cubicBezTo>
                    <a:pt x="5917" y="1"/>
                    <a:pt x="5915" y="1"/>
                    <a:pt x="5914" y="3"/>
                  </a:cubicBezTo>
                  <a:lnTo>
                    <a:pt x="5920" y="3"/>
                  </a:lnTo>
                  <a:cubicBezTo>
                    <a:pt x="5920" y="1"/>
                    <a:pt x="5919" y="1"/>
                    <a:pt x="5918" y="1"/>
                  </a:cubicBezTo>
                  <a:close/>
                  <a:moveTo>
                    <a:pt x="5908" y="3"/>
                  </a:moveTo>
                  <a:lnTo>
                    <a:pt x="5904" y="16"/>
                  </a:lnTo>
                  <a:lnTo>
                    <a:pt x="5904" y="16"/>
                  </a:lnTo>
                  <a:cubicBezTo>
                    <a:pt x="5908" y="10"/>
                    <a:pt x="5911" y="5"/>
                    <a:pt x="5914" y="3"/>
                  </a:cubicBezTo>
                  <a:close/>
                  <a:moveTo>
                    <a:pt x="5904" y="16"/>
                  </a:moveTo>
                  <a:lnTo>
                    <a:pt x="5904" y="16"/>
                  </a:lnTo>
                  <a:cubicBezTo>
                    <a:pt x="5552" y="577"/>
                    <a:pt x="77" y="16410"/>
                    <a:pt x="15" y="16410"/>
                  </a:cubicBezTo>
                  <a:cubicBezTo>
                    <a:pt x="15" y="16410"/>
                    <a:pt x="15" y="16410"/>
                    <a:pt x="15" y="16410"/>
                  </a:cubicBezTo>
                  <a:lnTo>
                    <a:pt x="15" y="16410"/>
                  </a:lnTo>
                  <a:cubicBezTo>
                    <a:pt x="0" y="16483"/>
                    <a:pt x="58" y="16534"/>
                    <a:pt x="119" y="16534"/>
                  </a:cubicBezTo>
                  <a:cubicBezTo>
                    <a:pt x="156" y="16534"/>
                    <a:pt x="195" y="16515"/>
                    <a:pt x="217" y="16469"/>
                  </a:cubicBezTo>
                  <a:lnTo>
                    <a:pt x="5904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g358fe18d560_3_2065"/>
            <p:cNvSpPr/>
            <p:nvPr/>
          </p:nvSpPr>
          <p:spPr>
            <a:xfrm>
              <a:off x="5283125" y="4087200"/>
              <a:ext cx="148225" cy="413550"/>
            </a:xfrm>
            <a:custGeom>
              <a:avLst/>
              <a:gdLst/>
              <a:ahLst/>
              <a:cxnLst/>
              <a:rect l="l" t="t" r="r" b="b"/>
              <a:pathLst>
                <a:path w="5929" h="16542" extrusionOk="0">
                  <a:moveTo>
                    <a:pt x="5926" y="0"/>
                  </a:moveTo>
                  <a:cubicBezTo>
                    <a:pt x="5760" y="0"/>
                    <a:pt x="86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0" y="16485"/>
                    <a:pt x="69" y="16541"/>
                    <a:pt x="135" y="16541"/>
                  </a:cubicBezTo>
                  <a:cubicBezTo>
                    <a:pt x="172" y="16541"/>
                    <a:pt x="208" y="16523"/>
                    <a:pt x="225" y="16480"/>
                  </a:cubicBezTo>
                  <a:lnTo>
                    <a:pt x="5928" y="2"/>
                  </a:lnTo>
                  <a:cubicBezTo>
                    <a:pt x="5928" y="1"/>
                    <a:pt x="5927" y="0"/>
                    <a:pt x="5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g358fe18d560_3_2065"/>
            <p:cNvSpPr/>
            <p:nvPr/>
          </p:nvSpPr>
          <p:spPr>
            <a:xfrm>
              <a:off x="4577650" y="2573025"/>
              <a:ext cx="219975" cy="619425"/>
            </a:xfrm>
            <a:custGeom>
              <a:avLst/>
              <a:gdLst/>
              <a:ahLst/>
              <a:cxnLst/>
              <a:rect l="l" t="t" r="r" b="b"/>
              <a:pathLst>
                <a:path w="8799" h="24777" extrusionOk="0">
                  <a:moveTo>
                    <a:pt x="8797" y="1"/>
                  </a:moveTo>
                  <a:cubicBezTo>
                    <a:pt x="8634" y="1"/>
                    <a:pt x="76" y="24636"/>
                    <a:pt x="12" y="24636"/>
                  </a:cubicBezTo>
                  <a:cubicBezTo>
                    <a:pt x="12" y="24636"/>
                    <a:pt x="12" y="24636"/>
                    <a:pt x="12" y="24636"/>
                  </a:cubicBezTo>
                  <a:lnTo>
                    <a:pt x="12" y="24636"/>
                  </a:lnTo>
                  <a:cubicBezTo>
                    <a:pt x="0" y="24696"/>
                    <a:pt x="24" y="24755"/>
                    <a:pt x="84" y="24767"/>
                  </a:cubicBezTo>
                  <a:cubicBezTo>
                    <a:pt x="99" y="24773"/>
                    <a:pt x="114" y="24776"/>
                    <a:pt x="129" y="24776"/>
                  </a:cubicBezTo>
                  <a:cubicBezTo>
                    <a:pt x="171" y="24776"/>
                    <a:pt x="206" y="24752"/>
                    <a:pt x="215" y="24708"/>
                  </a:cubicBezTo>
                  <a:lnTo>
                    <a:pt x="8799" y="2"/>
                  </a:lnTo>
                  <a:cubicBezTo>
                    <a:pt x="8799" y="1"/>
                    <a:pt x="8798" y="1"/>
                    <a:pt x="8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g358fe18d560_3_2065"/>
            <p:cNvSpPr/>
            <p:nvPr/>
          </p:nvSpPr>
          <p:spPr>
            <a:xfrm>
              <a:off x="4522025" y="3078425"/>
              <a:ext cx="147925" cy="413650"/>
            </a:xfrm>
            <a:custGeom>
              <a:avLst/>
              <a:gdLst/>
              <a:ahLst/>
              <a:cxnLst/>
              <a:rect l="l" t="t" r="r" b="b"/>
              <a:pathLst>
                <a:path w="5917" h="16546" extrusionOk="0">
                  <a:moveTo>
                    <a:pt x="5914" y="1"/>
                  </a:moveTo>
                  <a:cubicBezTo>
                    <a:pt x="5748" y="1"/>
                    <a:pt x="74" y="16410"/>
                    <a:pt x="23" y="16410"/>
                  </a:cubicBezTo>
                  <a:cubicBezTo>
                    <a:pt x="23" y="16410"/>
                    <a:pt x="23" y="16410"/>
                    <a:pt x="23" y="16410"/>
                  </a:cubicBezTo>
                  <a:lnTo>
                    <a:pt x="23" y="16410"/>
                  </a:lnTo>
                  <a:cubicBezTo>
                    <a:pt x="0" y="16491"/>
                    <a:pt x="62" y="16545"/>
                    <a:pt x="125" y="16545"/>
                  </a:cubicBezTo>
                  <a:cubicBezTo>
                    <a:pt x="163" y="16545"/>
                    <a:pt x="203" y="16526"/>
                    <a:pt x="225" y="16481"/>
                  </a:cubicBezTo>
                  <a:lnTo>
                    <a:pt x="5916" y="3"/>
                  </a:lnTo>
                  <a:cubicBezTo>
                    <a:pt x="5916" y="2"/>
                    <a:pt x="5915" y="1"/>
                    <a:pt x="59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g358fe18d560_3_2065"/>
            <p:cNvSpPr/>
            <p:nvPr/>
          </p:nvSpPr>
          <p:spPr>
            <a:xfrm>
              <a:off x="4342825" y="3595175"/>
              <a:ext cx="148225" cy="413625"/>
            </a:xfrm>
            <a:custGeom>
              <a:avLst/>
              <a:gdLst/>
              <a:ahLst/>
              <a:cxnLst/>
              <a:rect l="l" t="t" r="r" b="b"/>
              <a:pathLst>
                <a:path w="5929" h="16545" extrusionOk="0">
                  <a:moveTo>
                    <a:pt x="5926" y="0"/>
                  </a:moveTo>
                  <a:cubicBezTo>
                    <a:pt x="5760" y="0"/>
                    <a:pt x="86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1" y="16491"/>
                    <a:pt x="67" y="16545"/>
                    <a:pt x="131" y="16545"/>
                  </a:cubicBezTo>
                  <a:cubicBezTo>
                    <a:pt x="169" y="16545"/>
                    <a:pt x="208" y="16525"/>
                    <a:pt x="225" y="16480"/>
                  </a:cubicBezTo>
                  <a:lnTo>
                    <a:pt x="5929" y="2"/>
                  </a:lnTo>
                  <a:cubicBezTo>
                    <a:pt x="5928" y="1"/>
                    <a:pt x="5927" y="0"/>
                    <a:pt x="5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g358fe18d560_3_2065"/>
            <p:cNvSpPr/>
            <p:nvPr/>
          </p:nvSpPr>
          <p:spPr>
            <a:xfrm>
              <a:off x="3832350" y="1985150"/>
              <a:ext cx="147925" cy="413625"/>
            </a:xfrm>
            <a:custGeom>
              <a:avLst/>
              <a:gdLst/>
              <a:ahLst/>
              <a:cxnLst/>
              <a:rect l="l" t="t" r="r" b="b"/>
              <a:pathLst>
                <a:path w="5917" h="16545" extrusionOk="0">
                  <a:moveTo>
                    <a:pt x="5914" y="0"/>
                  </a:moveTo>
                  <a:cubicBezTo>
                    <a:pt x="5752" y="0"/>
                    <a:pt x="74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0" y="16491"/>
                    <a:pt x="62" y="16545"/>
                    <a:pt x="122" y="16545"/>
                  </a:cubicBezTo>
                  <a:cubicBezTo>
                    <a:pt x="159" y="16545"/>
                    <a:pt x="195" y="16525"/>
                    <a:pt x="213" y="16481"/>
                  </a:cubicBezTo>
                  <a:lnTo>
                    <a:pt x="5916" y="2"/>
                  </a:lnTo>
                  <a:cubicBezTo>
                    <a:pt x="5916" y="1"/>
                    <a:pt x="5915" y="0"/>
                    <a:pt x="5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g358fe18d560_3_2065"/>
            <p:cNvSpPr/>
            <p:nvPr/>
          </p:nvSpPr>
          <p:spPr>
            <a:xfrm>
              <a:off x="4577675" y="1330300"/>
              <a:ext cx="147925" cy="413650"/>
            </a:xfrm>
            <a:custGeom>
              <a:avLst/>
              <a:gdLst/>
              <a:ahLst/>
              <a:cxnLst/>
              <a:rect l="l" t="t" r="r" b="b"/>
              <a:pathLst>
                <a:path w="5917" h="16546" extrusionOk="0">
                  <a:moveTo>
                    <a:pt x="5914" y="1"/>
                  </a:moveTo>
                  <a:cubicBezTo>
                    <a:pt x="5748" y="1"/>
                    <a:pt x="74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1" y="16491"/>
                    <a:pt x="62" y="16545"/>
                    <a:pt x="123" y="16545"/>
                  </a:cubicBezTo>
                  <a:cubicBezTo>
                    <a:pt x="159" y="16545"/>
                    <a:pt x="196" y="16526"/>
                    <a:pt x="214" y="16481"/>
                  </a:cubicBezTo>
                  <a:lnTo>
                    <a:pt x="5917" y="3"/>
                  </a:lnTo>
                  <a:cubicBezTo>
                    <a:pt x="5916" y="1"/>
                    <a:pt x="5915" y="1"/>
                    <a:pt x="59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g358fe18d560_3_2065"/>
            <p:cNvSpPr/>
            <p:nvPr/>
          </p:nvSpPr>
          <p:spPr>
            <a:xfrm>
              <a:off x="5018025" y="1823250"/>
              <a:ext cx="261825" cy="737575"/>
            </a:xfrm>
            <a:custGeom>
              <a:avLst/>
              <a:gdLst/>
              <a:ahLst/>
              <a:cxnLst/>
              <a:rect l="l" t="t" r="r" b="b"/>
              <a:pathLst>
                <a:path w="10473" h="29503" extrusionOk="0">
                  <a:moveTo>
                    <a:pt x="10471" y="0"/>
                  </a:moveTo>
                  <a:cubicBezTo>
                    <a:pt x="10303" y="0"/>
                    <a:pt x="86" y="29362"/>
                    <a:pt x="30" y="29362"/>
                  </a:cubicBezTo>
                  <a:cubicBezTo>
                    <a:pt x="30" y="29362"/>
                    <a:pt x="30" y="29362"/>
                    <a:pt x="30" y="29362"/>
                  </a:cubicBezTo>
                  <a:lnTo>
                    <a:pt x="30" y="29362"/>
                  </a:lnTo>
                  <a:cubicBezTo>
                    <a:pt x="0" y="29444"/>
                    <a:pt x="69" y="29503"/>
                    <a:pt x="136" y="29503"/>
                  </a:cubicBezTo>
                  <a:cubicBezTo>
                    <a:pt x="176" y="29503"/>
                    <a:pt x="215" y="29482"/>
                    <a:pt x="233" y="29434"/>
                  </a:cubicBezTo>
                  <a:lnTo>
                    <a:pt x="10472" y="1"/>
                  </a:lnTo>
                  <a:cubicBezTo>
                    <a:pt x="10472" y="1"/>
                    <a:pt x="10471" y="0"/>
                    <a:pt x="10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g358fe18d560_3_2065"/>
            <p:cNvSpPr/>
            <p:nvPr/>
          </p:nvSpPr>
          <p:spPr>
            <a:xfrm>
              <a:off x="4436550" y="3459450"/>
              <a:ext cx="319125" cy="901725"/>
            </a:xfrm>
            <a:custGeom>
              <a:avLst/>
              <a:gdLst/>
              <a:ahLst/>
              <a:cxnLst/>
              <a:rect l="l" t="t" r="r" b="b"/>
              <a:pathLst>
                <a:path w="12765" h="36069" extrusionOk="0">
                  <a:moveTo>
                    <a:pt x="12763" y="1"/>
                  </a:moveTo>
                  <a:cubicBezTo>
                    <a:pt x="12595" y="1"/>
                    <a:pt x="68" y="35923"/>
                    <a:pt x="13" y="35923"/>
                  </a:cubicBezTo>
                  <a:cubicBezTo>
                    <a:pt x="13" y="35923"/>
                    <a:pt x="13" y="35923"/>
                    <a:pt x="13" y="35923"/>
                  </a:cubicBezTo>
                  <a:lnTo>
                    <a:pt x="13" y="35923"/>
                  </a:lnTo>
                  <a:cubicBezTo>
                    <a:pt x="1" y="35982"/>
                    <a:pt x="24" y="36042"/>
                    <a:pt x="84" y="36066"/>
                  </a:cubicBezTo>
                  <a:cubicBezTo>
                    <a:pt x="92" y="36068"/>
                    <a:pt x="100" y="36069"/>
                    <a:pt x="109" y="36069"/>
                  </a:cubicBezTo>
                  <a:cubicBezTo>
                    <a:pt x="150" y="36069"/>
                    <a:pt x="195" y="36044"/>
                    <a:pt x="215" y="35994"/>
                  </a:cubicBezTo>
                  <a:lnTo>
                    <a:pt x="12764" y="2"/>
                  </a:lnTo>
                  <a:cubicBezTo>
                    <a:pt x="12764" y="1"/>
                    <a:pt x="12763" y="1"/>
                    <a:pt x="12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g358fe18d560_3_2065"/>
            <p:cNvSpPr/>
            <p:nvPr/>
          </p:nvSpPr>
          <p:spPr>
            <a:xfrm>
              <a:off x="4872625" y="1149050"/>
              <a:ext cx="300050" cy="847850"/>
            </a:xfrm>
            <a:custGeom>
              <a:avLst/>
              <a:gdLst/>
              <a:ahLst/>
              <a:cxnLst/>
              <a:rect l="l" t="t" r="r" b="b"/>
              <a:pathLst>
                <a:path w="12002" h="33914" extrusionOk="0">
                  <a:moveTo>
                    <a:pt x="12001" y="1"/>
                  </a:moveTo>
                  <a:cubicBezTo>
                    <a:pt x="11844" y="1"/>
                    <a:pt x="80" y="33768"/>
                    <a:pt x="12" y="33768"/>
                  </a:cubicBezTo>
                  <a:cubicBezTo>
                    <a:pt x="12" y="33768"/>
                    <a:pt x="12" y="33768"/>
                    <a:pt x="12" y="33768"/>
                  </a:cubicBezTo>
                  <a:lnTo>
                    <a:pt x="12" y="33768"/>
                  </a:lnTo>
                  <a:cubicBezTo>
                    <a:pt x="0" y="33827"/>
                    <a:pt x="24" y="33887"/>
                    <a:pt x="84" y="33911"/>
                  </a:cubicBezTo>
                  <a:cubicBezTo>
                    <a:pt x="92" y="33913"/>
                    <a:pt x="100" y="33914"/>
                    <a:pt x="109" y="33914"/>
                  </a:cubicBezTo>
                  <a:cubicBezTo>
                    <a:pt x="153" y="33914"/>
                    <a:pt x="205" y="33889"/>
                    <a:pt x="215" y="33839"/>
                  </a:cubicBezTo>
                  <a:lnTo>
                    <a:pt x="12002" y="2"/>
                  </a:lnTo>
                  <a:cubicBezTo>
                    <a:pt x="12002" y="1"/>
                    <a:pt x="12001" y="1"/>
                    <a:pt x="12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g358fe18d560_3_2065"/>
            <p:cNvSpPr/>
            <p:nvPr/>
          </p:nvSpPr>
          <p:spPr>
            <a:xfrm>
              <a:off x="4140025" y="1149050"/>
              <a:ext cx="377225" cy="1066975"/>
            </a:xfrm>
            <a:custGeom>
              <a:avLst/>
              <a:gdLst/>
              <a:ahLst/>
              <a:cxnLst/>
              <a:rect l="l" t="t" r="r" b="b"/>
              <a:pathLst>
                <a:path w="15089" h="42679" extrusionOk="0">
                  <a:moveTo>
                    <a:pt x="15087" y="1"/>
                  </a:moveTo>
                  <a:cubicBezTo>
                    <a:pt x="14919" y="1"/>
                    <a:pt x="83" y="42543"/>
                    <a:pt x="15" y="42543"/>
                  </a:cubicBezTo>
                  <a:cubicBezTo>
                    <a:pt x="15" y="42543"/>
                    <a:pt x="15" y="42543"/>
                    <a:pt x="15" y="42543"/>
                  </a:cubicBezTo>
                  <a:lnTo>
                    <a:pt x="15" y="42543"/>
                  </a:lnTo>
                  <a:cubicBezTo>
                    <a:pt x="0" y="42624"/>
                    <a:pt x="64" y="42678"/>
                    <a:pt x="126" y="42678"/>
                  </a:cubicBezTo>
                  <a:cubicBezTo>
                    <a:pt x="163" y="42678"/>
                    <a:pt x="199" y="42659"/>
                    <a:pt x="217" y="42614"/>
                  </a:cubicBezTo>
                  <a:lnTo>
                    <a:pt x="15088" y="2"/>
                  </a:lnTo>
                  <a:cubicBezTo>
                    <a:pt x="15088" y="1"/>
                    <a:pt x="15088" y="1"/>
                    <a:pt x="150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g358fe18d560_3_2065"/>
            <p:cNvSpPr/>
            <p:nvPr/>
          </p:nvSpPr>
          <p:spPr>
            <a:xfrm>
              <a:off x="4742750" y="2340875"/>
              <a:ext cx="616275" cy="1748375"/>
            </a:xfrm>
            <a:custGeom>
              <a:avLst/>
              <a:gdLst/>
              <a:ahLst/>
              <a:cxnLst/>
              <a:rect l="l" t="t" r="r" b="b"/>
              <a:pathLst>
                <a:path w="24651" h="69935" extrusionOk="0">
                  <a:moveTo>
                    <a:pt x="24650" y="1"/>
                  </a:moveTo>
                  <a:cubicBezTo>
                    <a:pt x="24480" y="1"/>
                    <a:pt x="80" y="69807"/>
                    <a:pt x="16" y="69807"/>
                  </a:cubicBezTo>
                  <a:cubicBezTo>
                    <a:pt x="16" y="69807"/>
                    <a:pt x="16" y="69807"/>
                    <a:pt x="16" y="69807"/>
                  </a:cubicBezTo>
                  <a:lnTo>
                    <a:pt x="16" y="69807"/>
                  </a:lnTo>
                  <a:cubicBezTo>
                    <a:pt x="1" y="69883"/>
                    <a:pt x="63" y="69935"/>
                    <a:pt x="125" y="69935"/>
                  </a:cubicBezTo>
                  <a:cubicBezTo>
                    <a:pt x="161" y="69935"/>
                    <a:pt x="197" y="69918"/>
                    <a:pt x="219" y="69879"/>
                  </a:cubicBezTo>
                  <a:lnTo>
                    <a:pt x="24650" y="1"/>
                  </a:lnTo>
                  <a:cubicBezTo>
                    <a:pt x="24650" y="1"/>
                    <a:pt x="24650" y="1"/>
                    <a:pt x="24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g358fe18d560_3_2065"/>
            <p:cNvSpPr/>
            <p:nvPr/>
          </p:nvSpPr>
          <p:spPr>
            <a:xfrm>
              <a:off x="4269775" y="1751525"/>
              <a:ext cx="616275" cy="1748375"/>
            </a:xfrm>
            <a:custGeom>
              <a:avLst/>
              <a:gdLst/>
              <a:ahLst/>
              <a:cxnLst/>
              <a:rect l="l" t="t" r="r" b="b"/>
              <a:pathLst>
                <a:path w="24651" h="69935" extrusionOk="0">
                  <a:moveTo>
                    <a:pt x="24649" y="0"/>
                  </a:moveTo>
                  <a:cubicBezTo>
                    <a:pt x="24480" y="0"/>
                    <a:pt x="68" y="69807"/>
                    <a:pt x="16" y="69807"/>
                  </a:cubicBezTo>
                  <a:cubicBezTo>
                    <a:pt x="16" y="69807"/>
                    <a:pt x="16" y="69807"/>
                    <a:pt x="16" y="69807"/>
                  </a:cubicBezTo>
                  <a:lnTo>
                    <a:pt x="16" y="69807"/>
                  </a:lnTo>
                  <a:cubicBezTo>
                    <a:pt x="1" y="69883"/>
                    <a:pt x="63" y="69934"/>
                    <a:pt x="125" y="69934"/>
                  </a:cubicBezTo>
                  <a:cubicBezTo>
                    <a:pt x="161" y="69934"/>
                    <a:pt x="197" y="69918"/>
                    <a:pt x="218" y="69879"/>
                  </a:cubicBezTo>
                  <a:lnTo>
                    <a:pt x="24650" y="1"/>
                  </a:lnTo>
                  <a:cubicBezTo>
                    <a:pt x="24650" y="1"/>
                    <a:pt x="24650" y="0"/>
                    <a:pt x="24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1" name="Google Shape;2151;g358fe18d560_3_2065"/>
          <p:cNvGrpSpPr/>
          <p:nvPr/>
        </p:nvGrpSpPr>
        <p:grpSpPr>
          <a:xfrm>
            <a:off x="-91" y="4456008"/>
            <a:ext cx="18288129" cy="5848303"/>
            <a:chOff x="-45" y="2228005"/>
            <a:chExt cx="9144064" cy="2924151"/>
          </a:xfrm>
        </p:grpSpPr>
        <p:grpSp>
          <p:nvGrpSpPr>
            <p:cNvPr id="2152" name="Google Shape;2152;g358fe18d560_3_2065"/>
            <p:cNvGrpSpPr/>
            <p:nvPr/>
          </p:nvGrpSpPr>
          <p:grpSpPr>
            <a:xfrm>
              <a:off x="-45" y="2228005"/>
              <a:ext cx="9144064" cy="2915489"/>
              <a:chOff x="-45" y="1762005"/>
              <a:chExt cx="9144064" cy="2915489"/>
            </a:xfrm>
          </p:grpSpPr>
          <p:sp>
            <p:nvSpPr>
              <p:cNvPr id="2153" name="Google Shape;2153;g358fe18d560_3_2065"/>
              <p:cNvSpPr/>
              <p:nvPr/>
            </p:nvSpPr>
            <p:spPr>
              <a:xfrm>
                <a:off x="-1" y="1762005"/>
                <a:ext cx="9144020" cy="2915489"/>
              </a:xfrm>
              <a:custGeom>
                <a:avLst/>
                <a:gdLst/>
                <a:ahLst/>
                <a:cxnLst/>
                <a:rect l="l" t="t" r="r" b="b"/>
                <a:pathLst>
                  <a:path w="210801" h="67212" extrusionOk="0">
                    <a:moveTo>
                      <a:pt x="0" y="0"/>
                    </a:moveTo>
                    <a:lnTo>
                      <a:pt x="0" y="67199"/>
                    </a:lnTo>
                    <a:lnTo>
                      <a:pt x="210800" y="67211"/>
                    </a:lnTo>
                    <a:lnTo>
                      <a:pt x="210800" y="72"/>
                    </a:lnTo>
                    <a:cubicBezTo>
                      <a:pt x="204204" y="977"/>
                      <a:pt x="200073" y="7692"/>
                      <a:pt x="202252" y="13990"/>
                    </a:cubicBezTo>
                    <a:cubicBezTo>
                      <a:pt x="194477" y="14598"/>
                      <a:pt x="187619" y="19300"/>
                      <a:pt x="184261" y="26325"/>
                    </a:cubicBezTo>
                    <a:cubicBezTo>
                      <a:pt x="182373" y="25253"/>
                      <a:pt x="180354" y="24757"/>
                      <a:pt x="178378" y="24757"/>
                    </a:cubicBezTo>
                    <a:cubicBezTo>
                      <a:pt x="172892" y="24757"/>
                      <a:pt x="167737" y="28579"/>
                      <a:pt x="166616" y="34505"/>
                    </a:cubicBezTo>
                    <a:cubicBezTo>
                      <a:pt x="165261" y="33333"/>
                      <a:pt x="163603" y="32768"/>
                      <a:pt x="161959" y="32768"/>
                    </a:cubicBezTo>
                    <a:cubicBezTo>
                      <a:pt x="159659" y="32768"/>
                      <a:pt x="157384" y="33873"/>
                      <a:pt x="155996" y="35969"/>
                    </a:cubicBezTo>
                    <a:cubicBezTo>
                      <a:pt x="152897" y="33060"/>
                      <a:pt x="149002" y="31662"/>
                      <a:pt x="145141" y="31662"/>
                    </a:cubicBezTo>
                    <a:cubicBezTo>
                      <a:pt x="139804" y="31662"/>
                      <a:pt x="134530" y="34332"/>
                      <a:pt x="131505" y="39374"/>
                    </a:cubicBezTo>
                    <a:cubicBezTo>
                      <a:pt x="130181" y="38911"/>
                      <a:pt x="128806" y="38683"/>
                      <a:pt x="127437" y="38683"/>
                    </a:cubicBezTo>
                    <a:cubicBezTo>
                      <a:pt x="125147" y="38683"/>
                      <a:pt x="122874" y="39321"/>
                      <a:pt x="120884" y="40565"/>
                    </a:cubicBezTo>
                    <a:cubicBezTo>
                      <a:pt x="117981" y="36124"/>
                      <a:pt x="113249" y="33870"/>
                      <a:pt x="108505" y="33870"/>
                    </a:cubicBezTo>
                    <a:cubicBezTo>
                      <a:pt x="104142" y="33870"/>
                      <a:pt x="99770" y="35775"/>
                      <a:pt x="96798" y="39636"/>
                    </a:cubicBezTo>
                    <a:cubicBezTo>
                      <a:pt x="94861" y="38237"/>
                      <a:pt x="92575" y="37532"/>
                      <a:pt x="90283" y="37532"/>
                    </a:cubicBezTo>
                    <a:cubicBezTo>
                      <a:pt x="88264" y="37532"/>
                      <a:pt x="86242" y="38080"/>
                      <a:pt x="84451" y="39184"/>
                    </a:cubicBezTo>
                    <a:cubicBezTo>
                      <a:pt x="81426" y="34310"/>
                      <a:pt x="76226" y="31658"/>
                      <a:pt x="70923" y="31658"/>
                    </a:cubicBezTo>
                    <a:cubicBezTo>
                      <a:pt x="67794" y="31658"/>
                      <a:pt x="64628" y="32581"/>
                      <a:pt x="61853" y="34517"/>
                    </a:cubicBezTo>
                    <a:cubicBezTo>
                      <a:pt x="61460" y="34731"/>
                      <a:pt x="61079" y="34957"/>
                      <a:pt x="60698" y="35195"/>
                    </a:cubicBezTo>
                    <a:cubicBezTo>
                      <a:pt x="57702" y="32225"/>
                      <a:pt x="53697" y="30626"/>
                      <a:pt x="49601" y="30626"/>
                    </a:cubicBezTo>
                    <a:cubicBezTo>
                      <a:pt x="48050" y="30626"/>
                      <a:pt x="46486" y="30855"/>
                      <a:pt x="44958" y="31326"/>
                    </a:cubicBezTo>
                    <a:cubicBezTo>
                      <a:pt x="44192" y="26339"/>
                      <a:pt x="39908" y="23025"/>
                      <a:pt x="35298" y="23025"/>
                    </a:cubicBezTo>
                    <a:cubicBezTo>
                      <a:pt x="33821" y="23025"/>
                      <a:pt x="32312" y="23365"/>
                      <a:pt x="30873" y="24099"/>
                    </a:cubicBezTo>
                    <a:cubicBezTo>
                      <a:pt x="28412" y="16666"/>
                      <a:pt x="21484" y="11657"/>
                      <a:pt x="13661" y="11657"/>
                    </a:cubicBezTo>
                    <a:cubicBezTo>
                      <a:pt x="13652" y="11657"/>
                      <a:pt x="13642" y="11657"/>
                      <a:pt x="13633" y="11657"/>
                    </a:cubicBezTo>
                    <a:cubicBezTo>
                      <a:pt x="12895" y="11657"/>
                      <a:pt x="12157" y="11692"/>
                      <a:pt x="11430" y="11788"/>
                    </a:cubicBezTo>
                    <a:cubicBezTo>
                      <a:pt x="11121" y="5537"/>
                      <a:pt x="6227" y="48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54" name="Google Shape;2154;g358fe18d560_3_2065"/>
              <p:cNvGrpSpPr/>
              <p:nvPr/>
            </p:nvGrpSpPr>
            <p:grpSpPr>
              <a:xfrm>
                <a:off x="-45" y="2273686"/>
                <a:ext cx="9144020" cy="1930082"/>
                <a:chOff x="1062625" y="3292200"/>
                <a:chExt cx="5270025" cy="1112375"/>
              </a:xfrm>
            </p:grpSpPr>
            <p:sp>
              <p:nvSpPr>
                <p:cNvPr id="2155" name="Google Shape;2155;g358fe18d560_3_2065"/>
                <p:cNvSpPr/>
                <p:nvPr/>
              </p:nvSpPr>
              <p:spPr>
                <a:xfrm>
                  <a:off x="1291825" y="3292200"/>
                  <a:ext cx="61925" cy="19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7812" extrusionOk="0">
                      <a:moveTo>
                        <a:pt x="2119" y="1"/>
                      </a:moveTo>
                      <a:cubicBezTo>
                        <a:pt x="2119" y="36"/>
                        <a:pt x="2191" y="4311"/>
                        <a:pt x="0" y="7656"/>
                      </a:cubicBezTo>
                      <a:lnTo>
                        <a:pt x="226" y="7811"/>
                      </a:lnTo>
                      <a:cubicBezTo>
                        <a:pt x="2477" y="4382"/>
                        <a:pt x="2405" y="24"/>
                        <a:pt x="240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6" name="Google Shape;2156;g358fe18d560_3_2065"/>
                <p:cNvSpPr/>
                <p:nvPr/>
              </p:nvSpPr>
              <p:spPr>
                <a:xfrm>
                  <a:off x="1705250" y="3596400"/>
                  <a:ext cx="130400" cy="18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7228" extrusionOk="0">
                      <a:moveTo>
                        <a:pt x="5109" y="1"/>
                      </a:moveTo>
                      <a:cubicBezTo>
                        <a:pt x="5061" y="13"/>
                        <a:pt x="537" y="1965"/>
                        <a:pt x="1" y="7204"/>
                      </a:cubicBezTo>
                      <a:lnTo>
                        <a:pt x="287" y="7228"/>
                      </a:lnTo>
                      <a:cubicBezTo>
                        <a:pt x="799" y="2168"/>
                        <a:pt x="5180" y="275"/>
                        <a:pt x="5216" y="263"/>
                      </a:cubicBezTo>
                      <a:lnTo>
                        <a:pt x="510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7" name="Google Shape;2157;g358fe18d560_3_2065"/>
                <p:cNvSpPr/>
                <p:nvPr/>
              </p:nvSpPr>
              <p:spPr>
                <a:xfrm>
                  <a:off x="2055300" y="3776775"/>
                  <a:ext cx="132475" cy="10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9" h="4002" extrusionOk="0">
                      <a:moveTo>
                        <a:pt x="5204" y="1"/>
                      </a:moveTo>
                      <a:cubicBezTo>
                        <a:pt x="5061" y="49"/>
                        <a:pt x="1632" y="1203"/>
                        <a:pt x="1" y="3847"/>
                      </a:cubicBezTo>
                      <a:lnTo>
                        <a:pt x="239" y="4001"/>
                      </a:lnTo>
                      <a:cubicBezTo>
                        <a:pt x="1810" y="1442"/>
                        <a:pt x="5251" y="287"/>
                        <a:pt x="5299" y="275"/>
                      </a:cubicBezTo>
                      <a:lnTo>
                        <a:pt x="520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8" name="Google Shape;2158;g358fe18d560_3_2065"/>
                <p:cNvSpPr/>
                <p:nvPr/>
              </p:nvSpPr>
              <p:spPr>
                <a:xfrm>
                  <a:off x="1256100" y="4267025"/>
                  <a:ext cx="273275" cy="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1" h="3644" extrusionOk="0">
                      <a:moveTo>
                        <a:pt x="5465" y="0"/>
                      </a:moveTo>
                      <a:cubicBezTo>
                        <a:pt x="3108" y="12"/>
                        <a:pt x="977" y="1382"/>
                        <a:pt x="0" y="3525"/>
                      </a:cubicBezTo>
                      <a:lnTo>
                        <a:pt x="250" y="3644"/>
                      </a:lnTo>
                      <a:lnTo>
                        <a:pt x="262" y="3644"/>
                      </a:lnTo>
                      <a:cubicBezTo>
                        <a:pt x="1191" y="1596"/>
                        <a:pt x="3227" y="298"/>
                        <a:pt x="5465" y="298"/>
                      </a:cubicBezTo>
                      <a:cubicBezTo>
                        <a:pt x="5475" y="298"/>
                        <a:pt x="5486" y="298"/>
                        <a:pt x="5496" y="298"/>
                      </a:cubicBezTo>
                      <a:cubicBezTo>
                        <a:pt x="7722" y="298"/>
                        <a:pt x="9744" y="1605"/>
                        <a:pt x="10680" y="3632"/>
                      </a:cubicBezTo>
                      <a:lnTo>
                        <a:pt x="10930" y="3513"/>
                      </a:lnTo>
                      <a:cubicBezTo>
                        <a:pt x="9954" y="1370"/>
                        <a:pt x="7811" y="0"/>
                        <a:pt x="546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9" name="Google Shape;2159;g358fe18d560_3_2065"/>
                <p:cNvSpPr/>
                <p:nvPr/>
              </p:nvSpPr>
              <p:spPr>
                <a:xfrm>
                  <a:off x="1750200" y="3837475"/>
                  <a:ext cx="399775" cy="16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2" extrusionOk="0">
                      <a:moveTo>
                        <a:pt x="7500" y="0"/>
                      </a:moveTo>
                      <a:cubicBezTo>
                        <a:pt x="4494" y="0"/>
                        <a:pt x="1647" y="1518"/>
                        <a:pt x="1" y="4097"/>
                      </a:cubicBezTo>
                      <a:lnTo>
                        <a:pt x="239" y="4240"/>
                      </a:lnTo>
                      <a:cubicBezTo>
                        <a:pt x="1827" y="1753"/>
                        <a:pt x="4562" y="284"/>
                        <a:pt x="7462" y="284"/>
                      </a:cubicBezTo>
                      <a:cubicBezTo>
                        <a:pt x="7866" y="284"/>
                        <a:pt x="8273" y="313"/>
                        <a:pt x="8680" y="371"/>
                      </a:cubicBezTo>
                      <a:cubicBezTo>
                        <a:pt x="12014" y="835"/>
                        <a:pt x="14765" y="3205"/>
                        <a:pt x="15717" y="6431"/>
                      </a:cubicBezTo>
                      <a:lnTo>
                        <a:pt x="15991" y="6360"/>
                      </a:lnTo>
                      <a:cubicBezTo>
                        <a:pt x="15003" y="3026"/>
                        <a:pt x="12157" y="573"/>
                        <a:pt x="8728" y="85"/>
                      </a:cubicBezTo>
                      <a:cubicBezTo>
                        <a:pt x="8318" y="28"/>
                        <a:pt x="7907" y="0"/>
                        <a:pt x="75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0" name="Google Shape;2160;g358fe18d560_3_2065"/>
                <p:cNvSpPr/>
                <p:nvPr/>
              </p:nvSpPr>
              <p:spPr>
                <a:xfrm>
                  <a:off x="1062625" y="3558950"/>
                  <a:ext cx="310475" cy="14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5738" extrusionOk="0">
                      <a:moveTo>
                        <a:pt x="2451" y="0"/>
                      </a:moveTo>
                      <a:cubicBezTo>
                        <a:pt x="1350" y="0"/>
                        <a:pt x="470" y="120"/>
                        <a:pt x="0" y="201"/>
                      </a:cubicBezTo>
                      <a:lnTo>
                        <a:pt x="0" y="487"/>
                      </a:lnTo>
                      <a:cubicBezTo>
                        <a:pt x="444" y="406"/>
                        <a:pt x="1338" y="276"/>
                        <a:pt x="2469" y="276"/>
                      </a:cubicBezTo>
                      <a:cubicBezTo>
                        <a:pt x="5342" y="276"/>
                        <a:pt x="9742" y="1115"/>
                        <a:pt x="12169" y="5737"/>
                      </a:cubicBezTo>
                      <a:lnTo>
                        <a:pt x="12419" y="5606"/>
                      </a:lnTo>
                      <a:cubicBezTo>
                        <a:pt x="9923" y="857"/>
                        <a:pt x="5396" y="0"/>
                        <a:pt x="245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1" name="Google Shape;2161;g358fe18d560_3_2065"/>
                <p:cNvSpPr/>
                <p:nvPr/>
              </p:nvSpPr>
              <p:spPr>
                <a:xfrm>
                  <a:off x="1304625" y="3684825"/>
                  <a:ext cx="174450" cy="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8" h="3739" extrusionOk="0">
                      <a:moveTo>
                        <a:pt x="5356" y="0"/>
                      </a:moveTo>
                      <a:cubicBezTo>
                        <a:pt x="2878" y="0"/>
                        <a:pt x="676" y="1420"/>
                        <a:pt x="0" y="3655"/>
                      </a:cubicBezTo>
                      <a:lnTo>
                        <a:pt x="262" y="3738"/>
                      </a:lnTo>
                      <a:cubicBezTo>
                        <a:pt x="975" y="1417"/>
                        <a:pt x="3199" y="288"/>
                        <a:pt x="5391" y="288"/>
                      </a:cubicBezTo>
                      <a:cubicBezTo>
                        <a:pt x="5908" y="288"/>
                        <a:pt x="6424" y="351"/>
                        <a:pt x="6918" y="476"/>
                      </a:cubicBezTo>
                      <a:lnTo>
                        <a:pt x="6977" y="202"/>
                      </a:lnTo>
                      <a:cubicBezTo>
                        <a:pt x="6432" y="66"/>
                        <a:pt x="5888" y="0"/>
                        <a:pt x="53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2" name="Google Shape;2162;g358fe18d560_3_2065"/>
                <p:cNvSpPr/>
                <p:nvPr/>
              </p:nvSpPr>
              <p:spPr>
                <a:xfrm>
                  <a:off x="1685025" y="4165825"/>
                  <a:ext cx="174750" cy="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739" extrusionOk="0">
                      <a:moveTo>
                        <a:pt x="5368" y="1"/>
                      </a:moveTo>
                      <a:cubicBezTo>
                        <a:pt x="2890" y="1"/>
                        <a:pt x="686" y="1420"/>
                        <a:pt x="0" y="3656"/>
                      </a:cubicBezTo>
                      <a:lnTo>
                        <a:pt x="274" y="3739"/>
                      </a:lnTo>
                      <a:cubicBezTo>
                        <a:pt x="987" y="1418"/>
                        <a:pt x="3203" y="289"/>
                        <a:pt x="5392" y="289"/>
                      </a:cubicBezTo>
                      <a:cubicBezTo>
                        <a:pt x="5909" y="289"/>
                        <a:pt x="6424" y="351"/>
                        <a:pt x="6918" y="477"/>
                      </a:cubicBezTo>
                      <a:lnTo>
                        <a:pt x="6989" y="203"/>
                      </a:lnTo>
                      <a:cubicBezTo>
                        <a:pt x="6444" y="66"/>
                        <a:pt x="5900" y="1"/>
                        <a:pt x="536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3" name="Google Shape;2163;g358fe18d560_3_2065"/>
                <p:cNvSpPr/>
                <p:nvPr/>
              </p:nvSpPr>
              <p:spPr>
                <a:xfrm>
                  <a:off x="1062625" y="4001450"/>
                  <a:ext cx="235475" cy="16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9" h="6481" extrusionOk="0">
                      <a:moveTo>
                        <a:pt x="242" y="0"/>
                      </a:moveTo>
                      <a:cubicBezTo>
                        <a:pt x="150" y="0"/>
                        <a:pt x="69" y="1"/>
                        <a:pt x="0" y="3"/>
                      </a:cubicBezTo>
                      <a:lnTo>
                        <a:pt x="0" y="289"/>
                      </a:lnTo>
                      <a:cubicBezTo>
                        <a:pt x="71" y="287"/>
                        <a:pt x="155" y="286"/>
                        <a:pt x="252" y="286"/>
                      </a:cubicBezTo>
                      <a:cubicBezTo>
                        <a:pt x="1966" y="286"/>
                        <a:pt x="7634" y="722"/>
                        <a:pt x="9144" y="6480"/>
                      </a:cubicBezTo>
                      <a:lnTo>
                        <a:pt x="9418" y="6409"/>
                      </a:lnTo>
                      <a:cubicBezTo>
                        <a:pt x="7857" y="457"/>
                        <a:pt x="2004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4" name="Google Shape;2164;g358fe18d560_3_2065"/>
                <p:cNvSpPr/>
                <p:nvPr/>
              </p:nvSpPr>
              <p:spPr>
                <a:xfrm>
                  <a:off x="1409700" y="4132250"/>
                  <a:ext cx="338450" cy="14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38" h="5606" extrusionOk="0">
                      <a:moveTo>
                        <a:pt x="7648" y="0"/>
                      </a:moveTo>
                      <a:cubicBezTo>
                        <a:pt x="6371" y="0"/>
                        <a:pt x="5164" y="266"/>
                        <a:pt x="4155" y="677"/>
                      </a:cubicBezTo>
                      <a:cubicBezTo>
                        <a:pt x="1715" y="1677"/>
                        <a:pt x="119" y="3546"/>
                        <a:pt x="0" y="5582"/>
                      </a:cubicBezTo>
                      <a:lnTo>
                        <a:pt x="286" y="5606"/>
                      </a:lnTo>
                      <a:cubicBezTo>
                        <a:pt x="393" y="3677"/>
                        <a:pt x="1917" y="1891"/>
                        <a:pt x="4262" y="939"/>
                      </a:cubicBezTo>
                      <a:cubicBezTo>
                        <a:pt x="5240" y="542"/>
                        <a:pt x="6410" y="284"/>
                        <a:pt x="7649" y="284"/>
                      </a:cubicBezTo>
                      <a:cubicBezTo>
                        <a:pt x="9534" y="284"/>
                        <a:pt x="11579" y="882"/>
                        <a:pt x="13347" y="2498"/>
                      </a:cubicBezTo>
                      <a:lnTo>
                        <a:pt x="13537" y="2296"/>
                      </a:lnTo>
                      <a:cubicBezTo>
                        <a:pt x="11711" y="620"/>
                        <a:pt x="9597" y="0"/>
                        <a:pt x="764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5" name="Google Shape;2165;g358fe18d560_3_2065"/>
                <p:cNvSpPr/>
                <p:nvPr/>
              </p:nvSpPr>
              <p:spPr>
                <a:xfrm>
                  <a:off x="4959525" y="3895550"/>
                  <a:ext cx="152150" cy="12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6" h="5109" extrusionOk="0">
                      <a:moveTo>
                        <a:pt x="156" y="0"/>
                      </a:moveTo>
                      <a:lnTo>
                        <a:pt x="1" y="227"/>
                      </a:lnTo>
                      <a:cubicBezTo>
                        <a:pt x="1465" y="1203"/>
                        <a:pt x="4168" y="3132"/>
                        <a:pt x="5883" y="5108"/>
                      </a:cubicBezTo>
                      <a:lnTo>
                        <a:pt x="6085" y="4930"/>
                      </a:lnTo>
                      <a:cubicBezTo>
                        <a:pt x="4347" y="2917"/>
                        <a:pt x="1620" y="977"/>
                        <a:pt x="1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6" name="Google Shape;2166;g358fe18d560_3_2065"/>
                <p:cNvSpPr/>
                <p:nvPr/>
              </p:nvSpPr>
              <p:spPr>
                <a:xfrm>
                  <a:off x="4958650" y="4001950"/>
                  <a:ext cx="358700" cy="12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8" h="5008" extrusionOk="0">
                      <a:moveTo>
                        <a:pt x="9933" y="1"/>
                      </a:moveTo>
                      <a:cubicBezTo>
                        <a:pt x="3151" y="1"/>
                        <a:pt x="40" y="4805"/>
                        <a:pt x="0" y="4865"/>
                      </a:cubicBezTo>
                      <a:lnTo>
                        <a:pt x="238" y="5008"/>
                      </a:lnTo>
                      <a:cubicBezTo>
                        <a:pt x="268" y="4958"/>
                        <a:pt x="3299" y="286"/>
                        <a:pt x="9935" y="286"/>
                      </a:cubicBezTo>
                      <a:cubicBezTo>
                        <a:pt x="11241" y="286"/>
                        <a:pt x="12686" y="467"/>
                        <a:pt x="14276" y="900"/>
                      </a:cubicBezTo>
                      <a:lnTo>
                        <a:pt x="14347" y="626"/>
                      </a:lnTo>
                      <a:cubicBezTo>
                        <a:pt x="12732" y="185"/>
                        <a:pt x="11262" y="1"/>
                        <a:pt x="993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7" name="Google Shape;2167;g358fe18d560_3_2065"/>
                <p:cNvSpPr/>
                <p:nvPr/>
              </p:nvSpPr>
              <p:spPr>
                <a:xfrm>
                  <a:off x="5919775" y="3973500"/>
                  <a:ext cx="217025" cy="4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1" h="1848" extrusionOk="0">
                      <a:moveTo>
                        <a:pt x="3908" y="1"/>
                      </a:moveTo>
                      <a:cubicBezTo>
                        <a:pt x="1546" y="1"/>
                        <a:pt x="23" y="1182"/>
                        <a:pt x="1" y="1204"/>
                      </a:cubicBezTo>
                      <a:lnTo>
                        <a:pt x="167" y="1419"/>
                      </a:lnTo>
                      <a:cubicBezTo>
                        <a:pt x="190" y="1404"/>
                        <a:pt x="1639" y="282"/>
                        <a:pt x="3898" y="282"/>
                      </a:cubicBezTo>
                      <a:cubicBezTo>
                        <a:pt x="5208" y="282"/>
                        <a:pt x="6791" y="659"/>
                        <a:pt x="8525" y="1847"/>
                      </a:cubicBezTo>
                      <a:lnTo>
                        <a:pt x="8680" y="1609"/>
                      </a:lnTo>
                      <a:cubicBezTo>
                        <a:pt x="6896" y="389"/>
                        <a:pt x="5264" y="1"/>
                        <a:pt x="390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8" name="Google Shape;2168;g358fe18d560_3_2065"/>
                <p:cNvSpPr/>
                <p:nvPr/>
              </p:nvSpPr>
              <p:spPr>
                <a:xfrm>
                  <a:off x="5504250" y="3653750"/>
                  <a:ext cx="398575" cy="16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3" h="6589" extrusionOk="0">
                      <a:moveTo>
                        <a:pt x="8559" y="0"/>
                      </a:moveTo>
                      <a:cubicBezTo>
                        <a:pt x="8094" y="0"/>
                        <a:pt x="7625" y="37"/>
                        <a:pt x="7156" y="112"/>
                      </a:cubicBezTo>
                      <a:cubicBezTo>
                        <a:pt x="3727" y="659"/>
                        <a:pt x="929" y="3160"/>
                        <a:pt x="0" y="6517"/>
                      </a:cubicBezTo>
                      <a:lnTo>
                        <a:pt x="274" y="6589"/>
                      </a:lnTo>
                      <a:cubicBezTo>
                        <a:pt x="1167" y="3350"/>
                        <a:pt x="3882" y="921"/>
                        <a:pt x="7204" y="398"/>
                      </a:cubicBezTo>
                      <a:cubicBezTo>
                        <a:pt x="7661" y="324"/>
                        <a:pt x="8119" y="288"/>
                        <a:pt x="8573" y="288"/>
                      </a:cubicBezTo>
                      <a:cubicBezTo>
                        <a:pt x="11413" y="288"/>
                        <a:pt x="14105" y="1700"/>
                        <a:pt x="15717" y="4112"/>
                      </a:cubicBezTo>
                      <a:lnTo>
                        <a:pt x="15943" y="3957"/>
                      </a:lnTo>
                      <a:cubicBezTo>
                        <a:pt x="14288" y="1460"/>
                        <a:pt x="11497" y="0"/>
                        <a:pt x="855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9" name="Google Shape;2169;g358fe18d560_3_2065"/>
                <p:cNvSpPr/>
                <p:nvPr/>
              </p:nvSpPr>
              <p:spPr>
                <a:xfrm>
                  <a:off x="6118900" y="3342925"/>
                  <a:ext cx="1518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3" h="722" extrusionOk="0">
                      <a:moveTo>
                        <a:pt x="1089" y="0"/>
                      </a:moveTo>
                      <a:cubicBezTo>
                        <a:pt x="433" y="0"/>
                        <a:pt x="13" y="19"/>
                        <a:pt x="1" y="19"/>
                      </a:cubicBezTo>
                      <a:lnTo>
                        <a:pt x="13" y="293"/>
                      </a:lnTo>
                      <a:cubicBezTo>
                        <a:pt x="25" y="293"/>
                        <a:pt x="400" y="277"/>
                        <a:pt x="995" y="277"/>
                      </a:cubicBezTo>
                      <a:cubicBezTo>
                        <a:pt x="2184" y="277"/>
                        <a:pt x="4247" y="341"/>
                        <a:pt x="6025" y="722"/>
                      </a:cubicBezTo>
                      <a:lnTo>
                        <a:pt x="6073" y="436"/>
                      </a:lnTo>
                      <a:cubicBezTo>
                        <a:pt x="4320" y="65"/>
                        <a:pt x="2301" y="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0" name="Google Shape;2170;g358fe18d560_3_2065"/>
                <p:cNvSpPr/>
                <p:nvPr/>
              </p:nvSpPr>
              <p:spPr>
                <a:xfrm>
                  <a:off x="6029900" y="3733925"/>
                  <a:ext cx="302750" cy="2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10" h="9740" extrusionOk="0">
                      <a:moveTo>
                        <a:pt x="12109" y="0"/>
                      </a:moveTo>
                      <a:cubicBezTo>
                        <a:pt x="10693" y="72"/>
                        <a:pt x="2096" y="834"/>
                        <a:pt x="1" y="9680"/>
                      </a:cubicBezTo>
                      <a:lnTo>
                        <a:pt x="263" y="9740"/>
                      </a:lnTo>
                      <a:cubicBezTo>
                        <a:pt x="2323" y="1108"/>
                        <a:pt x="10716" y="346"/>
                        <a:pt x="12109" y="274"/>
                      </a:cubicBezTo>
                      <a:lnTo>
                        <a:pt x="1210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1" name="Google Shape;2171;g358fe18d560_3_2065"/>
                <p:cNvSpPr/>
                <p:nvPr/>
              </p:nvSpPr>
              <p:spPr>
                <a:xfrm>
                  <a:off x="5594150" y="4131075"/>
                  <a:ext cx="277725" cy="14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9" h="5772" extrusionOk="0">
                      <a:moveTo>
                        <a:pt x="9236" y="0"/>
                      </a:moveTo>
                      <a:cubicBezTo>
                        <a:pt x="6724" y="0"/>
                        <a:pt x="2312" y="757"/>
                        <a:pt x="0" y="5653"/>
                      </a:cubicBezTo>
                      <a:lnTo>
                        <a:pt x="262" y="5772"/>
                      </a:lnTo>
                      <a:cubicBezTo>
                        <a:pt x="2509" y="1014"/>
                        <a:pt x="6795" y="279"/>
                        <a:pt x="9234" y="279"/>
                      </a:cubicBezTo>
                      <a:cubicBezTo>
                        <a:pt x="10311" y="279"/>
                        <a:pt x="11027" y="422"/>
                        <a:pt x="11049" y="426"/>
                      </a:cubicBezTo>
                      <a:lnTo>
                        <a:pt x="11109" y="152"/>
                      </a:lnTo>
                      <a:cubicBezTo>
                        <a:pt x="11087" y="148"/>
                        <a:pt x="10347" y="0"/>
                        <a:pt x="923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2" name="Google Shape;2172;g358fe18d560_3_2065"/>
                <p:cNvSpPr/>
                <p:nvPr/>
              </p:nvSpPr>
              <p:spPr>
                <a:xfrm>
                  <a:off x="6049850" y="4242475"/>
                  <a:ext cx="282800" cy="16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2" h="6484" extrusionOk="0">
                      <a:moveTo>
                        <a:pt x="10908" y="1"/>
                      </a:moveTo>
                      <a:cubicBezTo>
                        <a:pt x="2825" y="1"/>
                        <a:pt x="36" y="6305"/>
                        <a:pt x="1" y="6364"/>
                      </a:cubicBezTo>
                      <a:lnTo>
                        <a:pt x="262" y="6483"/>
                      </a:lnTo>
                      <a:cubicBezTo>
                        <a:pt x="858" y="5257"/>
                        <a:pt x="1691" y="4161"/>
                        <a:pt x="2715" y="3257"/>
                      </a:cubicBezTo>
                      <a:cubicBezTo>
                        <a:pt x="4238" y="1883"/>
                        <a:pt x="6880" y="275"/>
                        <a:pt x="10923" y="275"/>
                      </a:cubicBezTo>
                      <a:cubicBezTo>
                        <a:pt x="11051" y="275"/>
                        <a:pt x="11180" y="277"/>
                        <a:pt x="11311" y="280"/>
                      </a:cubicBezTo>
                      <a:lnTo>
                        <a:pt x="11311" y="6"/>
                      </a:lnTo>
                      <a:cubicBezTo>
                        <a:pt x="11176" y="3"/>
                        <a:pt x="11041" y="1"/>
                        <a:pt x="1090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3" name="Google Shape;2173;g358fe18d560_3_2065"/>
                <p:cNvSpPr/>
                <p:nvPr/>
              </p:nvSpPr>
              <p:spPr>
                <a:xfrm>
                  <a:off x="5968900" y="4295300"/>
                  <a:ext cx="117875" cy="6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5" h="2466" extrusionOk="0">
                      <a:moveTo>
                        <a:pt x="12" y="1"/>
                      </a:moveTo>
                      <a:lnTo>
                        <a:pt x="0" y="286"/>
                      </a:lnTo>
                      <a:cubicBezTo>
                        <a:pt x="24" y="286"/>
                        <a:pt x="3036" y="501"/>
                        <a:pt x="4489" y="2465"/>
                      </a:cubicBezTo>
                      <a:lnTo>
                        <a:pt x="4715" y="2298"/>
                      </a:lnTo>
                      <a:cubicBezTo>
                        <a:pt x="3191" y="227"/>
                        <a:pt x="143" y="12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4" name="Google Shape;2174;g358fe18d560_3_2065"/>
                <p:cNvSpPr/>
                <p:nvPr/>
              </p:nvSpPr>
              <p:spPr>
                <a:xfrm>
                  <a:off x="5550975" y="4130700"/>
                  <a:ext cx="117900" cy="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2477" extrusionOk="0">
                      <a:moveTo>
                        <a:pt x="13" y="0"/>
                      </a:moveTo>
                      <a:lnTo>
                        <a:pt x="1" y="286"/>
                      </a:lnTo>
                      <a:cubicBezTo>
                        <a:pt x="36" y="286"/>
                        <a:pt x="3037" y="500"/>
                        <a:pt x="4501" y="2477"/>
                      </a:cubicBezTo>
                      <a:lnTo>
                        <a:pt x="4716" y="2298"/>
                      </a:lnTo>
                      <a:cubicBezTo>
                        <a:pt x="3192" y="227"/>
                        <a:pt x="144" y="12"/>
                        <a:pt x="1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5" name="Google Shape;2175;g358fe18d560_3_2065"/>
                <p:cNvSpPr/>
                <p:nvPr/>
              </p:nvSpPr>
              <p:spPr>
                <a:xfrm>
                  <a:off x="5776600" y="4078600"/>
                  <a:ext cx="33075" cy="6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2442" extrusionOk="0">
                      <a:moveTo>
                        <a:pt x="1120" y="1"/>
                      </a:moveTo>
                      <a:cubicBezTo>
                        <a:pt x="1072" y="48"/>
                        <a:pt x="1" y="1132"/>
                        <a:pt x="108" y="2442"/>
                      </a:cubicBezTo>
                      <a:lnTo>
                        <a:pt x="394" y="2418"/>
                      </a:lnTo>
                      <a:cubicBezTo>
                        <a:pt x="286" y="1239"/>
                        <a:pt x="1310" y="203"/>
                        <a:pt x="1322" y="203"/>
                      </a:cubicBezTo>
                      <a:lnTo>
                        <a:pt x="112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6" name="Google Shape;2176;g358fe18d560_3_2065"/>
                <p:cNvSpPr/>
                <p:nvPr/>
              </p:nvSpPr>
              <p:spPr>
                <a:xfrm>
                  <a:off x="3053950" y="3973825"/>
                  <a:ext cx="121450" cy="1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8" h="7240" extrusionOk="0">
                      <a:moveTo>
                        <a:pt x="4715" y="1"/>
                      </a:moveTo>
                      <a:cubicBezTo>
                        <a:pt x="4679" y="25"/>
                        <a:pt x="679" y="2299"/>
                        <a:pt x="0" y="7204"/>
                      </a:cubicBezTo>
                      <a:lnTo>
                        <a:pt x="274" y="7240"/>
                      </a:lnTo>
                      <a:cubicBezTo>
                        <a:pt x="941" y="2477"/>
                        <a:pt x="4810" y="263"/>
                        <a:pt x="4858" y="239"/>
                      </a:cubicBezTo>
                      <a:lnTo>
                        <a:pt x="471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7" name="Google Shape;2177;g358fe18d560_3_2065"/>
                <p:cNvSpPr/>
                <p:nvPr/>
              </p:nvSpPr>
              <p:spPr>
                <a:xfrm>
                  <a:off x="2577400" y="3874725"/>
                  <a:ext cx="142600" cy="28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4" h="11204" extrusionOk="0">
                      <a:moveTo>
                        <a:pt x="203" y="0"/>
                      </a:moveTo>
                      <a:lnTo>
                        <a:pt x="0" y="191"/>
                      </a:lnTo>
                      <a:cubicBezTo>
                        <a:pt x="48" y="238"/>
                        <a:pt x="4286" y="4512"/>
                        <a:pt x="5429" y="11204"/>
                      </a:cubicBezTo>
                      <a:lnTo>
                        <a:pt x="5703" y="11168"/>
                      </a:lnTo>
                      <a:cubicBezTo>
                        <a:pt x="4548" y="4382"/>
                        <a:pt x="238" y="36"/>
                        <a:pt x="20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8" name="Google Shape;2178;g358fe18d560_3_2065"/>
                <p:cNvSpPr/>
                <p:nvPr/>
              </p:nvSpPr>
              <p:spPr>
                <a:xfrm>
                  <a:off x="2566075" y="4147200"/>
                  <a:ext cx="328650" cy="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46" h="2722" extrusionOk="0">
                      <a:moveTo>
                        <a:pt x="7538" y="1"/>
                      </a:moveTo>
                      <a:cubicBezTo>
                        <a:pt x="2751" y="1"/>
                        <a:pt x="36" y="2484"/>
                        <a:pt x="1" y="2519"/>
                      </a:cubicBezTo>
                      <a:lnTo>
                        <a:pt x="203" y="2722"/>
                      </a:lnTo>
                      <a:cubicBezTo>
                        <a:pt x="203" y="2710"/>
                        <a:pt x="1394" y="1603"/>
                        <a:pt x="3561" y="900"/>
                      </a:cubicBezTo>
                      <a:cubicBezTo>
                        <a:pt x="4575" y="564"/>
                        <a:pt x="5907" y="279"/>
                        <a:pt x="7516" y="279"/>
                      </a:cubicBezTo>
                      <a:cubicBezTo>
                        <a:pt x="9100" y="279"/>
                        <a:pt x="10953" y="555"/>
                        <a:pt x="13038" y="1329"/>
                      </a:cubicBezTo>
                      <a:lnTo>
                        <a:pt x="13145" y="1067"/>
                      </a:lnTo>
                      <a:cubicBezTo>
                        <a:pt x="11050" y="291"/>
                        <a:pt x="9173" y="1"/>
                        <a:pt x="753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9" name="Google Shape;2179;g358fe18d560_3_2065"/>
                <p:cNvSpPr/>
                <p:nvPr/>
              </p:nvSpPr>
              <p:spPr>
                <a:xfrm>
                  <a:off x="2086850" y="3969875"/>
                  <a:ext cx="265825" cy="1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3" h="5410" extrusionOk="0">
                      <a:moveTo>
                        <a:pt x="5422" y="1"/>
                      </a:moveTo>
                      <a:cubicBezTo>
                        <a:pt x="5177" y="1"/>
                        <a:pt x="4929" y="17"/>
                        <a:pt x="4680" y="52"/>
                      </a:cubicBezTo>
                      <a:cubicBezTo>
                        <a:pt x="2001" y="409"/>
                        <a:pt x="1" y="2707"/>
                        <a:pt x="1" y="5409"/>
                      </a:cubicBezTo>
                      <a:lnTo>
                        <a:pt x="286" y="5409"/>
                      </a:lnTo>
                      <a:cubicBezTo>
                        <a:pt x="275" y="2838"/>
                        <a:pt x="2180" y="671"/>
                        <a:pt x="4716" y="325"/>
                      </a:cubicBezTo>
                      <a:cubicBezTo>
                        <a:pt x="4955" y="292"/>
                        <a:pt x="5193" y="276"/>
                        <a:pt x="5429" y="276"/>
                      </a:cubicBezTo>
                      <a:cubicBezTo>
                        <a:pt x="7702" y="276"/>
                        <a:pt x="9744" y="1795"/>
                        <a:pt x="10359" y="4028"/>
                      </a:cubicBezTo>
                      <a:lnTo>
                        <a:pt x="10633" y="3957"/>
                      </a:lnTo>
                      <a:cubicBezTo>
                        <a:pt x="9974" y="1592"/>
                        <a:pt x="7817" y="1"/>
                        <a:pt x="542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0" name="Google Shape;2180;g358fe18d560_3_2065"/>
                <p:cNvSpPr/>
                <p:nvPr/>
              </p:nvSpPr>
              <p:spPr>
                <a:xfrm>
                  <a:off x="4647000" y="4078925"/>
                  <a:ext cx="412875" cy="2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5" h="9787" extrusionOk="0">
                      <a:moveTo>
                        <a:pt x="7555" y="1"/>
                      </a:moveTo>
                      <a:cubicBezTo>
                        <a:pt x="4397" y="1"/>
                        <a:pt x="1411" y="1795"/>
                        <a:pt x="0" y="4786"/>
                      </a:cubicBezTo>
                      <a:lnTo>
                        <a:pt x="250" y="4905"/>
                      </a:lnTo>
                      <a:cubicBezTo>
                        <a:pt x="1614" y="2017"/>
                        <a:pt x="4502" y="274"/>
                        <a:pt x="7556" y="274"/>
                      </a:cubicBezTo>
                      <a:cubicBezTo>
                        <a:pt x="8368" y="274"/>
                        <a:pt x="9192" y="397"/>
                        <a:pt x="10002" y="655"/>
                      </a:cubicBezTo>
                      <a:cubicBezTo>
                        <a:pt x="13847" y="1869"/>
                        <a:pt x="16205" y="5750"/>
                        <a:pt x="15526" y="9739"/>
                      </a:cubicBezTo>
                      <a:lnTo>
                        <a:pt x="15800" y="9787"/>
                      </a:lnTo>
                      <a:cubicBezTo>
                        <a:pt x="16514" y="5667"/>
                        <a:pt x="14062" y="1655"/>
                        <a:pt x="10085" y="393"/>
                      </a:cubicBezTo>
                      <a:cubicBezTo>
                        <a:pt x="9247" y="127"/>
                        <a:pt x="8395" y="1"/>
                        <a:pt x="75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1" name="Google Shape;2181;g358fe18d560_3_2065"/>
                <p:cNvSpPr/>
                <p:nvPr/>
              </p:nvSpPr>
              <p:spPr>
                <a:xfrm>
                  <a:off x="3960900" y="4008350"/>
                  <a:ext cx="125925" cy="14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5883" extrusionOk="0">
                      <a:moveTo>
                        <a:pt x="4894" y="1"/>
                      </a:moveTo>
                      <a:cubicBezTo>
                        <a:pt x="4846" y="25"/>
                        <a:pt x="1155" y="2394"/>
                        <a:pt x="0" y="5799"/>
                      </a:cubicBezTo>
                      <a:lnTo>
                        <a:pt x="262" y="5883"/>
                      </a:lnTo>
                      <a:cubicBezTo>
                        <a:pt x="1394" y="2585"/>
                        <a:pt x="5001" y="263"/>
                        <a:pt x="5037" y="239"/>
                      </a:cubicBezTo>
                      <a:lnTo>
                        <a:pt x="489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2" name="Google Shape;2182;g358fe18d560_3_2065"/>
                <p:cNvSpPr/>
                <p:nvPr/>
              </p:nvSpPr>
              <p:spPr>
                <a:xfrm>
                  <a:off x="4349050" y="3978300"/>
                  <a:ext cx="1747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5954" extrusionOk="0">
                      <a:moveTo>
                        <a:pt x="107" y="0"/>
                      </a:moveTo>
                      <a:lnTo>
                        <a:pt x="0" y="262"/>
                      </a:lnTo>
                      <a:cubicBezTo>
                        <a:pt x="48" y="274"/>
                        <a:pt x="4298" y="1965"/>
                        <a:pt x="6751" y="5954"/>
                      </a:cubicBezTo>
                      <a:lnTo>
                        <a:pt x="6989" y="5811"/>
                      </a:lnTo>
                      <a:cubicBezTo>
                        <a:pt x="4477" y="1739"/>
                        <a:pt x="143" y="12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3" name="Google Shape;2183;g358fe18d560_3_2065"/>
                <p:cNvSpPr/>
                <p:nvPr/>
              </p:nvSpPr>
              <p:spPr>
                <a:xfrm>
                  <a:off x="4423450" y="4191275"/>
                  <a:ext cx="390550" cy="13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2" h="5329" extrusionOk="0">
                      <a:moveTo>
                        <a:pt x="6592" y="0"/>
                      </a:moveTo>
                      <a:cubicBezTo>
                        <a:pt x="3992" y="0"/>
                        <a:pt x="1554" y="937"/>
                        <a:pt x="1" y="2590"/>
                      </a:cubicBezTo>
                      <a:lnTo>
                        <a:pt x="215" y="2780"/>
                      </a:lnTo>
                      <a:cubicBezTo>
                        <a:pt x="1708" y="1187"/>
                        <a:pt x="4070" y="277"/>
                        <a:pt x="6590" y="277"/>
                      </a:cubicBezTo>
                      <a:cubicBezTo>
                        <a:pt x="7065" y="277"/>
                        <a:pt x="7545" y="309"/>
                        <a:pt x="8026" y="375"/>
                      </a:cubicBezTo>
                      <a:cubicBezTo>
                        <a:pt x="11276" y="816"/>
                        <a:pt x="13955" y="2626"/>
                        <a:pt x="15384" y="5328"/>
                      </a:cubicBezTo>
                      <a:lnTo>
                        <a:pt x="15622" y="5197"/>
                      </a:lnTo>
                      <a:cubicBezTo>
                        <a:pt x="14157" y="2411"/>
                        <a:pt x="11407" y="542"/>
                        <a:pt x="8073" y="102"/>
                      </a:cubicBezTo>
                      <a:cubicBezTo>
                        <a:pt x="7577" y="34"/>
                        <a:pt x="7081" y="0"/>
                        <a:pt x="65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4" name="Google Shape;2184;g358fe18d560_3_2065"/>
                <p:cNvSpPr/>
                <p:nvPr/>
              </p:nvSpPr>
              <p:spPr>
                <a:xfrm>
                  <a:off x="3413500" y="3986025"/>
                  <a:ext cx="72075" cy="15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3" h="6157" extrusionOk="0">
                      <a:moveTo>
                        <a:pt x="2644" y="1"/>
                      </a:moveTo>
                      <a:cubicBezTo>
                        <a:pt x="2620" y="37"/>
                        <a:pt x="739" y="2847"/>
                        <a:pt x="1" y="6085"/>
                      </a:cubicBezTo>
                      <a:lnTo>
                        <a:pt x="275" y="6156"/>
                      </a:lnTo>
                      <a:cubicBezTo>
                        <a:pt x="1001" y="2966"/>
                        <a:pt x="2858" y="191"/>
                        <a:pt x="2882" y="168"/>
                      </a:cubicBezTo>
                      <a:lnTo>
                        <a:pt x="264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5" name="Google Shape;2185;g358fe18d560_3_2065"/>
                <p:cNvSpPr/>
                <p:nvPr/>
              </p:nvSpPr>
              <p:spPr>
                <a:xfrm>
                  <a:off x="3261100" y="4132950"/>
                  <a:ext cx="271500" cy="11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0" h="4423" extrusionOk="0">
                      <a:moveTo>
                        <a:pt x="4374" y="0"/>
                      </a:moveTo>
                      <a:cubicBezTo>
                        <a:pt x="2176" y="0"/>
                        <a:pt x="286" y="873"/>
                        <a:pt x="1" y="1375"/>
                      </a:cubicBezTo>
                      <a:lnTo>
                        <a:pt x="251" y="1518"/>
                      </a:lnTo>
                      <a:cubicBezTo>
                        <a:pt x="469" y="1128"/>
                        <a:pt x="2285" y="275"/>
                        <a:pt x="4417" y="275"/>
                      </a:cubicBezTo>
                      <a:cubicBezTo>
                        <a:pt x="4500" y="275"/>
                        <a:pt x="4584" y="277"/>
                        <a:pt x="4668" y="279"/>
                      </a:cubicBezTo>
                      <a:cubicBezTo>
                        <a:pt x="6514" y="351"/>
                        <a:pt x="9050" y="1125"/>
                        <a:pt x="10597" y="4423"/>
                      </a:cubicBezTo>
                      <a:lnTo>
                        <a:pt x="10859" y="4304"/>
                      </a:lnTo>
                      <a:cubicBezTo>
                        <a:pt x="9252" y="875"/>
                        <a:pt x="6609" y="77"/>
                        <a:pt x="4668" y="6"/>
                      </a:cubicBezTo>
                      <a:cubicBezTo>
                        <a:pt x="4570" y="2"/>
                        <a:pt x="4472" y="0"/>
                        <a:pt x="437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186" name="Google Shape;2186;g358fe18d560_3_2065"/>
            <p:cNvGrpSpPr/>
            <p:nvPr/>
          </p:nvGrpSpPr>
          <p:grpSpPr>
            <a:xfrm>
              <a:off x="0" y="3174687"/>
              <a:ext cx="9144017" cy="1977469"/>
              <a:chOff x="0" y="3174687"/>
              <a:chExt cx="9144017" cy="1977469"/>
            </a:xfrm>
          </p:grpSpPr>
          <p:sp>
            <p:nvSpPr>
              <p:cNvPr id="2187" name="Google Shape;2187;g358fe18d560_3_2065"/>
              <p:cNvSpPr/>
              <p:nvPr/>
            </p:nvSpPr>
            <p:spPr>
              <a:xfrm>
                <a:off x="0" y="3174687"/>
                <a:ext cx="9144014" cy="1977466"/>
              </a:xfrm>
              <a:custGeom>
                <a:avLst/>
                <a:gdLst/>
                <a:ahLst/>
                <a:cxnLst/>
                <a:rect l="l" t="t" r="r" b="b"/>
                <a:pathLst>
                  <a:path w="210813" h="45590" extrusionOk="0">
                    <a:moveTo>
                      <a:pt x="210812" y="1"/>
                    </a:moveTo>
                    <a:cubicBezTo>
                      <a:pt x="204573" y="489"/>
                      <a:pt x="199680" y="5537"/>
                      <a:pt x="199370" y="11788"/>
                    </a:cubicBezTo>
                    <a:cubicBezTo>
                      <a:pt x="198644" y="11693"/>
                      <a:pt x="197906" y="11645"/>
                      <a:pt x="197168" y="11645"/>
                    </a:cubicBezTo>
                    <a:cubicBezTo>
                      <a:pt x="189333" y="11645"/>
                      <a:pt x="182392" y="16658"/>
                      <a:pt x="179939" y="24087"/>
                    </a:cubicBezTo>
                    <a:cubicBezTo>
                      <a:pt x="178503" y="23362"/>
                      <a:pt x="176997" y="23026"/>
                      <a:pt x="175525" y="23026"/>
                    </a:cubicBezTo>
                    <a:cubicBezTo>
                      <a:pt x="170907" y="23026"/>
                      <a:pt x="166622" y="26334"/>
                      <a:pt x="165854" y="31326"/>
                    </a:cubicBezTo>
                    <a:cubicBezTo>
                      <a:pt x="164327" y="30855"/>
                      <a:pt x="162763" y="30626"/>
                      <a:pt x="161212" y="30626"/>
                    </a:cubicBezTo>
                    <a:cubicBezTo>
                      <a:pt x="157116" y="30626"/>
                      <a:pt x="153111" y="32225"/>
                      <a:pt x="150114" y="35196"/>
                    </a:cubicBezTo>
                    <a:cubicBezTo>
                      <a:pt x="149733" y="34958"/>
                      <a:pt x="149352" y="34731"/>
                      <a:pt x="148959" y="34517"/>
                    </a:cubicBezTo>
                    <a:cubicBezTo>
                      <a:pt x="146184" y="32582"/>
                      <a:pt x="143017" y="31658"/>
                      <a:pt x="139886" y="31658"/>
                    </a:cubicBezTo>
                    <a:cubicBezTo>
                      <a:pt x="134581" y="31658"/>
                      <a:pt x="129379" y="34310"/>
                      <a:pt x="126361" y="39184"/>
                    </a:cubicBezTo>
                    <a:cubicBezTo>
                      <a:pt x="124571" y="38080"/>
                      <a:pt x="122548" y="37532"/>
                      <a:pt x="120529" y="37532"/>
                    </a:cubicBezTo>
                    <a:cubicBezTo>
                      <a:pt x="118238" y="37532"/>
                      <a:pt x="115951" y="38238"/>
                      <a:pt x="114014" y="39637"/>
                    </a:cubicBezTo>
                    <a:cubicBezTo>
                      <a:pt x="111038" y="35771"/>
                      <a:pt x="106664" y="33866"/>
                      <a:pt x="102302" y="33866"/>
                    </a:cubicBezTo>
                    <a:cubicBezTo>
                      <a:pt x="97554" y="33866"/>
                      <a:pt x="92820" y="36123"/>
                      <a:pt x="89916" y="40565"/>
                    </a:cubicBezTo>
                    <a:cubicBezTo>
                      <a:pt x="87927" y="39321"/>
                      <a:pt x="85653" y="38683"/>
                      <a:pt x="83367" y="38683"/>
                    </a:cubicBezTo>
                    <a:cubicBezTo>
                      <a:pt x="81999" y="38683"/>
                      <a:pt x="80627" y="38911"/>
                      <a:pt x="79308" y="39375"/>
                    </a:cubicBezTo>
                    <a:cubicBezTo>
                      <a:pt x="76282" y="34325"/>
                      <a:pt x="71001" y="31649"/>
                      <a:pt x="65657" y="31649"/>
                    </a:cubicBezTo>
                    <a:cubicBezTo>
                      <a:pt x="61791" y="31649"/>
                      <a:pt x="57892" y="33050"/>
                      <a:pt x="54793" y="35970"/>
                    </a:cubicBezTo>
                    <a:cubicBezTo>
                      <a:pt x="53402" y="33870"/>
                      <a:pt x="51127" y="32761"/>
                      <a:pt x="48825" y="32761"/>
                    </a:cubicBezTo>
                    <a:cubicBezTo>
                      <a:pt x="47184" y="32761"/>
                      <a:pt x="45530" y="33324"/>
                      <a:pt x="44172" y="34493"/>
                    </a:cubicBezTo>
                    <a:cubicBezTo>
                      <a:pt x="43052" y="28577"/>
                      <a:pt x="37904" y="24757"/>
                      <a:pt x="32422" y="24757"/>
                    </a:cubicBezTo>
                    <a:cubicBezTo>
                      <a:pt x="30447" y="24757"/>
                      <a:pt x="28428" y="25253"/>
                      <a:pt x="26539" y="26326"/>
                    </a:cubicBezTo>
                    <a:cubicBezTo>
                      <a:pt x="23170" y="19301"/>
                      <a:pt x="16312" y="14598"/>
                      <a:pt x="8549" y="13979"/>
                    </a:cubicBezTo>
                    <a:cubicBezTo>
                      <a:pt x="10716" y="7680"/>
                      <a:pt x="6596" y="977"/>
                      <a:pt x="0" y="72"/>
                    </a:cubicBezTo>
                    <a:lnTo>
                      <a:pt x="0" y="45590"/>
                    </a:lnTo>
                    <a:lnTo>
                      <a:pt x="210812" y="45590"/>
                    </a:lnTo>
                    <a:lnTo>
                      <a:pt x="210812" y="1"/>
                    </a:ln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88" name="Google Shape;2188;g358fe18d560_3_2065"/>
              <p:cNvGrpSpPr/>
              <p:nvPr/>
            </p:nvGrpSpPr>
            <p:grpSpPr>
              <a:xfrm>
                <a:off x="3" y="3685994"/>
                <a:ext cx="9144014" cy="1466162"/>
                <a:chOff x="1212350" y="1446150"/>
                <a:chExt cx="5270325" cy="845050"/>
              </a:xfrm>
            </p:grpSpPr>
            <p:sp>
              <p:nvSpPr>
                <p:cNvPr id="2189" name="Google Shape;2189;g358fe18d560_3_2065"/>
                <p:cNvSpPr/>
                <p:nvPr/>
              </p:nvSpPr>
              <p:spPr>
                <a:xfrm>
                  <a:off x="6191250" y="1446150"/>
                  <a:ext cx="61925" cy="19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7823" extrusionOk="0">
                      <a:moveTo>
                        <a:pt x="83" y="0"/>
                      </a:moveTo>
                      <a:cubicBezTo>
                        <a:pt x="83" y="36"/>
                        <a:pt x="0" y="4394"/>
                        <a:pt x="2250" y="7823"/>
                      </a:cubicBezTo>
                      <a:lnTo>
                        <a:pt x="2477" y="7668"/>
                      </a:lnTo>
                      <a:cubicBezTo>
                        <a:pt x="286" y="4322"/>
                        <a:pt x="357" y="48"/>
                        <a:pt x="35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0" name="Google Shape;2190;g358fe18d560_3_2065"/>
                <p:cNvSpPr/>
                <p:nvPr/>
              </p:nvSpPr>
              <p:spPr>
                <a:xfrm>
                  <a:off x="5709325" y="1750350"/>
                  <a:ext cx="130400" cy="1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7240" extrusionOk="0">
                      <a:moveTo>
                        <a:pt x="108" y="0"/>
                      </a:moveTo>
                      <a:lnTo>
                        <a:pt x="1" y="262"/>
                      </a:lnTo>
                      <a:cubicBezTo>
                        <a:pt x="48" y="286"/>
                        <a:pt x="4418" y="2167"/>
                        <a:pt x="4942" y="7239"/>
                      </a:cubicBezTo>
                      <a:lnTo>
                        <a:pt x="5216" y="7215"/>
                      </a:lnTo>
                      <a:cubicBezTo>
                        <a:pt x="4680" y="1977"/>
                        <a:pt x="156" y="24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1" name="Google Shape;2191;g358fe18d560_3_2065"/>
                <p:cNvSpPr/>
                <p:nvPr/>
              </p:nvSpPr>
              <p:spPr>
                <a:xfrm>
                  <a:off x="5357500" y="1931025"/>
                  <a:ext cx="132475" cy="10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9" h="4001" extrusionOk="0">
                      <a:moveTo>
                        <a:pt x="84" y="0"/>
                      </a:moveTo>
                      <a:lnTo>
                        <a:pt x="1" y="274"/>
                      </a:lnTo>
                      <a:cubicBezTo>
                        <a:pt x="36" y="286"/>
                        <a:pt x="3489" y="1429"/>
                        <a:pt x="5061" y="4001"/>
                      </a:cubicBezTo>
                      <a:lnTo>
                        <a:pt x="5299" y="3846"/>
                      </a:lnTo>
                      <a:cubicBezTo>
                        <a:pt x="3668" y="1203"/>
                        <a:pt x="239" y="48"/>
                        <a:pt x="8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2" name="Google Shape;2192;g358fe18d560_3_2065"/>
                <p:cNvSpPr/>
                <p:nvPr/>
              </p:nvSpPr>
              <p:spPr>
                <a:xfrm>
                  <a:off x="5395300" y="1991925"/>
                  <a:ext cx="399775" cy="16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5" extrusionOk="0">
                      <a:moveTo>
                        <a:pt x="8515" y="0"/>
                      </a:moveTo>
                      <a:cubicBezTo>
                        <a:pt x="8100" y="0"/>
                        <a:pt x="7682" y="29"/>
                        <a:pt x="7264" y="88"/>
                      </a:cubicBezTo>
                      <a:cubicBezTo>
                        <a:pt x="3823" y="577"/>
                        <a:pt x="989" y="3017"/>
                        <a:pt x="1" y="6351"/>
                      </a:cubicBezTo>
                      <a:lnTo>
                        <a:pt x="275" y="6435"/>
                      </a:lnTo>
                      <a:cubicBezTo>
                        <a:pt x="1227" y="3208"/>
                        <a:pt x="3977" y="839"/>
                        <a:pt x="7311" y="362"/>
                      </a:cubicBezTo>
                      <a:cubicBezTo>
                        <a:pt x="7709" y="307"/>
                        <a:pt x="8107" y="279"/>
                        <a:pt x="8502" y="279"/>
                      </a:cubicBezTo>
                      <a:cubicBezTo>
                        <a:pt x="11402" y="279"/>
                        <a:pt x="14149" y="1750"/>
                        <a:pt x="15753" y="4244"/>
                      </a:cubicBezTo>
                      <a:lnTo>
                        <a:pt x="15991" y="4089"/>
                      </a:lnTo>
                      <a:cubicBezTo>
                        <a:pt x="14338" y="1516"/>
                        <a:pt x="11510" y="0"/>
                        <a:pt x="851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3" name="Google Shape;2193;g358fe18d560_3_2065"/>
                <p:cNvSpPr/>
                <p:nvPr/>
              </p:nvSpPr>
              <p:spPr>
                <a:xfrm>
                  <a:off x="6172200" y="1713175"/>
                  <a:ext cx="310475" cy="14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5726" extrusionOk="0">
                      <a:moveTo>
                        <a:pt x="9963" y="1"/>
                      </a:moveTo>
                      <a:cubicBezTo>
                        <a:pt x="7017" y="1"/>
                        <a:pt x="2496" y="858"/>
                        <a:pt x="0" y="5607"/>
                      </a:cubicBezTo>
                      <a:lnTo>
                        <a:pt x="238" y="5726"/>
                      </a:lnTo>
                      <a:cubicBezTo>
                        <a:pt x="2663" y="1114"/>
                        <a:pt x="7061" y="276"/>
                        <a:pt x="9938" y="276"/>
                      </a:cubicBezTo>
                      <a:cubicBezTo>
                        <a:pt x="11072" y="276"/>
                        <a:pt x="11970" y="406"/>
                        <a:pt x="12418" y="487"/>
                      </a:cubicBezTo>
                      <a:lnTo>
                        <a:pt x="12418" y="201"/>
                      </a:lnTo>
                      <a:cubicBezTo>
                        <a:pt x="11945" y="120"/>
                        <a:pt x="11064" y="1"/>
                        <a:pt x="996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4" name="Google Shape;2194;g358fe18d560_3_2065"/>
                <p:cNvSpPr/>
                <p:nvPr/>
              </p:nvSpPr>
              <p:spPr>
                <a:xfrm>
                  <a:off x="6065925" y="1838950"/>
                  <a:ext cx="174750" cy="9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743" extrusionOk="0">
                      <a:moveTo>
                        <a:pt x="1631" y="0"/>
                      </a:moveTo>
                      <a:cubicBezTo>
                        <a:pt x="1096" y="0"/>
                        <a:pt x="549" y="67"/>
                        <a:pt x="0" y="207"/>
                      </a:cubicBezTo>
                      <a:lnTo>
                        <a:pt x="72" y="481"/>
                      </a:lnTo>
                      <a:cubicBezTo>
                        <a:pt x="563" y="356"/>
                        <a:pt x="1077" y="293"/>
                        <a:pt x="1593" y="293"/>
                      </a:cubicBezTo>
                      <a:cubicBezTo>
                        <a:pt x="3778" y="293"/>
                        <a:pt x="6003" y="1422"/>
                        <a:pt x="6716" y="3743"/>
                      </a:cubicBezTo>
                      <a:lnTo>
                        <a:pt x="6989" y="3660"/>
                      </a:lnTo>
                      <a:cubicBezTo>
                        <a:pt x="6304" y="1427"/>
                        <a:pt x="4106" y="0"/>
                        <a:pt x="163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5" name="Google Shape;2195;g358fe18d560_3_2065"/>
                <p:cNvSpPr/>
                <p:nvPr/>
              </p:nvSpPr>
              <p:spPr>
                <a:xfrm>
                  <a:off x="6254925" y="2155675"/>
                  <a:ext cx="227750" cy="13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0" h="5421" extrusionOk="0">
                      <a:moveTo>
                        <a:pt x="8855" y="0"/>
                      </a:moveTo>
                      <a:cubicBezTo>
                        <a:pt x="7177" y="0"/>
                        <a:pt x="1903" y="413"/>
                        <a:pt x="1" y="5421"/>
                      </a:cubicBezTo>
                      <a:lnTo>
                        <a:pt x="299" y="5421"/>
                      </a:lnTo>
                      <a:cubicBezTo>
                        <a:pt x="2179" y="675"/>
                        <a:pt x="7216" y="286"/>
                        <a:pt x="8841" y="286"/>
                      </a:cubicBezTo>
                      <a:cubicBezTo>
                        <a:pt x="8945" y="286"/>
                        <a:pt x="9035" y="287"/>
                        <a:pt x="9109" y="289"/>
                      </a:cubicBezTo>
                      <a:lnTo>
                        <a:pt x="9109" y="4"/>
                      </a:lnTo>
                      <a:cubicBezTo>
                        <a:pt x="9038" y="2"/>
                        <a:pt x="8952" y="0"/>
                        <a:pt x="885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6" name="Google Shape;2196;g358fe18d560_3_2065"/>
                <p:cNvSpPr/>
                <p:nvPr/>
              </p:nvSpPr>
              <p:spPr>
                <a:xfrm>
                  <a:off x="1408200" y="2127750"/>
                  <a:ext cx="217325" cy="4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3" h="1847" extrusionOk="0">
                      <a:moveTo>
                        <a:pt x="4778" y="0"/>
                      </a:moveTo>
                      <a:cubicBezTo>
                        <a:pt x="3422" y="0"/>
                        <a:pt x="1789" y="389"/>
                        <a:pt x="0" y="1609"/>
                      </a:cubicBezTo>
                      <a:lnTo>
                        <a:pt x="167" y="1847"/>
                      </a:lnTo>
                      <a:cubicBezTo>
                        <a:pt x="1897" y="658"/>
                        <a:pt x="3477" y="281"/>
                        <a:pt x="4785" y="281"/>
                      </a:cubicBezTo>
                      <a:cubicBezTo>
                        <a:pt x="7042" y="281"/>
                        <a:pt x="8491" y="1403"/>
                        <a:pt x="8513" y="1418"/>
                      </a:cubicBezTo>
                      <a:lnTo>
                        <a:pt x="8692" y="1204"/>
                      </a:lnTo>
                      <a:cubicBezTo>
                        <a:pt x="8662" y="1181"/>
                        <a:pt x="7141" y="0"/>
                        <a:pt x="477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7" name="Google Shape;2197;g358fe18d560_3_2065"/>
                <p:cNvSpPr/>
                <p:nvPr/>
              </p:nvSpPr>
              <p:spPr>
                <a:xfrm>
                  <a:off x="1642150" y="1808000"/>
                  <a:ext cx="398600" cy="16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4" h="6589" extrusionOk="0">
                      <a:moveTo>
                        <a:pt x="7392" y="0"/>
                      </a:moveTo>
                      <a:cubicBezTo>
                        <a:pt x="4451" y="0"/>
                        <a:pt x="1657" y="1469"/>
                        <a:pt x="1" y="3969"/>
                      </a:cubicBezTo>
                      <a:lnTo>
                        <a:pt x="227" y="4124"/>
                      </a:lnTo>
                      <a:cubicBezTo>
                        <a:pt x="1839" y="1701"/>
                        <a:pt x="4539" y="287"/>
                        <a:pt x="7382" y="287"/>
                      </a:cubicBezTo>
                      <a:cubicBezTo>
                        <a:pt x="7837" y="287"/>
                        <a:pt x="8294" y="323"/>
                        <a:pt x="8752" y="397"/>
                      </a:cubicBezTo>
                      <a:cubicBezTo>
                        <a:pt x="12074" y="933"/>
                        <a:pt x="14776" y="3350"/>
                        <a:pt x="15669" y="6588"/>
                      </a:cubicBezTo>
                      <a:lnTo>
                        <a:pt x="15943" y="6505"/>
                      </a:lnTo>
                      <a:cubicBezTo>
                        <a:pt x="15015" y="3159"/>
                        <a:pt x="12217" y="659"/>
                        <a:pt x="8788" y="111"/>
                      </a:cubicBezTo>
                      <a:cubicBezTo>
                        <a:pt x="8321" y="37"/>
                        <a:pt x="7855" y="0"/>
                        <a:pt x="73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8" name="Google Shape;2198;g358fe18d560_3_2065"/>
                <p:cNvSpPr/>
                <p:nvPr/>
              </p:nvSpPr>
              <p:spPr>
                <a:xfrm>
                  <a:off x="1274550" y="1497150"/>
                  <a:ext cx="151525" cy="1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" h="711" extrusionOk="0">
                      <a:moveTo>
                        <a:pt x="4978" y="1"/>
                      </a:moveTo>
                      <a:cubicBezTo>
                        <a:pt x="3767" y="1"/>
                        <a:pt x="1746" y="66"/>
                        <a:pt x="1" y="437"/>
                      </a:cubicBezTo>
                      <a:lnTo>
                        <a:pt x="48" y="710"/>
                      </a:lnTo>
                      <a:cubicBezTo>
                        <a:pt x="1814" y="340"/>
                        <a:pt x="3861" y="277"/>
                        <a:pt x="5050" y="277"/>
                      </a:cubicBezTo>
                      <a:cubicBezTo>
                        <a:pt x="5657" y="277"/>
                        <a:pt x="6041" y="294"/>
                        <a:pt x="6049" y="294"/>
                      </a:cubicBezTo>
                      <a:lnTo>
                        <a:pt x="6061" y="20"/>
                      </a:lnTo>
                      <a:cubicBezTo>
                        <a:pt x="6052" y="20"/>
                        <a:pt x="5634" y="1"/>
                        <a:pt x="497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9" name="Google Shape;2199;g358fe18d560_3_2065"/>
                <p:cNvSpPr/>
                <p:nvPr/>
              </p:nvSpPr>
              <p:spPr>
                <a:xfrm>
                  <a:off x="1212350" y="1888150"/>
                  <a:ext cx="302725" cy="24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09" h="9741" extrusionOk="0">
                      <a:moveTo>
                        <a:pt x="0" y="1"/>
                      </a:moveTo>
                      <a:lnTo>
                        <a:pt x="0" y="275"/>
                      </a:lnTo>
                      <a:cubicBezTo>
                        <a:pt x="1393" y="346"/>
                        <a:pt x="9787" y="1108"/>
                        <a:pt x="11835" y="9740"/>
                      </a:cubicBezTo>
                      <a:lnTo>
                        <a:pt x="12109" y="9681"/>
                      </a:lnTo>
                      <a:cubicBezTo>
                        <a:pt x="10001" y="834"/>
                        <a:pt x="1405" y="7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0" name="Google Shape;2200;g358fe18d560_3_2065"/>
                <p:cNvSpPr/>
                <p:nvPr/>
              </p:nvSpPr>
              <p:spPr>
                <a:xfrm>
                  <a:off x="5192300" y="2123900"/>
                  <a:ext cx="266125" cy="1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5" h="5418" extrusionOk="0">
                      <a:moveTo>
                        <a:pt x="5232" y="0"/>
                      </a:moveTo>
                      <a:cubicBezTo>
                        <a:pt x="2829" y="0"/>
                        <a:pt x="661" y="1594"/>
                        <a:pt x="1" y="3965"/>
                      </a:cubicBezTo>
                      <a:lnTo>
                        <a:pt x="274" y="4049"/>
                      </a:lnTo>
                      <a:cubicBezTo>
                        <a:pt x="902" y="1799"/>
                        <a:pt x="2943" y="287"/>
                        <a:pt x="5221" y="287"/>
                      </a:cubicBezTo>
                      <a:cubicBezTo>
                        <a:pt x="5452" y="287"/>
                        <a:pt x="5684" y="302"/>
                        <a:pt x="5918" y="334"/>
                      </a:cubicBezTo>
                      <a:cubicBezTo>
                        <a:pt x="8466" y="679"/>
                        <a:pt x="10359" y="2846"/>
                        <a:pt x="10359" y="5418"/>
                      </a:cubicBezTo>
                      <a:lnTo>
                        <a:pt x="10645" y="5418"/>
                      </a:lnTo>
                      <a:cubicBezTo>
                        <a:pt x="10633" y="2715"/>
                        <a:pt x="8633" y="417"/>
                        <a:pt x="5954" y="48"/>
                      </a:cubicBezTo>
                      <a:cubicBezTo>
                        <a:pt x="5712" y="16"/>
                        <a:pt x="5470" y="0"/>
                        <a:pt x="523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1" name="Google Shape;2201;g358fe18d560_3_2065"/>
                <p:cNvSpPr/>
                <p:nvPr/>
              </p:nvSpPr>
              <p:spPr>
                <a:xfrm>
                  <a:off x="2332125" y="2163450"/>
                  <a:ext cx="180400" cy="8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6" h="3586" extrusionOk="0">
                      <a:moveTo>
                        <a:pt x="2267" y="0"/>
                      </a:moveTo>
                      <a:cubicBezTo>
                        <a:pt x="987" y="0"/>
                        <a:pt x="22" y="432"/>
                        <a:pt x="0" y="443"/>
                      </a:cubicBezTo>
                      <a:lnTo>
                        <a:pt x="108" y="693"/>
                      </a:lnTo>
                      <a:cubicBezTo>
                        <a:pt x="193" y="656"/>
                        <a:pt x="1096" y="254"/>
                        <a:pt x="2280" y="254"/>
                      </a:cubicBezTo>
                      <a:cubicBezTo>
                        <a:pt x="3751" y="254"/>
                        <a:pt x="5654" y="874"/>
                        <a:pt x="6954" y="3586"/>
                      </a:cubicBezTo>
                      <a:lnTo>
                        <a:pt x="7216" y="3467"/>
                      </a:lnTo>
                      <a:cubicBezTo>
                        <a:pt x="5855" y="641"/>
                        <a:pt x="3827" y="0"/>
                        <a:pt x="226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2" name="Google Shape;2202;g358fe18d560_3_2065"/>
                <p:cNvSpPr/>
                <p:nvPr/>
              </p:nvSpPr>
              <p:spPr>
                <a:xfrm>
                  <a:off x="2472025" y="2048000"/>
                  <a:ext cx="112525" cy="15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1" h="6216" extrusionOk="0">
                      <a:moveTo>
                        <a:pt x="4322" y="1"/>
                      </a:moveTo>
                      <a:cubicBezTo>
                        <a:pt x="4299" y="12"/>
                        <a:pt x="1227" y="2560"/>
                        <a:pt x="0" y="6120"/>
                      </a:cubicBezTo>
                      <a:lnTo>
                        <a:pt x="262" y="6216"/>
                      </a:lnTo>
                      <a:cubicBezTo>
                        <a:pt x="1465" y="2727"/>
                        <a:pt x="4477" y="239"/>
                        <a:pt x="4501" y="215"/>
                      </a:cubicBezTo>
                      <a:lnTo>
                        <a:pt x="432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3" name="Google Shape;2203;g358fe18d560_3_2065"/>
                <p:cNvSpPr/>
                <p:nvPr/>
              </p:nvSpPr>
              <p:spPr>
                <a:xfrm>
                  <a:off x="3075675" y="2132525"/>
                  <a:ext cx="120275" cy="9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1" h="3930" extrusionOk="0">
                      <a:moveTo>
                        <a:pt x="4703" y="1"/>
                      </a:moveTo>
                      <a:cubicBezTo>
                        <a:pt x="4679" y="13"/>
                        <a:pt x="1631" y="1275"/>
                        <a:pt x="0" y="3787"/>
                      </a:cubicBezTo>
                      <a:lnTo>
                        <a:pt x="227" y="3930"/>
                      </a:lnTo>
                      <a:cubicBezTo>
                        <a:pt x="1822" y="1501"/>
                        <a:pt x="4787" y="263"/>
                        <a:pt x="4810" y="263"/>
                      </a:cubicBezTo>
                      <a:lnTo>
                        <a:pt x="470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4" name="Google Shape;2204;g358fe18d560_3_2065"/>
                <p:cNvSpPr/>
                <p:nvPr/>
              </p:nvSpPr>
              <p:spPr>
                <a:xfrm>
                  <a:off x="3458150" y="2162600"/>
                  <a:ext cx="78025" cy="7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1" h="3192" extrusionOk="0">
                      <a:moveTo>
                        <a:pt x="156" y="0"/>
                      </a:moveTo>
                      <a:lnTo>
                        <a:pt x="1" y="239"/>
                      </a:lnTo>
                      <a:cubicBezTo>
                        <a:pt x="13" y="250"/>
                        <a:pt x="1918" y="1596"/>
                        <a:pt x="2870" y="3191"/>
                      </a:cubicBezTo>
                      <a:lnTo>
                        <a:pt x="3120" y="3048"/>
                      </a:lnTo>
                      <a:cubicBezTo>
                        <a:pt x="2120" y="1393"/>
                        <a:pt x="239" y="60"/>
                        <a:pt x="1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5" name="Google Shape;2205;g358fe18d560_3_2065"/>
                <p:cNvSpPr/>
                <p:nvPr/>
              </p:nvSpPr>
              <p:spPr>
                <a:xfrm>
                  <a:off x="4001675" y="2139675"/>
                  <a:ext cx="63125" cy="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" h="2847" extrusionOk="0">
                      <a:moveTo>
                        <a:pt x="2346" y="1"/>
                      </a:moveTo>
                      <a:cubicBezTo>
                        <a:pt x="2287" y="48"/>
                        <a:pt x="834" y="1203"/>
                        <a:pt x="1" y="2703"/>
                      </a:cubicBezTo>
                      <a:lnTo>
                        <a:pt x="239" y="2846"/>
                      </a:lnTo>
                      <a:cubicBezTo>
                        <a:pt x="1060" y="1382"/>
                        <a:pt x="2501" y="227"/>
                        <a:pt x="2525" y="215"/>
                      </a:cubicBezTo>
                      <a:lnTo>
                        <a:pt x="234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6" name="Google Shape;2206;g358fe18d560_3_2065"/>
                <p:cNvSpPr/>
                <p:nvPr/>
              </p:nvSpPr>
              <p:spPr>
                <a:xfrm>
                  <a:off x="3928450" y="2204200"/>
                  <a:ext cx="136950" cy="5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8" h="2040" extrusionOk="0">
                      <a:moveTo>
                        <a:pt x="1931" y="1"/>
                      </a:moveTo>
                      <a:cubicBezTo>
                        <a:pt x="1320" y="1"/>
                        <a:pt x="676" y="128"/>
                        <a:pt x="1" y="384"/>
                      </a:cubicBezTo>
                      <a:lnTo>
                        <a:pt x="96" y="646"/>
                      </a:lnTo>
                      <a:cubicBezTo>
                        <a:pt x="750" y="398"/>
                        <a:pt x="1367" y="273"/>
                        <a:pt x="1948" y="273"/>
                      </a:cubicBezTo>
                      <a:cubicBezTo>
                        <a:pt x="3206" y="273"/>
                        <a:pt x="4298" y="858"/>
                        <a:pt x="5251" y="2039"/>
                      </a:cubicBezTo>
                      <a:lnTo>
                        <a:pt x="5478" y="1861"/>
                      </a:lnTo>
                      <a:cubicBezTo>
                        <a:pt x="4470" y="623"/>
                        <a:pt x="3281" y="1"/>
                        <a:pt x="193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7" name="Google Shape;2207;g358fe18d560_3_2065"/>
                <p:cNvSpPr/>
                <p:nvPr/>
              </p:nvSpPr>
              <p:spPr>
                <a:xfrm>
                  <a:off x="4318675" y="2128975"/>
                  <a:ext cx="55700" cy="10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4108" extrusionOk="0">
                      <a:moveTo>
                        <a:pt x="2001" y="0"/>
                      </a:moveTo>
                      <a:cubicBezTo>
                        <a:pt x="1180" y="1262"/>
                        <a:pt x="513" y="2596"/>
                        <a:pt x="1" y="4012"/>
                      </a:cubicBezTo>
                      <a:lnTo>
                        <a:pt x="263" y="4108"/>
                      </a:lnTo>
                      <a:cubicBezTo>
                        <a:pt x="775" y="2715"/>
                        <a:pt x="1430" y="1393"/>
                        <a:pt x="2227" y="155"/>
                      </a:cubicBezTo>
                      <a:lnTo>
                        <a:pt x="200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8" name="Google Shape;2208;g358fe18d560_3_2065"/>
                <p:cNvSpPr/>
                <p:nvPr/>
              </p:nvSpPr>
              <p:spPr>
                <a:xfrm>
                  <a:off x="4963100" y="2028350"/>
                  <a:ext cx="104800" cy="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3168" extrusionOk="0">
                      <a:moveTo>
                        <a:pt x="168" y="1"/>
                      </a:moveTo>
                      <a:lnTo>
                        <a:pt x="1" y="227"/>
                      </a:lnTo>
                      <a:lnTo>
                        <a:pt x="4037" y="3168"/>
                      </a:lnTo>
                      <a:lnTo>
                        <a:pt x="4192" y="2942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2209" name="Google Shape;2209;g358fe18d560_3_2065"/>
          <p:cNvGrpSpPr/>
          <p:nvPr/>
        </p:nvGrpSpPr>
        <p:grpSpPr>
          <a:xfrm>
            <a:off x="-999725" y="2782909"/>
            <a:ext cx="19079093" cy="7146228"/>
            <a:chOff x="-499862" y="1391455"/>
            <a:chExt cx="9539547" cy="3573114"/>
          </a:xfrm>
        </p:grpSpPr>
        <p:grpSp>
          <p:nvGrpSpPr>
            <p:cNvPr id="2210" name="Google Shape;2210;g358fe18d560_3_2065"/>
            <p:cNvGrpSpPr/>
            <p:nvPr/>
          </p:nvGrpSpPr>
          <p:grpSpPr>
            <a:xfrm>
              <a:off x="8186377" y="1391455"/>
              <a:ext cx="853308" cy="1019630"/>
              <a:chOff x="3840250" y="590138"/>
              <a:chExt cx="1090350" cy="1302875"/>
            </a:xfrm>
          </p:grpSpPr>
          <p:sp>
            <p:nvSpPr>
              <p:cNvPr id="2211" name="Google Shape;2211;g358fe18d560_3_2065"/>
              <p:cNvSpPr/>
              <p:nvPr/>
            </p:nvSpPr>
            <p:spPr>
              <a:xfrm>
                <a:off x="3868225" y="590138"/>
                <a:ext cx="523900" cy="373575"/>
              </a:xfrm>
              <a:custGeom>
                <a:avLst/>
                <a:gdLst/>
                <a:ahLst/>
                <a:cxnLst/>
                <a:rect l="l" t="t" r="r" b="b"/>
                <a:pathLst>
                  <a:path w="20956" h="14943" extrusionOk="0">
                    <a:moveTo>
                      <a:pt x="10478" y="1"/>
                    </a:moveTo>
                    <a:cubicBezTo>
                      <a:pt x="10478" y="1"/>
                      <a:pt x="1" y="14943"/>
                      <a:pt x="10478" y="14943"/>
                    </a:cubicBezTo>
                    <a:cubicBezTo>
                      <a:pt x="20956" y="14943"/>
                      <a:pt x="10478" y="1"/>
                      <a:pt x="104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2" name="Google Shape;2212;g358fe18d560_3_2065"/>
              <p:cNvSpPr/>
              <p:nvPr/>
            </p:nvSpPr>
            <p:spPr>
              <a:xfrm>
                <a:off x="3963475" y="669913"/>
                <a:ext cx="333100" cy="237550"/>
              </a:xfrm>
              <a:custGeom>
                <a:avLst/>
                <a:gdLst/>
                <a:ahLst/>
                <a:cxnLst/>
                <a:rect l="l" t="t" r="r" b="b"/>
                <a:pathLst>
                  <a:path w="13324" h="9502" extrusionOk="0">
                    <a:moveTo>
                      <a:pt x="6668" y="0"/>
                    </a:moveTo>
                    <a:cubicBezTo>
                      <a:pt x="6668" y="0"/>
                      <a:pt x="1" y="9502"/>
                      <a:pt x="6668" y="9502"/>
                    </a:cubicBezTo>
                    <a:cubicBezTo>
                      <a:pt x="13324" y="9502"/>
                      <a:pt x="6668" y="0"/>
                      <a:pt x="6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3" name="Google Shape;2213;g358fe18d560_3_2065"/>
              <p:cNvSpPr/>
              <p:nvPr/>
            </p:nvSpPr>
            <p:spPr>
              <a:xfrm>
                <a:off x="4035800" y="747113"/>
                <a:ext cx="7652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6772" extrusionOk="0">
                    <a:moveTo>
                      <a:pt x="1922" y="1"/>
                    </a:moveTo>
                    <a:cubicBezTo>
                      <a:pt x="1675" y="1"/>
                      <a:pt x="1386" y="169"/>
                      <a:pt x="1096" y="508"/>
                    </a:cubicBezTo>
                    <a:cubicBezTo>
                      <a:pt x="477" y="1234"/>
                      <a:pt x="1" y="3913"/>
                      <a:pt x="227" y="5354"/>
                    </a:cubicBezTo>
                    <a:cubicBezTo>
                      <a:pt x="385" y="6308"/>
                      <a:pt x="1018" y="6771"/>
                      <a:pt x="1614" y="6771"/>
                    </a:cubicBezTo>
                    <a:cubicBezTo>
                      <a:pt x="1918" y="6771"/>
                      <a:pt x="2213" y="6651"/>
                      <a:pt x="2430" y="6414"/>
                    </a:cubicBezTo>
                    <a:cubicBezTo>
                      <a:pt x="3061" y="5699"/>
                      <a:pt x="2096" y="4378"/>
                      <a:pt x="2430" y="2925"/>
                    </a:cubicBezTo>
                    <a:cubicBezTo>
                      <a:pt x="2876" y="981"/>
                      <a:pt x="2519" y="1"/>
                      <a:pt x="19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4" name="Google Shape;2214;g358fe18d560_3_2065"/>
              <p:cNvSpPr/>
              <p:nvPr/>
            </p:nvSpPr>
            <p:spPr>
              <a:xfrm>
                <a:off x="4332875" y="729438"/>
                <a:ext cx="523900" cy="373575"/>
              </a:xfrm>
              <a:custGeom>
                <a:avLst/>
                <a:gdLst/>
                <a:ahLst/>
                <a:cxnLst/>
                <a:rect l="l" t="t" r="r" b="b"/>
                <a:pathLst>
                  <a:path w="20956" h="14943" extrusionOk="0">
                    <a:moveTo>
                      <a:pt x="10478" y="1"/>
                    </a:moveTo>
                    <a:cubicBezTo>
                      <a:pt x="10478" y="1"/>
                      <a:pt x="0" y="14943"/>
                      <a:pt x="10478" y="14943"/>
                    </a:cubicBezTo>
                    <a:cubicBezTo>
                      <a:pt x="20955" y="14943"/>
                      <a:pt x="10478" y="1"/>
                      <a:pt x="104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5" name="Google Shape;2215;g358fe18d560_3_2065"/>
              <p:cNvSpPr/>
              <p:nvPr/>
            </p:nvSpPr>
            <p:spPr>
              <a:xfrm>
                <a:off x="4428425" y="809213"/>
                <a:ext cx="333100" cy="237550"/>
              </a:xfrm>
              <a:custGeom>
                <a:avLst/>
                <a:gdLst/>
                <a:ahLst/>
                <a:cxnLst/>
                <a:rect l="l" t="t" r="r" b="b"/>
                <a:pathLst>
                  <a:path w="13324" h="9502" extrusionOk="0">
                    <a:moveTo>
                      <a:pt x="6656" y="0"/>
                    </a:moveTo>
                    <a:cubicBezTo>
                      <a:pt x="6656" y="0"/>
                      <a:pt x="0" y="9502"/>
                      <a:pt x="6656" y="9502"/>
                    </a:cubicBezTo>
                    <a:cubicBezTo>
                      <a:pt x="13323" y="9502"/>
                      <a:pt x="6656" y="0"/>
                      <a:pt x="66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6" name="Google Shape;2216;g358fe18d560_3_2065"/>
              <p:cNvSpPr/>
              <p:nvPr/>
            </p:nvSpPr>
            <p:spPr>
              <a:xfrm>
                <a:off x="4500450" y="886438"/>
                <a:ext cx="76525" cy="16935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6774" extrusionOk="0">
                    <a:moveTo>
                      <a:pt x="1921" y="0"/>
                    </a:moveTo>
                    <a:cubicBezTo>
                      <a:pt x="1674" y="0"/>
                      <a:pt x="1385" y="169"/>
                      <a:pt x="1096" y="507"/>
                    </a:cubicBezTo>
                    <a:cubicBezTo>
                      <a:pt x="477" y="1233"/>
                      <a:pt x="1" y="3912"/>
                      <a:pt x="227" y="5353"/>
                    </a:cubicBezTo>
                    <a:cubicBezTo>
                      <a:pt x="384" y="6312"/>
                      <a:pt x="1014" y="6773"/>
                      <a:pt x="1609" y="6773"/>
                    </a:cubicBezTo>
                    <a:cubicBezTo>
                      <a:pt x="1914" y="6773"/>
                      <a:pt x="2211" y="6651"/>
                      <a:pt x="2429" y="6413"/>
                    </a:cubicBezTo>
                    <a:cubicBezTo>
                      <a:pt x="3060" y="5698"/>
                      <a:pt x="2096" y="4377"/>
                      <a:pt x="2429" y="2936"/>
                    </a:cubicBezTo>
                    <a:cubicBezTo>
                      <a:pt x="2876" y="983"/>
                      <a:pt x="2518" y="0"/>
                      <a:pt x="19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7" name="Google Shape;2217;g358fe18d560_3_2065"/>
              <p:cNvSpPr/>
              <p:nvPr/>
            </p:nvSpPr>
            <p:spPr>
              <a:xfrm>
                <a:off x="4069450" y="1093763"/>
                <a:ext cx="523900" cy="373600"/>
              </a:xfrm>
              <a:custGeom>
                <a:avLst/>
                <a:gdLst/>
                <a:ahLst/>
                <a:cxnLst/>
                <a:rect l="l" t="t" r="r" b="b"/>
                <a:pathLst>
                  <a:path w="20956" h="14944" extrusionOk="0">
                    <a:moveTo>
                      <a:pt x="10478" y="1"/>
                    </a:moveTo>
                    <a:cubicBezTo>
                      <a:pt x="10478" y="1"/>
                      <a:pt x="0" y="14943"/>
                      <a:pt x="10478" y="14943"/>
                    </a:cubicBezTo>
                    <a:cubicBezTo>
                      <a:pt x="20955" y="14943"/>
                      <a:pt x="10478" y="1"/>
                      <a:pt x="104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8" name="Google Shape;2218;g358fe18d560_3_2065"/>
              <p:cNvSpPr/>
              <p:nvPr/>
            </p:nvSpPr>
            <p:spPr>
              <a:xfrm>
                <a:off x="4165000" y="1173238"/>
                <a:ext cx="333100" cy="237550"/>
              </a:xfrm>
              <a:custGeom>
                <a:avLst/>
                <a:gdLst/>
                <a:ahLst/>
                <a:cxnLst/>
                <a:rect l="l" t="t" r="r" b="b"/>
                <a:pathLst>
                  <a:path w="13324" h="9502" extrusionOk="0">
                    <a:moveTo>
                      <a:pt x="6656" y="1"/>
                    </a:moveTo>
                    <a:cubicBezTo>
                      <a:pt x="6656" y="1"/>
                      <a:pt x="0" y="9502"/>
                      <a:pt x="6656" y="9502"/>
                    </a:cubicBezTo>
                    <a:cubicBezTo>
                      <a:pt x="13323" y="9502"/>
                      <a:pt x="6656" y="1"/>
                      <a:pt x="66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9" name="Google Shape;2219;g358fe18d560_3_2065"/>
              <p:cNvSpPr/>
              <p:nvPr/>
            </p:nvSpPr>
            <p:spPr>
              <a:xfrm>
                <a:off x="4237025" y="1250463"/>
                <a:ext cx="76525" cy="16950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6780" extrusionOk="0">
                    <a:moveTo>
                      <a:pt x="1921" y="0"/>
                    </a:moveTo>
                    <a:cubicBezTo>
                      <a:pt x="1674" y="0"/>
                      <a:pt x="1385" y="169"/>
                      <a:pt x="1096" y="507"/>
                    </a:cubicBezTo>
                    <a:cubicBezTo>
                      <a:pt x="477" y="1234"/>
                      <a:pt x="0" y="3913"/>
                      <a:pt x="227" y="5365"/>
                    </a:cubicBezTo>
                    <a:cubicBezTo>
                      <a:pt x="384" y="6316"/>
                      <a:pt x="1013" y="6779"/>
                      <a:pt x="1607" y="6779"/>
                    </a:cubicBezTo>
                    <a:cubicBezTo>
                      <a:pt x="1913" y="6779"/>
                      <a:pt x="2211" y="6656"/>
                      <a:pt x="2429" y="6413"/>
                    </a:cubicBezTo>
                    <a:cubicBezTo>
                      <a:pt x="3060" y="5710"/>
                      <a:pt x="2096" y="4377"/>
                      <a:pt x="2429" y="2936"/>
                    </a:cubicBezTo>
                    <a:cubicBezTo>
                      <a:pt x="2876" y="983"/>
                      <a:pt x="2518" y="0"/>
                      <a:pt x="19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0" name="Google Shape;2220;g358fe18d560_3_2065"/>
              <p:cNvSpPr/>
              <p:nvPr/>
            </p:nvSpPr>
            <p:spPr>
              <a:xfrm>
                <a:off x="4406975" y="1291113"/>
                <a:ext cx="523625" cy="373300"/>
              </a:xfrm>
              <a:custGeom>
                <a:avLst/>
                <a:gdLst/>
                <a:ahLst/>
                <a:cxnLst/>
                <a:rect l="l" t="t" r="r" b="b"/>
                <a:pathLst>
                  <a:path w="20945" h="14932" extrusionOk="0">
                    <a:moveTo>
                      <a:pt x="10478" y="1"/>
                    </a:moveTo>
                    <a:cubicBezTo>
                      <a:pt x="10478" y="1"/>
                      <a:pt x="1" y="14931"/>
                      <a:pt x="10478" y="14931"/>
                    </a:cubicBezTo>
                    <a:cubicBezTo>
                      <a:pt x="20944" y="14931"/>
                      <a:pt x="10478" y="1"/>
                      <a:pt x="104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1" name="Google Shape;2221;g358fe18d560_3_2065"/>
              <p:cNvSpPr/>
              <p:nvPr/>
            </p:nvSpPr>
            <p:spPr>
              <a:xfrm>
                <a:off x="4502225" y="1370588"/>
                <a:ext cx="333125" cy="237550"/>
              </a:xfrm>
              <a:custGeom>
                <a:avLst/>
                <a:gdLst/>
                <a:ahLst/>
                <a:cxnLst/>
                <a:rect l="l" t="t" r="r" b="b"/>
                <a:pathLst>
                  <a:path w="13325" h="9502" extrusionOk="0">
                    <a:moveTo>
                      <a:pt x="6668" y="1"/>
                    </a:moveTo>
                    <a:cubicBezTo>
                      <a:pt x="6668" y="1"/>
                      <a:pt x="1" y="9502"/>
                      <a:pt x="6668" y="9502"/>
                    </a:cubicBezTo>
                    <a:cubicBezTo>
                      <a:pt x="13324" y="9502"/>
                      <a:pt x="6668" y="1"/>
                      <a:pt x="66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2" name="Google Shape;2222;g358fe18d560_3_2065"/>
              <p:cNvSpPr/>
              <p:nvPr/>
            </p:nvSpPr>
            <p:spPr>
              <a:xfrm>
                <a:off x="4574575" y="1447813"/>
                <a:ext cx="76525" cy="16935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6774" extrusionOk="0">
                    <a:moveTo>
                      <a:pt x="1915" y="0"/>
                    </a:moveTo>
                    <a:cubicBezTo>
                      <a:pt x="1669" y="0"/>
                      <a:pt x="1382" y="169"/>
                      <a:pt x="1096" y="507"/>
                    </a:cubicBezTo>
                    <a:cubicBezTo>
                      <a:pt x="476" y="1234"/>
                      <a:pt x="0" y="3912"/>
                      <a:pt x="226" y="5353"/>
                    </a:cubicBezTo>
                    <a:cubicBezTo>
                      <a:pt x="376" y="6312"/>
                      <a:pt x="1008" y="6773"/>
                      <a:pt x="1602" y="6773"/>
                    </a:cubicBezTo>
                    <a:cubicBezTo>
                      <a:pt x="1908" y="6773"/>
                      <a:pt x="2203" y="6651"/>
                      <a:pt x="2417" y="6413"/>
                    </a:cubicBezTo>
                    <a:cubicBezTo>
                      <a:pt x="3060" y="5698"/>
                      <a:pt x="2084" y="4377"/>
                      <a:pt x="2417" y="2936"/>
                    </a:cubicBezTo>
                    <a:cubicBezTo>
                      <a:pt x="2872" y="983"/>
                      <a:pt x="2511" y="0"/>
                      <a:pt x="191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3" name="Google Shape;2223;g358fe18d560_3_2065"/>
              <p:cNvSpPr/>
              <p:nvPr/>
            </p:nvSpPr>
            <p:spPr>
              <a:xfrm>
                <a:off x="3840250" y="1519413"/>
                <a:ext cx="523600" cy="373600"/>
              </a:xfrm>
              <a:custGeom>
                <a:avLst/>
                <a:gdLst/>
                <a:ahLst/>
                <a:cxnLst/>
                <a:rect l="l" t="t" r="r" b="b"/>
                <a:pathLst>
                  <a:path w="20944" h="14944" extrusionOk="0">
                    <a:moveTo>
                      <a:pt x="10466" y="1"/>
                    </a:moveTo>
                    <a:cubicBezTo>
                      <a:pt x="10466" y="1"/>
                      <a:pt x="0" y="14943"/>
                      <a:pt x="10466" y="14943"/>
                    </a:cubicBezTo>
                    <a:cubicBezTo>
                      <a:pt x="20944" y="14943"/>
                      <a:pt x="10466" y="1"/>
                      <a:pt x="104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4" name="Google Shape;2224;g358fe18d560_3_2065"/>
              <p:cNvSpPr/>
              <p:nvPr/>
            </p:nvSpPr>
            <p:spPr>
              <a:xfrm>
                <a:off x="3935500" y="1599188"/>
                <a:ext cx="333100" cy="237550"/>
              </a:xfrm>
              <a:custGeom>
                <a:avLst/>
                <a:gdLst/>
                <a:ahLst/>
                <a:cxnLst/>
                <a:rect l="l" t="t" r="r" b="b"/>
                <a:pathLst>
                  <a:path w="13324" h="9502" extrusionOk="0">
                    <a:moveTo>
                      <a:pt x="6656" y="1"/>
                    </a:moveTo>
                    <a:cubicBezTo>
                      <a:pt x="6656" y="1"/>
                      <a:pt x="0" y="9502"/>
                      <a:pt x="6656" y="9502"/>
                    </a:cubicBezTo>
                    <a:cubicBezTo>
                      <a:pt x="13324" y="9502"/>
                      <a:pt x="6656" y="1"/>
                      <a:pt x="66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5" name="Google Shape;2225;g358fe18d560_3_2065"/>
              <p:cNvSpPr/>
              <p:nvPr/>
            </p:nvSpPr>
            <p:spPr>
              <a:xfrm>
                <a:off x="4007525" y="1676388"/>
                <a:ext cx="7652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6772" extrusionOk="0">
                    <a:moveTo>
                      <a:pt x="1926" y="1"/>
                    </a:moveTo>
                    <a:cubicBezTo>
                      <a:pt x="1681" y="1"/>
                      <a:pt x="1394" y="170"/>
                      <a:pt x="1108" y="508"/>
                    </a:cubicBezTo>
                    <a:cubicBezTo>
                      <a:pt x="477" y="1235"/>
                      <a:pt x="1" y="3913"/>
                      <a:pt x="239" y="5354"/>
                    </a:cubicBezTo>
                    <a:cubicBezTo>
                      <a:pt x="389" y="6308"/>
                      <a:pt x="1024" y="6771"/>
                      <a:pt x="1620" y="6771"/>
                    </a:cubicBezTo>
                    <a:cubicBezTo>
                      <a:pt x="1923" y="6771"/>
                      <a:pt x="2217" y="6651"/>
                      <a:pt x="2430" y="6414"/>
                    </a:cubicBezTo>
                    <a:cubicBezTo>
                      <a:pt x="3061" y="5699"/>
                      <a:pt x="2096" y="4378"/>
                      <a:pt x="2430" y="2925"/>
                    </a:cubicBezTo>
                    <a:cubicBezTo>
                      <a:pt x="2876" y="981"/>
                      <a:pt x="2519" y="1"/>
                      <a:pt x="19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26" name="Google Shape;2226;g358fe18d560_3_2065"/>
            <p:cNvGrpSpPr/>
            <p:nvPr/>
          </p:nvGrpSpPr>
          <p:grpSpPr>
            <a:xfrm>
              <a:off x="-499862" y="1843890"/>
              <a:ext cx="1426281" cy="984582"/>
              <a:chOff x="754950" y="603975"/>
              <a:chExt cx="1847275" cy="1275200"/>
            </a:xfrm>
          </p:grpSpPr>
          <p:sp>
            <p:nvSpPr>
              <p:cNvPr id="2227" name="Google Shape;2227;g358fe18d560_3_2065"/>
              <p:cNvSpPr/>
              <p:nvPr/>
            </p:nvSpPr>
            <p:spPr>
              <a:xfrm>
                <a:off x="1569025" y="841800"/>
                <a:ext cx="814425" cy="814425"/>
              </a:xfrm>
              <a:custGeom>
                <a:avLst/>
                <a:gdLst/>
                <a:ahLst/>
                <a:cxnLst/>
                <a:rect l="l" t="t" r="r" b="b"/>
                <a:pathLst>
                  <a:path w="32577" h="32577" extrusionOk="0">
                    <a:moveTo>
                      <a:pt x="16289" y="1"/>
                    </a:moveTo>
                    <a:cubicBezTo>
                      <a:pt x="7287" y="1"/>
                      <a:pt x="1" y="7299"/>
                      <a:pt x="1" y="16289"/>
                    </a:cubicBezTo>
                    <a:cubicBezTo>
                      <a:pt x="1" y="25290"/>
                      <a:pt x="7287" y="32576"/>
                      <a:pt x="16289" y="32576"/>
                    </a:cubicBezTo>
                    <a:cubicBezTo>
                      <a:pt x="25278" y="32576"/>
                      <a:pt x="32576" y="25290"/>
                      <a:pt x="32576" y="16289"/>
                    </a:cubicBezTo>
                    <a:cubicBezTo>
                      <a:pt x="32576" y="7299"/>
                      <a:pt x="25278" y="1"/>
                      <a:pt x="162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8" name="Google Shape;2228;g358fe18d560_3_2065"/>
              <p:cNvSpPr/>
              <p:nvPr/>
            </p:nvSpPr>
            <p:spPr>
              <a:xfrm>
                <a:off x="1650000" y="922775"/>
                <a:ext cx="652475" cy="652775"/>
              </a:xfrm>
              <a:custGeom>
                <a:avLst/>
                <a:gdLst/>
                <a:ahLst/>
                <a:cxnLst/>
                <a:rect l="l" t="t" r="r" b="b"/>
                <a:pathLst>
                  <a:path w="26099" h="26111" extrusionOk="0">
                    <a:moveTo>
                      <a:pt x="13050" y="0"/>
                    </a:moveTo>
                    <a:cubicBezTo>
                      <a:pt x="5834" y="0"/>
                      <a:pt x="0" y="5846"/>
                      <a:pt x="0" y="13050"/>
                    </a:cubicBezTo>
                    <a:cubicBezTo>
                      <a:pt x="0" y="20265"/>
                      <a:pt x="5834" y="26111"/>
                      <a:pt x="13050" y="26111"/>
                    </a:cubicBezTo>
                    <a:cubicBezTo>
                      <a:pt x="20253" y="26111"/>
                      <a:pt x="26099" y="20265"/>
                      <a:pt x="26099" y="13050"/>
                    </a:cubicBezTo>
                    <a:cubicBezTo>
                      <a:pt x="26099" y="5846"/>
                      <a:pt x="20253" y="0"/>
                      <a:pt x="130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9" name="Google Shape;2229;g358fe18d560_3_2065"/>
              <p:cNvSpPr/>
              <p:nvPr/>
            </p:nvSpPr>
            <p:spPr>
              <a:xfrm>
                <a:off x="2011950" y="603975"/>
                <a:ext cx="125025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6883" extrusionOk="0">
                    <a:moveTo>
                      <a:pt x="3489" y="1"/>
                    </a:moveTo>
                    <a:lnTo>
                      <a:pt x="0" y="5883"/>
                    </a:lnTo>
                    <a:cubicBezTo>
                      <a:pt x="1703" y="6002"/>
                      <a:pt x="3382" y="6335"/>
                      <a:pt x="5001" y="6883"/>
                    </a:cubicBezTo>
                    <a:lnTo>
                      <a:pt x="3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0" name="Google Shape;2230;g358fe18d560_3_2065"/>
              <p:cNvSpPr/>
              <p:nvPr/>
            </p:nvSpPr>
            <p:spPr>
              <a:xfrm>
                <a:off x="2410800" y="1363900"/>
                <a:ext cx="191425" cy="133075"/>
              </a:xfrm>
              <a:custGeom>
                <a:avLst/>
                <a:gdLst/>
                <a:ahLst/>
                <a:cxnLst/>
                <a:rect l="l" t="t" r="r" b="b"/>
                <a:pathLst>
                  <a:path w="7657" h="5323" extrusionOk="0">
                    <a:moveTo>
                      <a:pt x="2060" y="0"/>
                    </a:moveTo>
                    <a:cubicBezTo>
                      <a:pt x="1632" y="1834"/>
                      <a:pt x="941" y="3608"/>
                      <a:pt x="1" y="5251"/>
                    </a:cubicBezTo>
                    <a:lnTo>
                      <a:pt x="7656" y="5323"/>
                    </a:lnTo>
                    <a:lnTo>
                      <a:pt x="7656" y="5323"/>
                    </a:lnTo>
                    <a:lnTo>
                      <a:pt x="20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1" name="Google Shape;2231;g358fe18d560_3_2065"/>
              <p:cNvSpPr/>
              <p:nvPr/>
            </p:nvSpPr>
            <p:spPr>
              <a:xfrm>
                <a:off x="1554150" y="765900"/>
                <a:ext cx="141700" cy="144700"/>
              </a:xfrm>
              <a:custGeom>
                <a:avLst/>
                <a:gdLst/>
                <a:ahLst/>
                <a:cxnLst/>
                <a:rect l="l" t="t" r="r" b="b"/>
                <a:pathLst>
                  <a:path w="5668" h="5788" extrusionOk="0">
                    <a:moveTo>
                      <a:pt x="0" y="1"/>
                    </a:moveTo>
                    <a:lnTo>
                      <a:pt x="2191" y="5787"/>
                    </a:lnTo>
                    <a:cubicBezTo>
                      <a:pt x="3227" y="4656"/>
                      <a:pt x="4394" y="3656"/>
                      <a:pt x="5668" y="278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2" name="Google Shape;2232;g358fe18d560_3_2065"/>
              <p:cNvSpPr/>
              <p:nvPr/>
            </p:nvSpPr>
            <p:spPr>
              <a:xfrm>
                <a:off x="2379850" y="929325"/>
                <a:ext cx="185750" cy="148250"/>
              </a:xfrm>
              <a:custGeom>
                <a:avLst/>
                <a:gdLst/>
                <a:ahLst/>
                <a:cxnLst/>
                <a:rect l="l" t="t" r="r" b="b"/>
                <a:pathLst>
                  <a:path w="7430" h="5930" extrusionOk="0">
                    <a:moveTo>
                      <a:pt x="7430" y="0"/>
                    </a:moveTo>
                    <a:lnTo>
                      <a:pt x="0" y="1024"/>
                    </a:lnTo>
                    <a:cubicBezTo>
                      <a:pt x="1108" y="2525"/>
                      <a:pt x="1989" y="4179"/>
                      <a:pt x="2632" y="5930"/>
                    </a:cubicBezTo>
                    <a:lnTo>
                      <a:pt x="74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3" name="Google Shape;2233;g358fe18d560_3_2065"/>
              <p:cNvSpPr/>
              <p:nvPr/>
            </p:nvSpPr>
            <p:spPr>
              <a:xfrm>
                <a:off x="2071775" y="1696975"/>
                <a:ext cx="125625" cy="182200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7288" extrusionOk="0">
                    <a:moveTo>
                      <a:pt x="5025" y="1"/>
                    </a:moveTo>
                    <a:lnTo>
                      <a:pt x="5025" y="1"/>
                    </a:lnTo>
                    <a:cubicBezTo>
                      <a:pt x="3429" y="786"/>
                      <a:pt x="1739" y="1358"/>
                      <a:pt x="0" y="1703"/>
                    </a:cubicBezTo>
                    <a:lnTo>
                      <a:pt x="4382" y="7287"/>
                    </a:lnTo>
                    <a:lnTo>
                      <a:pt x="50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4" name="Google Shape;2234;g358fe18d560_3_2065"/>
              <p:cNvSpPr/>
              <p:nvPr/>
            </p:nvSpPr>
            <p:spPr>
              <a:xfrm>
                <a:off x="1340725" y="1229050"/>
                <a:ext cx="144400" cy="110775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4431" extrusionOk="0">
                    <a:moveTo>
                      <a:pt x="5454" y="1"/>
                    </a:moveTo>
                    <a:lnTo>
                      <a:pt x="1" y="2561"/>
                    </a:lnTo>
                    <a:lnTo>
                      <a:pt x="5775" y="4430"/>
                    </a:lnTo>
                    <a:cubicBezTo>
                      <a:pt x="5549" y="3228"/>
                      <a:pt x="5442" y="2013"/>
                      <a:pt x="5442" y="799"/>
                    </a:cubicBezTo>
                    <a:cubicBezTo>
                      <a:pt x="5442" y="537"/>
                      <a:pt x="5442" y="263"/>
                      <a:pt x="54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5" name="Google Shape;2235;g358fe18d560_3_2065"/>
              <p:cNvSpPr/>
              <p:nvPr/>
            </p:nvSpPr>
            <p:spPr>
              <a:xfrm>
                <a:off x="1619925" y="1633275"/>
                <a:ext cx="136650" cy="155400"/>
              </a:xfrm>
              <a:custGeom>
                <a:avLst/>
                <a:gdLst/>
                <a:ahLst/>
                <a:cxnLst/>
                <a:rect l="l" t="t" r="r" b="b"/>
                <a:pathLst>
                  <a:path w="5466" h="6216" extrusionOk="0">
                    <a:moveTo>
                      <a:pt x="1477" y="1"/>
                    </a:moveTo>
                    <a:lnTo>
                      <a:pt x="1" y="6216"/>
                    </a:lnTo>
                    <a:lnTo>
                      <a:pt x="5466" y="2584"/>
                    </a:lnTo>
                    <a:cubicBezTo>
                      <a:pt x="4037" y="1882"/>
                      <a:pt x="2703" y="1013"/>
                      <a:pt x="14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6" name="Google Shape;2236;g358fe18d560_3_2065"/>
              <p:cNvSpPr/>
              <p:nvPr/>
            </p:nvSpPr>
            <p:spPr>
              <a:xfrm>
                <a:off x="754950" y="1019600"/>
                <a:ext cx="1446925" cy="656850"/>
              </a:xfrm>
              <a:custGeom>
                <a:avLst/>
                <a:gdLst/>
                <a:ahLst/>
                <a:cxnLst/>
                <a:rect l="l" t="t" r="r" b="b"/>
                <a:pathLst>
                  <a:path w="57877" h="26274" extrusionOk="0">
                    <a:moveTo>
                      <a:pt x="27032" y="1"/>
                    </a:moveTo>
                    <a:cubicBezTo>
                      <a:pt x="26310" y="1"/>
                      <a:pt x="25577" y="57"/>
                      <a:pt x="24837" y="176"/>
                    </a:cubicBezTo>
                    <a:cubicBezTo>
                      <a:pt x="16859" y="1438"/>
                      <a:pt x="13478" y="9070"/>
                      <a:pt x="13478" y="9070"/>
                    </a:cubicBezTo>
                    <a:cubicBezTo>
                      <a:pt x="13478" y="9070"/>
                      <a:pt x="13105" y="9014"/>
                      <a:pt x="12502" y="9014"/>
                    </a:cubicBezTo>
                    <a:cubicBezTo>
                      <a:pt x="10964" y="9014"/>
                      <a:pt x="7930" y="9376"/>
                      <a:pt x="5775" y="11951"/>
                    </a:cubicBezTo>
                    <a:cubicBezTo>
                      <a:pt x="2774" y="15535"/>
                      <a:pt x="4620" y="20619"/>
                      <a:pt x="4620" y="20619"/>
                    </a:cubicBezTo>
                    <a:cubicBezTo>
                      <a:pt x="0" y="21535"/>
                      <a:pt x="917" y="26274"/>
                      <a:pt x="917" y="26274"/>
                    </a:cubicBezTo>
                    <a:lnTo>
                      <a:pt x="57757" y="26274"/>
                    </a:lnTo>
                    <a:cubicBezTo>
                      <a:pt x="57876" y="18416"/>
                      <a:pt x="50364" y="18190"/>
                      <a:pt x="50364" y="18190"/>
                    </a:cubicBezTo>
                    <a:cubicBezTo>
                      <a:pt x="50364" y="18190"/>
                      <a:pt x="50364" y="13796"/>
                      <a:pt x="47589" y="12070"/>
                    </a:cubicBezTo>
                    <a:cubicBezTo>
                      <a:pt x="46324" y="11277"/>
                      <a:pt x="44890" y="11061"/>
                      <a:pt x="43704" y="11061"/>
                    </a:cubicBezTo>
                    <a:cubicBezTo>
                      <a:pt x="42291" y="11061"/>
                      <a:pt x="41232" y="11367"/>
                      <a:pt x="41232" y="11367"/>
                    </a:cubicBezTo>
                    <a:cubicBezTo>
                      <a:pt x="40087" y="5395"/>
                      <a:pt x="34083" y="1"/>
                      <a:pt x="270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7" name="Google Shape;2237;g358fe18d560_3_2065"/>
              <p:cNvSpPr/>
              <p:nvPr/>
            </p:nvSpPr>
            <p:spPr>
              <a:xfrm>
                <a:off x="861800" y="1157450"/>
                <a:ext cx="1229950" cy="519000"/>
              </a:xfrm>
              <a:custGeom>
                <a:avLst/>
                <a:gdLst/>
                <a:ahLst/>
                <a:cxnLst/>
                <a:rect l="l" t="t" r="r" b="b"/>
                <a:pathLst>
                  <a:path w="49198" h="20760" extrusionOk="0">
                    <a:moveTo>
                      <a:pt x="21789" y="1"/>
                    </a:moveTo>
                    <a:cubicBezTo>
                      <a:pt x="21352" y="1"/>
                      <a:pt x="20903" y="26"/>
                      <a:pt x="20444" y="79"/>
                    </a:cubicBezTo>
                    <a:cubicBezTo>
                      <a:pt x="13395" y="889"/>
                      <a:pt x="11776" y="7616"/>
                      <a:pt x="11776" y="7616"/>
                    </a:cubicBezTo>
                    <a:cubicBezTo>
                      <a:pt x="11732" y="7615"/>
                      <a:pt x="11689" y="7615"/>
                      <a:pt x="11646" y="7615"/>
                    </a:cubicBezTo>
                    <a:cubicBezTo>
                      <a:pt x="9300" y="7615"/>
                      <a:pt x="7055" y="8563"/>
                      <a:pt x="5430" y="10247"/>
                    </a:cubicBezTo>
                    <a:cubicBezTo>
                      <a:pt x="2656" y="13128"/>
                      <a:pt x="3572" y="16367"/>
                      <a:pt x="3572" y="16367"/>
                    </a:cubicBezTo>
                    <a:cubicBezTo>
                      <a:pt x="1" y="17629"/>
                      <a:pt x="108" y="20760"/>
                      <a:pt x="108" y="20760"/>
                    </a:cubicBezTo>
                    <a:lnTo>
                      <a:pt x="49197" y="20760"/>
                    </a:lnTo>
                    <a:cubicBezTo>
                      <a:pt x="48533" y="15095"/>
                      <a:pt x="43173" y="14985"/>
                      <a:pt x="42758" y="14985"/>
                    </a:cubicBezTo>
                    <a:cubicBezTo>
                      <a:pt x="42741" y="14985"/>
                      <a:pt x="42732" y="14985"/>
                      <a:pt x="42732" y="14985"/>
                    </a:cubicBezTo>
                    <a:cubicBezTo>
                      <a:pt x="42732" y="14985"/>
                      <a:pt x="43315" y="11747"/>
                      <a:pt x="40887" y="9437"/>
                    </a:cubicBezTo>
                    <a:cubicBezTo>
                      <a:pt x="39875" y="8476"/>
                      <a:pt x="38386" y="8195"/>
                      <a:pt x="36991" y="8195"/>
                    </a:cubicBezTo>
                    <a:cubicBezTo>
                      <a:pt x="35035" y="8195"/>
                      <a:pt x="33267" y="8747"/>
                      <a:pt x="33267" y="8747"/>
                    </a:cubicBezTo>
                    <a:cubicBezTo>
                      <a:pt x="31964" y="5185"/>
                      <a:pt x="28051" y="1"/>
                      <a:pt x="217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38" name="Google Shape;2238;g358fe18d560_3_2065"/>
            <p:cNvSpPr/>
            <p:nvPr/>
          </p:nvSpPr>
          <p:spPr>
            <a:xfrm>
              <a:off x="8377754" y="4298277"/>
              <a:ext cx="470550" cy="666292"/>
            </a:xfrm>
            <a:custGeom>
              <a:avLst/>
              <a:gdLst/>
              <a:ahLst/>
              <a:cxnLst/>
              <a:rect l="l" t="t" r="r" b="b"/>
              <a:pathLst>
                <a:path w="18491" h="26183" extrusionOk="0">
                  <a:moveTo>
                    <a:pt x="5870" y="1"/>
                  </a:moveTo>
                  <a:lnTo>
                    <a:pt x="0" y="14681"/>
                  </a:lnTo>
                  <a:lnTo>
                    <a:pt x="7668" y="14681"/>
                  </a:lnTo>
                  <a:lnTo>
                    <a:pt x="3929" y="26182"/>
                  </a:lnTo>
                  <a:lnTo>
                    <a:pt x="18491" y="8490"/>
                  </a:lnTo>
                  <a:lnTo>
                    <a:pt x="10871" y="8490"/>
                  </a:lnTo>
                  <a:lnTo>
                    <a:pt x="14716" y="1"/>
                  </a:lnTo>
                  <a:close/>
                </a:path>
              </a:pathLst>
            </a:custGeom>
            <a:solidFill>
              <a:srgbClr val="FFC50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39" name="Google Shape;2239;g358fe18d560_3_2065"/>
            <p:cNvGrpSpPr/>
            <p:nvPr/>
          </p:nvGrpSpPr>
          <p:grpSpPr>
            <a:xfrm>
              <a:off x="267502" y="3584380"/>
              <a:ext cx="589376" cy="1019630"/>
              <a:chOff x="3840250" y="590138"/>
              <a:chExt cx="753100" cy="1302875"/>
            </a:xfrm>
          </p:grpSpPr>
          <p:sp>
            <p:nvSpPr>
              <p:cNvPr id="2240" name="Google Shape;2240;g358fe18d560_3_2065"/>
              <p:cNvSpPr/>
              <p:nvPr/>
            </p:nvSpPr>
            <p:spPr>
              <a:xfrm>
                <a:off x="3868225" y="590138"/>
                <a:ext cx="523900" cy="373575"/>
              </a:xfrm>
              <a:custGeom>
                <a:avLst/>
                <a:gdLst/>
                <a:ahLst/>
                <a:cxnLst/>
                <a:rect l="l" t="t" r="r" b="b"/>
                <a:pathLst>
                  <a:path w="20956" h="14943" extrusionOk="0">
                    <a:moveTo>
                      <a:pt x="10478" y="1"/>
                    </a:moveTo>
                    <a:cubicBezTo>
                      <a:pt x="10478" y="1"/>
                      <a:pt x="1" y="14943"/>
                      <a:pt x="10478" y="14943"/>
                    </a:cubicBezTo>
                    <a:cubicBezTo>
                      <a:pt x="20956" y="14943"/>
                      <a:pt x="10478" y="1"/>
                      <a:pt x="104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1" name="Google Shape;2241;g358fe18d560_3_2065"/>
              <p:cNvSpPr/>
              <p:nvPr/>
            </p:nvSpPr>
            <p:spPr>
              <a:xfrm>
                <a:off x="3963475" y="669913"/>
                <a:ext cx="333100" cy="237550"/>
              </a:xfrm>
              <a:custGeom>
                <a:avLst/>
                <a:gdLst/>
                <a:ahLst/>
                <a:cxnLst/>
                <a:rect l="l" t="t" r="r" b="b"/>
                <a:pathLst>
                  <a:path w="13324" h="9502" extrusionOk="0">
                    <a:moveTo>
                      <a:pt x="6668" y="0"/>
                    </a:moveTo>
                    <a:cubicBezTo>
                      <a:pt x="6668" y="0"/>
                      <a:pt x="1" y="9502"/>
                      <a:pt x="6668" y="9502"/>
                    </a:cubicBezTo>
                    <a:cubicBezTo>
                      <a:pt x="13324" y="9502"/>
                      <a:pt x="6668" y="0"/>
                      <a:pt x="6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2" name="Google Shape;2242;g358fe18d560_3_2065"/>
              <p:cNvSpPr/>
              <p:nvPr/>
            </p:nvSpPr>
            <p:spPr>
              <a:xfrm>
                <a:off x="4035800" y="747113"/>
                <a:ext cx="7652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6772" extrusionOk="0">
                    <a:moveTo>
                      <a:pt x="1922" y="1"/>
                    </a:moveTo>
                    <a:cubicBezTo>
                      <a:pt x="1675" y="1"/>
                      <a:pt x="1386" y="169"/>
                      <a:pt x="1096" y="508"/>
                    </a:cubicBezTo>
                    <a:cubicBezTo>
                      <a:pt x="477" y="1234"/>
                      <a:pt x="1" y="3913"/>
                      <a:pt x="227" y="5354"/>
                    </a:cubicBezTo>
                    <a:cubicBezTo>
                      <a:pt x="385" y="6308"/>
                      <a:pt x="1018" y="6771"/>
                      <a:pt x="1614" y="6771"/>
                    </a:cubicBezTo>
                    <a:cubicBezTo>
                      <a:pt x="1918" y="6771"/>
                      <a:pt x="2213" y="6651"/>
                      <a:pt x="2430" y="6414"/>
                    </a:cubicBezTo>
                    <a:cubicBezTo>
                      <a:pt x="3061" y="5699"/>
                      <a:pt x="2096" y="4378"/>
                      <a:pt x="2430" y="2925"/>
                    </a:cubicBezTo>
                    <a:cubicBezTo>
                      <a:pt x="2876" y="981"/>
                      <a:pt x="2519" y="1"/>
                      <a:pt x="19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3" name="Google Shape;2243;g358fe18d560_3_2065"/>
              <p:cNvSpPr/>
              <p:nvPr/>
            </p:nvSpPr>
            <p:spPr>
              <a:xfrm>
                <a:off x="4069450" y="1093763"/>
                <a:ext cx="523900" cy="373600"/>
              </a:xfrm>
              <a:custGeom>
                <a:avLst/>
                <a:gdLst/>
                <a:ahLst/>
                <a:cxnLst/>
                <a:rect l="l" t="t" r="r" b="b"/>
                <a:pathLst>
                  <a:path w="20956" h="14944" extrusionOk="0">
                    <a:moveTo>
                      <a:pt x="10478" y="1"/>
                    </a:moveTo>
                    <a:cubicBezTo>
                      <a:pt x="10478" y="1"/>
                      <a:pt x="0" y="14943"/>
                      <a:pt x="10478" y="14943"/>
                    </a:cubicBezTo>
                    <a:cubicBezTo>
                      <a:pt x="20955" y="14943"/>
                      <a:pt x="10478" y="1"/>
                      <a:pt x="104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4" name="Google Shape;2244;g358fe18d560_3_2065"/>
              <p:cNvSpPr/>
              <p:nvPr/>
            </p:nvSpPr>
            <p:spPr>
              <a:xfrm>
                <a:off x="4165000" y="1173238"/>
                <a:ext cx="333100" cy="237550"/>
              </a:xfrm>
              <a:custGeom>
                <a:avLst/>
                <a:gdLst/>
                <a:ahLst/>
                <a:cxnLst/>
                <a:rect l="l" t="t" r="r" b="b"/>
                <a:pathLst>
                  <a:path w="13324" h="9502" extrusionOk="0">
                    <a:moveTo>
                      <a:pt x="6656" y="1"/>
                    </a:moveTo>
                    <a:cubicBezTo>
                      <a:pt x="6656" y="1"/>
                      <a:pt x="0" y="9502"/>
                      <a:pt x="6656" y="9502"/>
                    </a:cubicBezTo>
                    <a:cubicBezTo>
                      <a:pt x="13323" y="9502"/>
                      <a:pt x="6656" y="1"/>
                      <a:pt x="66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5" name="Google Shape;2245;g358fe18d560_3_2065"/>
              <p:cNvSpPr/>
              <p:nvPr/>
            </p:nvSpPr>
            <p:spPr>
              <a:xfrm>
                <a:off x="4237025" y="1250463"/>
                <a:ext cx="76525" cy="16950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6780" extrusionOk="0">
                    <a:moveTo>
                      <a:pt x="1921" y="0"/>
                    </a:moveTo>
                    <a:cubicBezTo>
                      <a:pt x="1674" y="0"/>
                      <a:pt x="1385" y="169"/>
                      <a:pt x="1096" y="507"/>
                    </a:cubicBezTo>
                    <a:cubicBezTo>
                      <a:pt x="477" y="1234"/>
                      <a:pt x="0" y="3913"/>
                      <a:pt x="227" y="5365"/>
                    </a:cubicBezTo>
                    <a:cubicBezTo>
                      <a:pt x="384" y="6316"/>
                      <a:pt x="1013" y="6779"/>
                      <a:pt x="1607" y="6779"/>
                    </a:cubicBezTo>
                    <a:cubicBezTo>
                      <a:pt x="1913" y="6779"/>
                      <a:pt x="2211" y="6656"/>
                      <a:pt x="2429" y="6413"/>
                    </a:cubicBezTo>
                    <a:cubicBezTo>
                      <a:pt x="3060" y="5710"/>
                      <a:pt x="2096" y="4377"/>
                      <a:pt x="2429" y="2936"/>
                    </a:cubicBezTo>
                    <a:cubicBezTo>
                      <a:pt x="2876" y="983"/>
                      <a:pt x="2518" y="0"/>
                      <a:pt x="19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6" name="Google Shape;2246;g358fe18d560_3_2065"/>
              <p:cNvSpPr/>
              <p:nvPr/>
            </p:nvSpPr>
            <p:spPr>
              <a:xfrm>
                <a:off x="3840250" y="1519413"/>
                <a:ext cx="523600" cy="373600"/>
              </a:xfrm>
              <a:custGeom>
                <a:avLst/>
                <a:gdLst/>
                <a:ahLst/>
                <a:cxnLst/>
                <a:rect l="l" t="t" r="r" b="b"/>
                <a:pathLst>
                  <a:path w="20944" h="14944" extrusionOk="0">
                    <a:moveTo>
                      <a:pt x="10466" y="1"/>
                    </a:moveTo>
                    <a:cubicBezTo>
                      <a:pt x="10466" y="1"/>
                      <a:pt x="0" y="14943"/>
                      <a:pt x="10466" y="14943"/>
                    </a:cubicBezTo>
                    <a:cubicBezTo>
                      <a:pt x="20944" y="14943"/>
                      <a:pt x="10466" y="1"/>
                      <a:pt x="104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7" name="Google Shape;2247;g358fe18d560_3_2065"/>
              <p:cNvSpPr/>
              <p:nvPr/>
            </p:nvSpPr>
            <p:spPr>
              <a:xfrm>
                <a:off x="3935500" y="1599188"/>
                <a:ext cx="333100" cy="237550"/>
              </a:xfrm>
              <a:custGeom>
                <a:avLst/>
                <a:gdLst/>
                <a:ahLst/>
                <a:cxnLst/>
                <a:rect l="l" t="t" r="r" b="b"/>
                <a:pathLst>
                  <a:path w="13324" h="9502" extrusionOk="0">
                    <a:moveTo>
                      <a:pt x="6656" y="1"/>
                    </a:moveTo>
                    <a:cubicBezTo>
                      <a:pt x="6656" y="1"/>
                      <a:pt x="0" y="9502"/>
                      <a:pt x="6656" y="9502"/>
                    </a:cubicBezTo>
                    <a:cubicBezTo>
                      <a:pt x="13324" y="9502"/>
                      <a:pt x="6656" y="1"/>
                      <a:pt x="66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8" name="Google Shape;2248;g358fe18d560_3_2065"/>
              <p:cNvSpPr/>
              <p:nvPr/>
            </p:nvSpPr>
            <p:spPr>
              <a:xfrm>
                <a:off x="4007525" y="1676388"/>
                <a:ext cx="7652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6772" extrusionOk="0">
                    <a:moveTo>
                      <a:pt x="1926" y="1"/>
                    </a:moveTo>
                    <a:cubicBezTo>
                      <a:pt x="1681" y="1"/>
                      <a:pt x="1394" y="170"/>
                      <a:pt x="1108" y="508"/>
                    </a:cubicBezTo>
                    <a:cubicBezTo>
                      <a:pt x="477" y="1235"/>
                      <a:pt x="1" y="3913"/>
                      <a:pt x="239" y="5354"/>
                    </a:cubicBezTo>
                    <a:cubicBezTo>
                      <a:pt x="389" y="6308"/>
                      <a:pt x="1024" y="6771"/>
                      <a:pt x="1620" y="6771"/>
                    </a:cubicBezTo>
                    <a:cubicBezTo>
                      <a:pt x="1923" y="6771"/>
                      <a:pt x="2217" y="6651"/>
                      <a:pt x="2430" y="6414"/>
                    </a:cubicBezTo>
                    <a:cubicBezTo>
                      <a:pt x="3061" y="5699"/>
                      <a:pt x="2096" y="4378"/>
                      <a:pt x="2430" y="2925"/>
                    </a:cubicBezTo>
                    <a:cubicBezTo>
                      <a:pt x="2876" y="981"/>
                      <a:pt x="2519" y="1"/>
                      <a:pt x="19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49" name="Google Shape;2249;g358fe18d560_3_2065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9pPr>
          </a:lstStyle>
          <a:p>
            <a:endParaRPr/>
          </a:p>
        </p:txBody>
      </p:sp>
      <p:sp>
        <p:nvSpPr>
          <p:cNvPr id="2250" name="Google Shape;2250;g358fe18d560_3_2065"/>
          <p:cNvSpPr txBox="1">
            <a:spLocks noGrp="1"/>
          </p:cNvSpPr>
          <p:nvPr>
            <p:ph type="subTitle" idx="1"/>
          </p:nvPr>
        </p:nvSpPr>
        <p:spPr>
          <a:xfrm>
            <a:off x="9885801" y="5393184"/>
            <a:ext cx="5578200" cy="23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1" name="Google Shape;2251;g358fe18d560_3_2065"/>
          <p:cNvSpPr txBox="1">
            <a:spLocks noGrp="1"/>
          </p:cNvSpPr>
          <p:nvPr>
            <p:ph type="subTitle" idx="2"/>
          </p:nvPr>
        </p:nvSpPr>
        <p:spPr>
          <a:xfrm>
            <a:off x="2824101" y="5393184"/>
            <a:ext cx="5578200" cy="23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2" name="Google Shape;2252;g358fe18d560_3_2065"/>
          <p:cNvSpPr txBox="1">
            <a:spLocks noGrp="1"/>
          </p:cNvSpPr>
          <p:nvPr>
            <p:ph type="subTitle" idx="3"/>
          </p:nvPr>
        </p:nvSpPr>
        <p:spPr>
          <a:xfrm>
            <a:off x="2824124" y="4539050"/>
            <a:ext cx="5578200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200" b="1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endParaRPr/>
          </a:p>
        </p:txBody>
      </p:sp>
      <p:sp>
        <p:nvSpPr>
          <p:cNvPr id="2253" name="Google Shape;2253;g358fe18d560_3_2065"/>
          <p:cNvSpPr txBox="1">
            <a:spLocks noGrp="1"/>
          </p:cNvSpPr>
          <p:nvPr>
            <p:ph type="subTitle" idx="4"/>
          </p:nvPr>
        </p:nvSpPr>
        <p:spPr>
          <a:xfrm>
            <a:off x="9885830" y="4539050"/>
            <a:ext cx="5578200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200" b="1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358fe18d560_3_2253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9pPr>
          </a:lstStyle>
          <a:p>
            <a:endParaRPr/>
          </a:p>
        </p:txBody>
      </p:sp>
      <p:sp>
        <p:nvSpPr>
          <p:cNvPr id="2256" name="Google Shape;2256;g358fe18d560_3_2253"/>
          <p:cNvSpPr txBox="1">
            <a:spLocks noGrp="1"/>
          </p:cNvSpPr>
          <p:nvPr>
            <p:ph type="subTitle" idx="1"/>
          </p:nvPr>
        </p:nvSpPr>
        <p:spPr>
          <a:xfrm>
            <a:off x="9642846" y="3233900"/>
            <a:ext cx="6108000" cy="43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7" name="Google Shape;2257;g358fe18d560_3_2253"/>
          <p:cNvSpPr txBox="1">
            <a:spLocks noGrp="1"/>
          </p:cNvSpPr>
          <p:nvPr>
            <p:ph type="subTitle" idx="2"/>
          </p:nvPr>
        </p:nvSpPr>
        <p:spPr>
          <a:xfrm>
            <a:off x="2537175" y="3233900"/>
            <a:ext cx="6108000" cy="43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258" name="Google Shape;2258;g358fe18d560_3_2253"/>
          <p:cNvGrpSpPr/>
          <p:nvPr/>
        </p:nvGrpSpPr>
        <p:grpSpPr>
          <a:xfrm>
            <a:off x="40" y="7931132"/>
            <a:ext cx="18287835" cy="2879486"/>
            <a:chOff x="20" y="3965566"/>
            <a:chExt cx="9143918" cy="1439743"/>
          </a:xfrm>
        </p:grpSpPr>
        <p:grpSp>
          <p:nvGrpSpPr>
            <p:cNvPr id="2259" name="Google Shape;2259;g358fe18d560_3_2253"/>
            <p:cNvGrpSpPr/>
            <p:nvPr/>
          </p:nvGrpSpPr>
          <p:grpSpPr>
            <a:xfrm>
              <a:off x="20" y="3965566"/>
              <a:ext cx="3735756" cy="1175806"/>
              <a:chOff x="6399850" y="1440950"/>
              <a:chExt cx="1637125" cy="515275"/>
            </a:xfrm>
          </p:grpSpPr>
          <p:sp>
            <p:nvSpPr>
              <p:cNvPr id="2260" name="Google Shape;2260;g358fe18d560_3_2253"/>
              <p:cNvSpPr/>
              <p:nvPr/>
            </p:nvSpPr>
            <p:spPr>
              <a:xfrm>
                <a:off x="6399850" y="1440950"/>
                <a:ext cx="1637125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65485" h="20611" extrusionOk="0">
                    <a:moveTo>
                      <a:pt x="19574" y="1"/>
                    </a:moveTo>
                    <a:cubicBezTo>
                      <a:pt x="14776" y="1"/>
                      <a:pt x="10620" y="2918"/>
                      <a:pt x="8561" y="7192"/>
                    </a:cubicBezTo>
                    <a:cubicBezTo>
                      <a:pt x="6703" y="5359"/>
                      <a:pt x="4203" y="4323"/>
                      <a:pt x="1584" y="4311"/>
                    </a:cubicBezTo>
                    <a:cubicBezTo>
                      <a:pt x="1060" y="4311"/>
                      <a:pt x="524" y="4358"/>
                      <a:pt x="0" y="4442"/>
                    </a:cubicBezTo>
                    <a:lnTo>
                      <a:pt x="0" y="20610"/>
                    </a:lnTo>
                    <a:lnTo>
                      <a:pt x="65484" y="20610"/>
                    </a:lnTo>
                    <a:cubicBezTo>
                      <a:pt x="65342" y="17562"/>
                      <a:pt x="63008" y="15134"/>
                      <a:pt x="60127" y="15134"/>
                    </a:cubicBezTo>
                    <a:cubicBezTo>
                      <a:pt x="59257" y="15134"/>
                      <a:pt x="58400" y="15360"/>
                      <a:pt x="57638" y="15788"/>
                    </a:cubicBezTo>
                    <a:cubicBezTo>
                      <a:pt x="57138" y="10883"/>
                      <a:pt x="53269" y="7073"/>
                      <a:pt x="48566" y="7073"/>
                    </a:cubicBezTo>
                    <a:cubicBezTo>
                      <a:pt x="44946" y="7073"/>
                      <a:pt x="41803" y="9347"/>
                      <a:pt x="40338" y="12633"/>
                    </a:cubicBezTo>
                    <a:cubicBezTo>
                      <a:pt x="38898" y="10859"/>
                      <a:pt x="36767" y="9740"/>
                      <a:pt x="34409" y="9740"/>
                    </a:cubicBezTo>
                    <a:cubicBezTo>
                      <a:pt x="33457" y="9740"/>
                      <a:pt x="32528" y="9919"/>
                      <a:pt x="31647" y="10276"/>
                    </a:cubicBezTo>
                    <a:cubicBezTo>
                      <a:pt x="30361" y="4394"/>
                      <a:pt x="25444" y="1"/>
                      <a:pt x="19574" y="1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1" name="Google Shape;2261;g358fe18d560_3_2253"/>
              <p:cNvSpPr/>
              <p:nvPr/>
            </p:nvSpPr>
            <p:spPr>
              <a:xfrm>
                <a:off x="6611775" y="1618075"/>
                <a:ext cx="87525" cy="13722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5489" extrusionOk="0">
                    <a:moveTo>
                      <a:pt x="155" y="0"/>
                    </a:moveTo>
                    <a:lnTo>
                      <a:pt x="0" y="226"/>
                    </a:lnTo>
                    <a:cubicBezTo>
                      <a:pt x="24" y="238"/>
                      <a:pt x="2393" y="2250"/>
                      <a:pt x="3251" y="5489"/>
                    </a:cubicBezTo>
                    <a:lnTo>
                      <a:pt x="3501" y="5417"/>
                    </a:lnTo>
                    <a:cubicBezTo>
                      <a:pt x="2620" y="2084"/>
                      <a:pt x="179" y="24"/>
                      <a:pt x="1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2" name="Google Shape;2262;g358fe18d560_3_2253"/>
              <p:cNvSpPr/>
              <p:nvPr/>
            </p:nvSpPr>
            <p:spPr>
              <a:xfrm>
                <a:off x="6614450" y="1738400"/>
                <a:ext cx="197075" cy="81800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3272" extrusionOk="0">
                    <a:moveTo>
                      <a:pt x="5807" y="1"/>
                    </a:moveTo>
                    <a:cubicBezTo>
                      <a:pt x="3510" y="1"/>
                      <a:pt x="1204" y="1175"/>
                      <a:pt x="0" y="3117"/>
                    </a:cubicBezTo>
                    <a:lnTo>
                      <a:pt x="227" y="3271"/>
                    </a:lnTo>
                    <a:cubicBezTo>
                      <a:pt x="1375" y="1403"/>
                      <a:pt x="3597" y="275"/>
                      <a:pt x="5804" y="275"/>
                    </a:cubicBezTo>
                    <a:cubicBezTo>
                      <a:pt x="6481" y="275"/>
                      <a:pt x="7156" y="381"/>
                      <a:pt x="7799" y="604"/>
                    </a:cubicBezTo>
                    <a:lnTo>
                      <a:pt x="7882" y="342"/>
                    </a:lnTo>
                    <a:cubicBezTo>
                      <a:pt x="7213" y="111"/>
                      <a:pt x="6510" y="1"/>
                      <a:pt x="58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3" name="Google Shape;2263;g358fe18d560_3_2253"/>
              <p:cNvSpPr/>
              <p:nvPr/>
            </p:nvSpPr>
            <p:spPr>
              <a:xfrm>
                <a:off x="7377650" y="1755275"/>
                <a:ext cx="336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4371" extrusionOk="0">
                    <a:moveTo>
                      <a:pt x="1107" y="1"/>
                    </a:moveTo>
                    <a:cubicBezTo>
                      <a:pt x="1095" y="25"/>
                      <a:pt x="143" y="2120"/>
                      <a:pt x="0" y="4358"/>
                    </a:cubicBezTo>
                    <a:lnTo>
                      <a:pt x="262" y="4370"/>
                    </a:lnTo>
                    <a:cubicBezTo>
                      <a:pt x="405" y="2192"/>
                      <a:pt x="1334" y="144"/>
                      <a:pt x="1345" y="132"/>
                    </a:cubicBez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4" name="Google Shape;2264;g358fe18d560_3_2253"/>
              <p:cNvSpPr/>
              <p:nvPr/>
            </p:nvSpPr>
            <p:spPr>
              <a:xfrm>
                <a:off x="7338050" y="1863025"/>
                <a:ext cx="86050" cy="2772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09" extrusionOk="0">
                    <a:moveTo>
                      <a:pt x="1597" y="1"/>
                    </a:moveTo>
                    <a:cubicBezTo>
                      <a:pt x="955" y="1"/>
                      <a:pt x="363" y="320"/>
                      <a:pt x="1" y="834"/>
                    </a:cubicBezTo>
                    <a:lnTo>
                      <a:pt x="203" y="1013"/>
                    </a:lnTo>
                    <a:cubicBezTo>
                      <a:pt x="529" y="558"/>
                      <a:pt x="1050" y="286"/>
                      <a:pt x="1608" y="286"/>
                    </a:cubicBezTo>
                    <a:cubicBezTo>
                      <a:pt x="1620" y="286"/>
                      <a:pt x="1632" y="286"/>
                      <a:pt x="1644" y="287"/>
                    </a:cubicBezTo>
                    <a:cubicBezTo>
                      <a:pt x="1655" y="286"/>
                      <a:pt x="1667" y="286"/>
                      <a:pt x="1679" y="286"/>
                    </a:cubicBezTo>
                    <a:cubicBezTo>
                      <a:pt x="2297" y="286"/>
                      <a:pt x="2877" y="594"/>
                      <a:pt x="3239" y="1108"/>
                    </a:cubicBezTo>
                    <a:lnTo>
                      <a:pt x="3441" y="930"/>
                    </a:lnTo>
                    <a:cubicBezTo>
                      <a:pt x="3025" y="346"/>
                      <a:pt x="2346" y="1"/>
                      <a:pt x="1632" y="1"/>
                    </a:cubicBezTo>
                    <a:cubicBezTo>
                      <a:pt x="1620" y="1"/>
                      <a:pt x="1608" y="1"/>
                      <a:pt x="15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5" name="Google Shape;2265;g358fe18d560_3_2253"/>
              <p:cNvSpPr/>
              <p:nvPr/>
            </p:nvSpPr>
            <p:spPr>
              <a:xfrm>
                <a:off x="7095750" y="1694550"/>
                <a:ext cx="964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299" extrusionOk="0">
                    <a:moveTo>
                      <a:pt x="3775" y="1"/>
                    </a:moveTo>
                    <a:cubicBezTo>
                      <a:pt x="3680" y="25"/>
                      <a:pt x="1334" y="858"/>
                      <a:pt x="1" y="3156"/>
                    </a:cubicBezTo>
                    <a:lnTo>
                      <a:pt x="227" y="3299"/>
                    </a:lnTo>
                    <a:cubicBezTo>
                      <a:pt x="1501" y="1096"/>
                      <a:pt x="3835" y="275"/>
                      <a:pt x="3858" y="263"/>
                    </a:cubicBezTo>
                    <a:lnTo>
                      <a:pt x="3775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6" name="Google Shape;2266;g358fe18d560_3_2253"/>
              <p:cNvSpPr/>
              <p:nvPr/>
            </p:nvSpPr>
            <p:spPr>
              <a:xfrm>
                <a:off x="7779175" y="1832675"/>
                <a:ext cx="63125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3120" extrusionOk="0">
                    <a:moveTo>
                      <a:pt x="2418" y="0"/>
                    </a:moveTo>
                    <a:cubicBezTo>
                      <a:pt x="1263" y="679"/>
                      <a:pt x="405" y="1751"/>
                      <a:pt x="1" y="3025"/>
                    </a:cubicBezTo>
                    <a:lnTo>
                      <a:pt x="251" y="3120"/>
                    </a:lnTo>
                    <a:cubicBezTo>
                      <a:pt x="632" y="1917"/>
                      <a:pt x="1441" y="905"/>
                      <a:pt x="2525" y="250"/>
                    </a:cubicBezTo>
                    <a:lnTo>
                      <a:pt x="2418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67" name="Google Shape;2267;g358fe18d560_3_2253"/>
            <p:cNvGrpSpPr/>
            <p:nvPr/>
          </p:nvGrpSpPr>
          <p:grpSpPr>
            <a:xfrm flipH="1">
              <a:off x="111963" y="4479889"/>
              <a:ext cx="1774449" cy="664693"/>
              <a:chOff x="6139625" y="939075"/>
              <a:chExt cx="1818642" cy="681247"/>
            </a:xfrm>
          </p:grpSpPr>
          <p:sp>
            <p:nvSpPr>
              <p:cNvPr id="2268" name="Google Shape;2268;g358fe18d560_3_2253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9" name="Google Shape;2269;g358fe18d560_3_2253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0" name="Google Shape;2270;g358fe18d560_3_2253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1" name="Google Shape;2271;g358fe18d560_3_2253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72" name="Google Shape;2272;g358fe18d560_3_2253"/>
            <p:cNvGrpSpPr/>
            <p:nvPr/>
          </p:nvGrpSpPr>
          <p:grpSpPr>
            <a:xfrm flipH="1">
              <a:off x="2225216" y="4795712"/>
              <a:ext cx="879493" cy="364228"/>
              <a:chOff x="5525375" y="1545600"/>
              <a:chExt cx="289650" cy="119950"/>
            </a:xfrm>
          </p:grpSpPr>
          <p:sp>
            <p:nvSpPr>
              <p:cNvPr id="2273" name="Google Shape;2273;g358fe18d560_3_2253"/>
              <p:cNvSpPr/>
              <p:nvPr/>
            </p:nvSpPr>
            <p:spPr>
              <a:xfrm>
                <a:off x="5525375" y="1545600"/>
                <a:ext cx="2896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4798" extrusionOk="0">
                    <a:moveTo>
                      <a:pt x="4148" y="1"/>
                    </a:moveTo>
                    <a:cubicBezTo>
                      <a:pt x="3896" y="1"/>
                      <a:pt x="3639" y="27"/>
                      <a:pt x="3382" y="82"/>
                    </a:cubicBezTo>
                    <a:cubicBezTo>
                      <a:pt x="1263" y="535"/>
                      <a:pt x="1" y="2737"/>
                      <a:pt x="667" y="4797"/>
                    </a:cubicBezTo>
                    <a:lnTo>
                      <a:pt x="11586" y="4797"/>
                    </a:lnTo>
                    <a:cubicBezTo>
                      <a:pt x="11478" y="3618"/>
                      <a:pt x="10478" y="2713"/>
                      <a:pt x="9288" y="2713"/>
                    </a:cubicBezTo>
                    <a:cubicBezTo>
                      <a:pt x="8740" y="2713"/>
                      <a:pt x="8204" y="2916"/>
                      <a:pt x="7787" y="3273"/>
                    </a:cubicBezTo>
                    <a:cubicBezTo>
                      <a:pt x="7589" y="1380"/>
                      <a:pt x="5975" y="1"/>
                      <a:pt x="4148" y="1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4" name="Google Shape;2274;g358fe18d560_3_2253"/>
              <p:cNvSpPr/>
              <p:nvPr/>
            </p:nvSpPr>
            <p:spPr>
              <a:xfrm>
                <a:off x="5700100" y="1625025"/>
                <a:ext cx="223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168" extrusionOk="0">
                    <a:moveTo>
                      <a:pt x="703" y="1"/>
                    </a:moveTo>
                    <a:cubicBezTo>
                      <a:pt x="382" y="287"/>
                      <a:pt x="132" y="668"/>
                      <a:pt x="1" y="1084"/>
                    </a:cubicBezTo>
                    <a:lnTo>
                      <a:pt x="275" y="1168"/>
                    </a:lnTo>
                    <a:cubicBezTo>
                      <a:pt x="394" y="798"/>
                      <a:pt x="608" y="465"/>
                      <a:pt x="894" y="215"/>
                    </a:cubicBez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75" name="Google Shape;2275;g358fe18d560_3_2253"/>
            <p:cNvGrpSpPr/>
            <p:nvPr/>
          </p:nvGrpSpPr>
          <p:grpSpPr>
            <a:xfrm flipH="1">
              <a:off x="6868271" y="4290964"/>
              <a:ext cx="2275667" cy="852445"/>
              <a:chOff x="6139625" y="939075"/>
              <a:chExt cx="1818642" cy="681247"/>
            </a:xfrm>
          </p:grpSpPr>
          <p:sp>
            <p:nvSpPr>
              <p:cNvPr id="2276" name="Google Shape;2276;g358fe18d560_3_2253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7" name="Google Shape;2277;g358fe18d560_3_2253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8" name="Google Shape;2278;g358fe18d560_3_2253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9" name="Google Shape;2279;g358fe18d560_3_2253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0" name="Google Shape;2280;g358fe18d560_3_2253"/>
            <p:cNvGrpSpPr/>
            <p:nvPr/>
          </p:nvGrpSpPr>
          <p:grpSpPr>
            <a:xfrm flipH="1">
              <a:off x="5531646" y="4552864"/>
              <a:ext cx="2275667" cy="852445"/>
              <a:chOff x="6139625" y="939075"/>
              <a:chExt cx="1818642" cy="681247"/>
            </a:xfrm>
          </p:grpSpPr>
          <p:sp>
            <p:nvSpPr>
              <p:cNvPr id="2281" name="Google Shape;2281;g358fe18d560_3_2253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2" name="Google Shape;2282;g358fe18d560_3_2253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3" name="Google Shape;2283;g358fe18d560_3_2253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4" name="Google Shape;2284;g358fe18d560_3_2253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85" name="Google Shape;2285;g358fe18d560_3_2253"/>
          <p:cNvGrpSpPr/>
          <p:nvPr/>
        </p:nvGrpSpPr>
        <p:grpSpPr>
          <a:xfrm>
            <a:off x="-825215" y="311170"/>
            <a:ext cx="19609482" cy="3929692"/>
            <a:chOff x="-412607" y="155585"/>
            <a:chExt cx="9804741" cy="1964846"/>
          </a:xfrm>
        </p:grpSpPr>
        <p:grpSp>
          <p:nvGrpSpPr>
            <p:cNvPr id="2286" name="Google Shape;2286;g358fe18d560_3_2253"/>
            <p:cNvGrpSpPr/>
            <p:nvPr/>
          </p:nvGrpSpPr>
          <p:grpSpPr>
            <a:xfrm>
              <a:off x="-412607" y="155585"/>
              <a:ext cx="1084741" cy="1151596"/>
              <a:chOff x="742350" y="3532700"/>
              <a:chExt cx="1038825" cy="1102850"/>
            </a:xfrm>
          </p:grpSpPr>
          <p:sp>
            <p:nvSpPr>
              <p:cNvPr id="2287" name="Google Shape;2287;g358fe18d560_3_2253"/>
              <p:cNvSpPr/>
              <p:nvPr/>
            </p:nvSpPr>
            <p:spPr>
              <a:xfrm>
                <a:off x="921525" y="3644325"/>
                <a:ext cx="97075" cy="16790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6716" extrusionOk="0">
                    <a:moveTo>
                      <a:pt x="1953" y="1858"/>
                    </a:moveTo>
                    <a:lnTo>
                      <a:pt x="2811" y="3346"/>
                    </a:lnTo>
                    <a:lnTo>
                      <a:pt x="1953" y="4835"/>
                    </a:lnTo>
                    <a:lnTo>
                      <a:pt x="1096" y="3346"/>
                    </a:lnTo>
                    <a:lnTo>
                      <a:pt x="1953" y="1858"/>
                    </a:lnTo>
                    <a:close/>
                    <a:moveTo>
                      <a:pt x="1941" y="1"/>
                    </a:moveTo>
                    <a:lnTo>
                      <a:pt x="1" y="3358"/>
                    </a:lnTo>
                    <a:lnTo>
                      <a:pt x="1941" y="6716"/>
                    </a:lnTo>
                    <a:lnTo>
                      <a:pt x="3882" y="3358"/>
                    </a:lnTo>
                    <a:lnTo>
                      <a:pt x="19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8" name="Google Shape;2288;g358fe18d560_3_2253"/>
              <p:cNvSpPr/>
              <p:nvPr/>
            </p:nvSpPr>
            <p:spPr>
              <a:xfrm>
                <a:off x="958450" y="3532700"/>
                <a:ext cx="23525" cy="134875"/>
              </a:xfrm>
              <a:custGeom>
                <a:avLst/>
                <a:gdLst/>
                <a:ahLst/>
                <a:cxnLst/>
                <a:rect l="l" t="t" r="r" b="b"/>
                <a:pathLst>
                  <a:path w="941" h="5395" extrusionOk="0">
                    <a:moveTo>
                      <a:pt x="0" y="1"/>
                    </a:moveTo>
                    <a:lnTo>
                      <a:pt x="0" y="5394"/>
                    </a:lnTo>
                    <a:lnTo>
                      <a:pt x="941" y="5394"/>
                    </a:lnTo>
                    <a:lnTo>
                      <a:pt x="9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9" name="Google Shape;2289;g358fe18d560_3_2253"/>
              <p:cNvSpPr/>
              <p:nvPr/>
            </p:nvSpPr>
            <p:spPr>
              <a:xfrm>
                <a:off x="905450" y="3556525"/>
                <a:ext cx="129525" cy="91400"/>
              </a:xfrm>
              <a:custGeom>
                <a:avLst/>
                <a:gdLst/>
                <a:ahLst/>
                <a:cxnLst/>
                <a:rect l="l" t="t" r="r" b="b"/>
                <a:pathLst>
                  <a:path w="5181" h="3656" extrusionOk="0">
                    <a:moveTo>
                      <a:pt x="4692" y="0"/>
                    </a:moveTo>
                    <a:lnTo>
                      <a:pt x="1" y="2858"/>
                    </a:lnTo>
                    <a:lnTo>
                      <a:pt x="489" y="3655"/>
                    </a:lnTo>
                    <a:lnTo>
                      <a:pt x="5180" y="798"/>
                    </a:lnTo>
                    <a:lnTo>
                      <a:pt x="46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0" name="Google Shape;2290;g358fe18d560_3_2253"/>
              <p:cNvSpPr/>
              <p:nvPr/>
            </p:nvSpPr>
            <p:spPr>
              <a:xfrm>
                <a:off x="905450" y="3556525"/>
                <a:ext cx="12952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5181" h="3668" extrusionOk="0">
                    <a:moveTo>
                      <a:pt x="489" y="0"/>
                    </a:moveTo>
                    <a:lnTo>
                      <a:pt x="1" y="810"/>
                    </a:lnTo>
                    <a:lnTo>
                      <a:pt x="4692" y="3667"/>
                    </a:lnTo>
                    <a:lnTo>
                      <a:pt x="5180" y="2870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1" name="Google Shape;2291;g358fe18d560_3_2253"/>
              <p:cNvSpPr/>
              <p:nvPr/>
            </p:nvSpPr>
            <p:spPr>
              <a:xfrm>
                <a:off x="921525" y="3765175"/>
                <a:ext cx="97075" cy="16760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6704" extrusionOk="0">
                    <a:moveTo>
                      <a:pt x="1941" y="1882"/>
                    </a:moveTo>
                    <a:lnTo>
                      <a:pt x="2811" y="3346"/>
                    </a:lnTo>
                    <a:lnTo>
                      <a:pt x="1953" y="4834"/>
                    </a:lnTo>
                    <a:lnTo>
                      <a:pt x="1096" y="3346"/>
                    </a:lnTo>
                    <a:lnTo>
                      <a:pt x="1941" y="1882"/>
                    </a:lnTo>
                    <a:close/>
                    <a:moveTo>
                      <a:pt x="1941" y="1"/>
                    </a:moveTo>
                    <a:lnTo>
                      <a:pt x="1" y="3346"/>
                    </a:lnTo>
                    <a:lnTo>
                      <a:pt x="1941" y="6704"/>
                    </a:lnTo>
                    <a:lnTo>
                      <a:pt x="3882" y="3346"/>
                    </a:lnTo>
                    <a:lnTo>
                      <a:pt x="19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2" name="Google Shape;2292;g358fe18d560_3_2253"/>
              <p:cNvSpPr/>
              <p:nvPr/>
            </p:nvSpPr>
            <p:spPr>
              <a:xfrm>
                <a:off x="958450" y="3909250"/>
                <a:ext cx="23525" cy="135150"/>
              </a:xfrm>
              <a:custGeom>
                <a:avLst/>
                <a:gdLst/>
                <a:ahLst/>
                <a:cxnLst/>
                <a:rect l="l" t="t" r="r" b="b"/>
                <a:pathLst>
                  <a:path w="941" h="5406" extrusionOk="0">
                    <a:moveTo>
                      <a:pt x="0" y="0"/>
                    </a:moveTo>
                    <a:lnTo>
                      <a:pt x="0" y="5406"/>
                    </a:lnTo>
                    <a:lnTo>
                      <a:pt x="941" y="5406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3" name="Google Shape;2293;g358fe18d560_3_2253"/>
              <p:cNvSpPr/>
              <p:nvPr/>
            </p:nvSpPr>
            <p:spPr>
              <a:xfrm>
                <a:off x="905450" y="3928600"/>
                <a:ext cx="129525" cy="91400"/>
              </a:xfrm>
              <a:custGeom>
                <a:avLst/>
                <a:gdLst/>
                <a:ahLst/>
                <a:cxnLst/>
                <a:rect l="l" t="t" r="r" b="b"/>
                <a:pathLst>
                  <a:path w="5181" h="3656" extrusionOk="0">
                    <a:moveTo>
                      <a:pt x="4692" y="0"/>
                    </a:moveTo>
                    <a:lnTo>
                      <a:pt x="1" y="2858"/>
                    </a:lnTo>
                    <a:lnTo>
                      <a:pt x="489" y="3655"/>
                    </a:lnTo>
                    <a:lnTo>
                      <a:pt x="5180" y="798"/>
                    </a:lnTo>
                    <a:lnTo>
                      <a:pt x="46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4" name="Google Shape;2294;g358fe18d560_3_2253"/>
              <p:cNvSpPr/>
              <p:nvPr/>
            </p:nvSpPr>
            <p:spPr>
              <a:xfrm>
                <a:off x="905150" y="3928600"/>
                <a:ext cx="12982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5193" h="3668" extrusionOk="0">
                    <a:moveTo>
                      <a:pt x="501" y="0"/>
                    </a:moveTo>
                    <a:lnTo>
                      <a:pt x="1" y="810"/>
                    </a:lnTo>
                    <a:lnTo>
                      <a:pt x="4692" y="3667"/>
                    </a:lnTo>
                    <a:lnTo>
                      <a:pt x="5192" y="2869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5" name="Google Shape;2295;g358fe18d560_3_2253"/>
              <p:cNvSpPr/>
              <p:nvPr/>
            </p:nvSpPr>
            <p:spPr>
              <a:xfrm>
                <a:off x="845025" y="3716350"/>
                <a:ext cx="145300" cy="83975"/>
              </a:xfrm>
              <a:custGeom>
                <a:avLst/>
                <a:gdLst/>
                <a:ahLst/>
                <a:cxnLst/>
                <a:rect l="l" t="t" r="r" b="b"/>
                <a:pathLst>
                  <a:path w="5812" h="3359" extrusionOk="0">
                    <a:moveTo>
                      <a:pt x="3335" y="942"/>
                    </a:moveTo>
                    <a:lnTo>
                      <a:pt x="4192" y="2430"/>
                    </a:lnTo>
                    <a:lnTo>
                      <a:pt x="2477" y="2430"/>
                    </a:lnTo>
                    <a:lnTo>
                      <a:pt x="1632" y="942"/>
                    </a:lnTo>
                    <a:close/>
                    <a:moveTo>
                      <a:pt x="1" y="1"/>
                    </a:moveTo>
                    <a:lnTo>
                      <a:pt x="1942" y="3358"/>
                    </a:lnTo>
                    <a:lnTo>
                      <a:pt x="5811" y="3358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6" name="Google Shape;2296;g358fe18d560_3_2253"/>
              <p:cNvSpPr/>
              <p:nvPr/>
            </p:nvSpPr>
            <p:spPr>
              <a:xfrm>
                <a:off x="742650" y="3650575"/>
                <a:ext cx="128600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3513" extrusionOk="0">
                    <a:moveTo>
                      <a:pt x="464" y="1"/>
                    </a:moveTo>
                    <a:lnTo>
                      <a:pt x="0" y="810"/>
                    </a:lnTo>
                    <a:lnTo>
                      <a:pt x="4679" y="3513"/>
                    </a:lnTo>
                    <a:lnTo>
                      <a:pt x="5144" y="2691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7" name="Google Shape;2297;g358fe18d560_3_2253"/>
              <p:cNvSpPr/>
              <p:nvPr/>
            </p:nvSpPr>
            <p:spPr>
              <a:xfrm>
                <a:off x="795625" y="3626475"/>
                <a:ext cx="26800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5513" extrusionOk="0">
                    <a:moveTo>
                      <a:pt x="941" y="0"/>
                    </a:moveTo>
                    <a:lnTo>
                      <a:pt x="0" y="24"/>
                    </a:lnTo>
                    <a:lnTo>
                      <a:pt x="131" y="5513"/>
                    </a:lnTo>
                    <a:lnTo>
                      <a:pt x="1072" y="5501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8" name="Google Shape;2298;g358fe18d560_3_2253"/>
              <p:cNvSpPr/>
              <p:nvPr/>
            </p:nvSpPr>
            <p:spPr>
              <a:xfrm>
                <a:off x="743225" y="3652075"/>
                <a:ext cx="131900" cy="86625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3465" extrusionOk="0">
                    <a:moveTo>
                      <a:pt x="4823" y="0"/>
                    </a:moveTo>
                    <a:lnTo>
                      <a:pt x="1" y="2631"/>
                    </a:lnTo>
                    <a:lnTo>
                      <a:pt x="453" y="3465"/>
                    </a:lnTo>
                    <a:lnTo>
                      <a:pt x="5275" y="822"/>
                    </a:lnTo>
                    <a:lnTo>
                      <a:pt x="48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9" name="Google Shape;2299;g358fe18d560_3_2253"/>
              <p:cNvSpPr/>
              <p:nvPr/>
            </p:nvSpPr>
            <p:spPr>
              <a:xfrm>
                <a:off x="949800" y="3776775"/>
                <a:ext cx="145000" cy="83975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3359" extrusionOk="0">
                    <a:moveTo>
                      <a:pt x="3335" y="941"/>
                    </a:moveTo>
                    <a:lnTo>
                      <a:pt x="4192" y="2430"/>
                    </a:lnTo>
                    <a:lnTo>
                      <a:pt x="2477" y="2430"/>
                    </a:lnTo>
                    <a:lnTo>
                      <a:pt x="1620" y="941"/>
                    </a:lnTo>
                    <a:close/>
                    <a:moveTo>
                      <a:pt x="1" y="1"/>
                    </a:moveTo>
                    <a:lnTo>
                      <a:pt x="1930" y="3358"/>
                    </a:lnTo>
                    <a:lnTo>
                      <a:pt x="5799" y="3358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0" name="Google Shape;2300;g358fe18d560_3_2253"/>
              <p:cNvSpPr/>
              <p:nvPr/>
            </p:nvSpPr>
            <p:spPr>
              <a:xfrm>
                <a:off x="1068875" y="3838700"/>
                <a:ext cx="128600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3513" extrusionOk="0">
                    <a:moveTo>
                      <a:pt x="477" y="0"/>
                    </a:moveTo>
                    <a:lnTo>
                      <a:pt x="0" y="810"/>
                    </a:lnTo>
                    <a:lnTo>
                      <a:pt x="4680" y="3513"/>
                    </a:lnTo>
                    <a:lnTo>
                      <a:pt x="5144" y="2703"/>
                    </a:ln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1" name="Google Shape;2301;g358fe18d560_3_2253"/>
              <p:cNvSpPr/>
              <p:nvPr/>
            </p:nvSpPr>
            <p:spPr>
              <a:xfrm>
                <a:off x="1117975" y="3812500"/>
                <a:ext cx="26825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5514" extrusionOk="0">
                    <a:moveTo>
                      <a:pt x="941" y="1"/>
                    </a:moveTo>
                    <a:lnTo>
                      <a:pt x="1" y="24"/>
                    </a:lnTo>
                    <a:lnTo>
                      <a:pt x="132" y="5513"/>
                    </a:lnTo>
                    <a:lnTo>
                      <a:pt x="1072" y="5489"/>
                    </a:lnTo>
                    <a:lnTo>
                      <a:pt x="9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2" name="Google Shape;2302;g358fe18d560_3_2253"/>
              <p:cNvSpPr/>
              <p:nvPr/>
            </p:nvSpPr>
            <p:spPr>
              <a:xfrm>
                <a:off x="1065300" y="3838100"/>
                <a:ext cx="13187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5275" h="3466" extrusionOk="0">
                    <a:moveTo>
                      <a:pt x="4834" y="1"/>
                    </a:moveTo>
                    <a:lnTo>
                      <a:pt x="0" y="2632"/>
                    </a:lnTo>
                    <a:lnTo>
                      <a:pt x="453" y="3465"/>
                    </a:lnTo>
                    <a:lnTo>
                      <a:pt x="5275" y="822"/>
                    </a:lnTo>
                    <a:lnTo>
                      <a:pt x="48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3" name="Google Shape;2303;g358fe18d560_3_2253"/>
              <p:cNvSpPr/>
              <p:nvPr/>
            </p:nvSpPr>
            <p:spPr>
              <a:xfrm>
                <a:off x="950100" y="3716350"/>
                <a:ext cx="145000" cy="83975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3359" extrusionOk="0">
                    <a:moveTo>
                      <a:pt x="4180" y="930"/>
                    </a:moveTo>
                    <a:lnTo>
                      <a:pt x="3323" y="2418"/>
                    </a:lnTo>
                    <a:lnTo>
                      <a:pt x="1608" y="2418"/>
                    </a:lnTo>
                    <a:lnTo>
                      <a:pt x="2465" y="930"/>
                    </a:lnTo>
                    <a:close/>
                    <a:moveTo>
                      <a:pt x="1930" y="1"/>
                    </a:moveTo>
                    <a:lnTo>
                      <a:pt x="1" y="3358"/>
                    </a:lnTo>
                    <a:lnTo>
                      <a:pt x="3870" y="3358"/>
                    </a:lnTo>
                    <a:lnTo>
                      <a:pt x="579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4" name="Google Shape;2304;g358fe18d560_3_2253"/>
              <p:cNvSpPr/>
              <p:nvPr/>
            </p:nvSpPr>
            <p:spPr>
              <a:xfrm>
                <a:off x="1068575" y="3650575"/>
                <a:ext cx="128900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5156" h="3513" extrusionOk="0">
                    <a:moveTo>
                      <a:pt x="4680" y="1"/>
                    </a:moveTo>
                    <a:lnTo>
                      <a:pt x="0" y="2703"/>
                    </a:lnTo>
                    <a:lnTo>
                      <a:pt x="477" y="3513"/>
                    </a:lnTo>
                    <a:lnTo>
                      <a:pt x="5156" y="810"/>
                    </a:lnTo>
                    <a:lnTo>
                      <a:pt x="46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5" name="Google Shape;2305;g358fe18d560_3_2253"/>
              <p:cNvSpPr/>
              <p:nvPr/>
            </p:nvSpPr>
            <p:spPr>
              <a:xfrm>
                <a:off x="1065300" y="3652075"/>
                <a:ext cx="131875" cy="86625"/>
              </a:xfrm>
              <a:custGeom>
                <a:avLst/>
                <a:gdLst/>
                <a:ahLst/>
                <a:cxnLst/>
                <a:rect l="l" t="t" r="r" b="b"/>
                <a:pathLst>
                  <a:path w="5275" h="3465" extrusionOk="0">
                    <a:moveTo>
                      <a:pt x="453" y="0"/>
                    </a:moveTo>
                    <a:lnTo>
                      <a:pt x="0" y="834"/>
                    </a:lnTo>
                    <a:lnTo>
                      <a:pt x="4823" y="3465"/>
                    </a:lnTo>
                    <a:lnTo>
                      <a:pt x="5275" y="2643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6" name="Google Shape;2306;g358fe18d560_3_2253"/>
              <p:cNvSpPr/>
              <p:nvPr/>
            </p:nvSpPr>
            <p:spPr>
              <a:xfrm>
                <a:off x="1117675" y="3626475"/>
                <a:ext cx="26825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5513" extrusionOk="0">
                    <a:moveTo>
                      <a:pt x="132" y="0"/>
                    </a:moveTo>
                    <a:lnTo>
                      <a:pt x="1" y="5489"/>
                    </a:lnTo>
                    <a:lnTo>
                      <a:pt x="942" y="5513"/>
                    </a:lnTo>
                    <a:lnTo>
                      <a:pt x="1073" y="24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7" name="Google Shape;2307;g358fe18d560_3_2253"/>
              <p:cNvSpPr/>
              <p:nvPr/>
            </p:nvSpPr>
            <p:spPr>
              <a:xfrm>
                <a:off x="845325" y="3776775"/>
                <a:ext cx="145000" cy="83975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3359" extrusionOk="0">
                    <a:moveTo>
                      <a:pt x="4180" y="930"/>
                    </a:moveTo>
                    <a:lnTo>
                      <a:pt x="3323" y="2418"/>
                    </a:lnTo>
                    <a:lnTo>
                      <a:pt x="1620" y="2418"/>
                    </a:lnTo>
                    <a:lnTo>
                      <a:pt x="2465" y="930"/>
                    </a:lnTo>
                    <a:close/>
                    <a:moveTo>
                      <a:pt x="1930" y="1"/>
                    </a:moveTo>
                    <a:lnTo>
                      <a:pt x="1" y="3358"/>
                    </a:lnTo>
                    <a:lnTo>
                      <a:pt x="3870" y="3358"/>
                    </a:lnTo>
                    <a:lnTo>
                      <a:pt x="579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8" name="Google Shape;2308;g358fe18d560_3_2253"/>
              <p:cNvSpPr/>
              <p:nvPr/>
            </p:nvSpPr>
            <p:spPr>
              <a:xfrm>
                <a:off x="742350" y="3839000"/>
                <a:ext cx="128900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5156" h="3513" extrusionOk="0">
                    <a:moveTo>
                      <a:pt x="4679" y="0"/>
                    </a:moveTo>
                    <a:lnTo>
                      <a:pt x="0" y="2691"/>
                    </a:lnTo>
                    <a:lnTo>
                      <a:pt x="476" y="3513"/>
                    </a:lnTo>
                    <a:lnTo>
                      <a:pt x="5156" y="810"/>
                    </a:lnTo>
                    <a:lnTo>
                      <a:pt x="46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9" name="Google Shape;2309;g358fe18d560_3_2253"/>
              <p:cNvSpPr/>
              <p:nvPr/>
            </p:nvSpPr>
            <p:spPr>
              <a:xfrm>
                <a:off x="742950" y="3838100"/>
                <a:ext cx="13187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5275" h="3466" extrusionOk="0">
                    <a:moveTo>
                      <a:pt x="452" y="1"/>
                    </a:moveTo>
                    <a:lnTo>
                      <a:pt x="0" y="834"/>
                    </a:lnTo>
                    <a:lnTo>
                      <a:pt x="4834" y="3465"/>
                    </a:lnTo>
                    <a:lnTo>
                      <a:pt x="5274" y="2644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0" name="Google Shape;2310;g358fe18d560_3_2253"/>
              <p:cNvSpPr/>
              <p:nvPr/>
            </p:nvSpPr>
            <p:spPr>
              <a:xfrm>
                <a:off x="795625" y="3812500"/>
                <a:ext cx="26800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5514" extrusionOk="0">
                    <a:moveTo>
                      <a:pt x="131" y="1"/>
                    </a:moveTo>
                    <a:lnTo>
                      <a:pt x="0" y="5489"/>
                    </a:lnTo>
                    <a:lnTo>
                      <a:pt x="941" y="5513"/>
                    </a:lnTo>
                    <a:lnTo>
                      <a:pt x="1072" y="24"/>
                    </a:lnTo>
                    <a:lnTo>
                      <a:pt x="13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1" name="Google Shape;2311;g358fe18d560_3_2253"/>
              <p:cNvSpPr/>
              <p:nvPr/>
            </p:nvSpPr>
            <p:spPr>
              <a:xfrm>
                <a:off x="1500775" y="3847025"/>
                <a:ext cx="93175" cy="160775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6431" extrusionOk="0">
                    <a:moveTo>
                      <a:pt x="2274" y="1799"/>
                    </a:moveTo>
                    <a:lnTo>
                      <a:pt x="2679" y="3465"/>
                    </a:lnTo>
                    <a:lnTo>
                      <a:pt x="1429" y="4632"/>
                    </a:lnTo>
                    <a:lnTo>
                      <a:pt x="1024" y="2965"/>
                    </a:lnTo>
                    <a:lnTo>
                      <a:pt x="2274" y="1799"/>
                    </a:lnTo>
                    <a:close/>
                    <a:moveTo>
                      <a:pt x="2822" y="1"/>
                    </a:moveTo>
                    <a:lnTo>
                      <a:pt x="0" y="2656"/>
                    </a:lnTo>
                    <a:lnTo>
                      <a:pt x="893" y="6430"/>
                    </a:lnTo>
                    <a:lnTo>
                      <a:pt x="3727" y="3775"/>
                    </a:lnTo>
                    <a:lnTo>
                      <a:pt x="28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2" name="Google Shape;2312;g358fe18d560_3_2253"/>
              <p:cNvSpPr/>
              <p:nvPr/>
            </p:nvSpPr>
            <p:spPr>
              <a:xfrm>
                <a:off x="1563275" y="3744050"/>
                <a:ext cx="61650" cy="136350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5454" extrusionOk="0">
                    <a:moveTo>
                      <a:pt x="1560" y="0"/>
                    </a:moveTo>
                    <a:lnTo>
                      <a:pt x="1" y="5179"/>
                    </a:lnTo>
                    <a:lnTo>
                      <a:pt x="894" y="5453"/>
                    </a:lnTo>
                    <a:lnTo>
                      <a:pt x="2465" y="262"/>
                    </a:lnTo>
                    <a:lnTo>
                      <a:pt x="156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3" name="Google Shape;2313;g358fe18d560_3_2253"/>
              <p:cNvSpPr/>
              <p:nvPr/>
            </p:nvSpPr>
            <p:spPr>
              <a:xfrm>
                <a:off x="1513875" y="3778275"/>
                <a:ext cx="138725" cy="57475"/>
              </a:xfrm>
              <a:custGeom>
                <a:avLst/>
                <a:gdLst/>
                <a:ahLst/>
                <a:cxnLst/>
                <a:rect l="l" t="t" r="r" b="b"/>
                <a:pathLst>
                  <a:path w="5549" h="2299" extrusionOk="0">
                    <a:moveTo>
                      <a:pt x="5310" y="0"/>
                    </a:moveTo>
                    <a:lnTo>
                      <a:pt x="0" y="1393"/>
                    </a:lnTo>
                    <a:lnTo>
                      <a:pt x="238" y="2298"/>
                    </a:lnTo>
                    <a:lnTo>
                      <a:pt x="5549" y="905"/>
                    </a:lnTo>
                    <a:lnTo>
                      <a:pt x="53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4" name="Google Shape;2314;g358fe18d560_3_2253"/>
              <p:cNvSpPr/>
              <p:nvPr/>
            </p:nvSpPr>
            <p:spPr>
              <a:xfrm>
                <a:off x="1528450" y="3748200"/>
                <a:ext cx="109275" cy="117900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4716" extrusionOk="0">
                    <a:moveTo>
                      <a:pt x="691" y="1"/>
                    </a:moveTo>
                    <a:lnTo>
                      <a:pt x="1" y="620"/>
                    </a:lnTo>
                    <a:lnTo>
                      <a:pt x="3668" y="4716"/>
                    </a:lnTo>
                    <a:lnTo>
                      <a:pt x="4370" y="4085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5" name="Google Shape;2315;g358fe18d560_3_2253"/>
              <p:cNvSpPr/>
              <p:nvPr/>
            </p:nvSpPr>
            <p:spPr>
              <a:xfrm>
                <a:off x="1465950" y="3962825"/>
                <a:ext cx="93175" cy="160750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6430" extrusionOk="0">
                    <a:moveTo>
                      <a:pt x="2274" y="1798"/>
                    </a:moveTo>
                    <a:lnTo>
                      <a:pt x="2679" y="3465"/>
                    </a:lnTo>
                    <a:lnTo>
                      <a:pt x="1429" y="4632"/>
                    </a:lnTo>
                    <a:lnTo>
                      <a:pt x="1036" y="2965"/>
                    </a:lnTo>
                    <a:lnTo>
                      <a:pt x="2274" y="1798"/>
                    </a:lnTo>
                    <a:close/>
                    <a:moveTo>
                      <a:pt x="2834" y="0"/>
                    </a:moveTo>
                    <a:lnTo>
                      <a:pt x="0" y="2655"/>
                    </a:lnTo>
                    <a:lnTo>
                      <a:pt x="893" y="6430"/>
                    </a:lnTo>
                    <a:lnTo>
                      <a:pt x="3727" y="3775"/>
                    </a:lnTo>
                    <a:lnTo>
                      <a:pt x="28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6" name="Google Shape;2316;g358fe18d560_3_2253"/>
              <p:cNvSpPr/>
              <p:nvPr/>
            </p:nvSpPr>
            <p:spPr>
              <a:xfrm>
                <a:off x="1445100" y="4097950"/>
                <a:ext cx="61350" cy="136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5442" extrusionOk="0">
                    <a:moveTo>
                      <a:pt x="1549" y="1"/>
                    </a:moveTo>
                    <a:lnTo>
                      <a:pt x="1" y="5168"/>
                    </a:lnTo>
                    <a:lnTo>
                      <a:pt x="906" y="5442"/>
                    </a:lnTo>
                    <a:lnTo>
                      <a:pt x="2454" y="263"/>
                    </a:ln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7" name="Google Shape;2317;g358fe18d560_3_2253"/>
              <p:cNvSpPr/>
              <p:nvPr/>
            </p:nvSpPr>
            <p:spPr>
              <a:xfrm>
                <a:off x="1407000" y="4134575"/>
                <a:ext cx="138750" cy="57750"/>
              </a:xfrm>
              <a:custGeom>
                <a:avLst/>
                <a:gdLst/>
                <a:ahLst/>
                <a:cxnLst/>
                <a:rect l="l" t="t" r="r" b="b"/>
                <a:pathLst>
                  <a:path w="5550" h="2310" extrusionOk="0">
                    <a:moveTo>
                      <a:pt x="5311" y="0"/>
                    </a:moveTo>
                    <a:lnTo>
                      <a:pt x="1" y="1393"/>
                    </a:lnTo>
                    <a:lnTo>
                      <a:pt x="239" y="2310"/>
                    </a:lnTo>
                    <a:lnTo>
                      <a:pt x="5549" y="905"/>
                    </a:lnTo>
                    <a:lnTo>
                      <a:pt x="53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8" name="Google Shape;2318;g358fe18d560_3_2253"/>
              <p:cNvSpPr/>
              <p:nvPr/>
            </p:nvSpPr>
            <p:spPr>
              <a:xfrm>
                <a:off x="1421600" y="4104500"/>
                <a:ext cx="109250" cy="11790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4716" extrusionOk="0">
                    <a:moveTo>
                      <a:pt x="703" y="1"/>
                    </a:moveTo>
                    <a:lnTo>
                      <a:pt x="0" y="632"/>
                    </a:lnTo>
                    <a:lnTo>
                      <a:pt x="3679" y="4716"/>
                    </a:lnTo>
                    <a:lnTo>
                      <a:pt x="4370" y="4096"/>
                    </a:ln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9" name="Google Shape;2319;g358fe18d560_3_2253"/>
              <p:cNvSpPr/>
              <p:nvPr/>
            </p:nvSpPr>
            <p:spPr>
              <a:xfrm>
                <a:off x="1430525" y="3880375"/>
                <a:ext cx="115225" cy="12205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882" extrusionOk="0">
                    <a:moveTo>
                      <a:pt x="1298" y="1358"/>
                    </a:moveTo>
                    <a:lnTo>
                      <a:pt x="2929" y="1846"/>
                    </a:lnTo>
                    <a:lnTo>
                      <a:pt x="3322" y="3513"/>
                    </a:lnTo>
                    <a:lnTo>
                      <a:pt x="1691" y="3024"/>
                    </a:lnTo>
                    <a:lnTo>
                      <a:pt x="1298" y="1358"/>
                    </a:lnTo>
                    <a:close/>
                    <a:moveTo>
                      <a:pt x="0" y="0"/>
                    </a:moveTo>
                    <a:lnTo>
                      <a:pt x="893" y="3775"/>
                    </a:lnTo>
                    <a:lnTo>
                      <a:pt x="4608" y="4882"/>
                    </a:lnTo>
                    <a:lnTo>
                      <a:pt x="4608" y="4882"/>
                    </a:lnTo>
                    <a:lnTo>
                      <a:pt x="3727" y="1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0" name="Google Shape;2320;g358fe18d560_3_2253"/>
              <p:cNvSpPr/>
              <p:nvPr/>
            </p:nvSpPr>
            <p:spPr>
              <a:xfrm>
                <a:off x="1345400" y="3791075"/>
                <a:ext cx="109850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4585" extrusionOk="0">
                    <a:moveTo>
                      <a:pt x="691" y="0"/>
                    </a:moveTo>
                    <a:lnTo>
                      <a:pt x="0" y="655"/>
                    </a:lnTo>
                    <a:lnTo>
                      <a:pt x="3715" y="4584"/>
                    </a:lnTo>
                    <a:lnTo>
                      <a:pt x="4394" y="3941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1" name="Google Shape;2321;g358fe18d560_3_2253"/>
              <p:cNvSpPr/>
              <p:nvPr/>
            </p:nvSpPr>
            <p:spPr>
              <a:xfrm>
                <a:off x="1372475" y="3780350"/>
                <a:ext cx="58975" cy="138750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5550" extrusionOk="0">
                    <a:moveTo>
                      <a:pt x="1453" y="1"/>
                    </a:moveTo>
                    <a:lnTo>
                      <a:pt x="1" y="5299"/>
                    </a:lnTo>
                    <a:lnTo>
                      <a:pt x="906" y="5549"/>
                    </a:lnTo>
                    <a:lnTo>
                      <a:pt x="2358" y="251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2" name="Google Shape;2322;g358fe18d560_3_2253"/>
              <p:cNvSpPr/>
              <p:nvPr/>
            </p:nvSpPr>
            <p:spPr>
              <a:xfrm>
                <a:off x="1332600" y="3824100"/>
                <a:ext cx="1393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2061" extrusionOk="0">
                    <a:moveTo>
                      <a:pt x="5370" y="1"/>
                    </a:moveTo>
                    <a:lnTo>
                      <a:pt x="0" y="1144"/>
                    </a:lnTo>
                    <a:lnTo>
                      <a:pt x="191" y="2061"/>
                    </a:lnTo>
                    <a:lnTo>
                      <a:pt x="5572" y="918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3" name="Google Shape;2323;g358fe18d560_3_2253"/>
              <p:cNvSpPr/>
              <p:nvPr/>
            </p:nvSpPr>
            <p:spPr>
              <a:xfrm>
                <a:off x="1513575" y="3968175"/>
                <a:ext cx="115200" cy="122075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883" extrusionOk="0">
                    <a:moveTo>
                      <a:pt x="1286" y="1370"/>
                    </a:moveTo>
                    <a:lnTo>
                      <a:pt x="2929" y="1858"/>
                    </a:lnTo>
                    <a:lnTo>
                      <a:pt x="3322" y="3525"/>
                    </a:lnTo>
                    <a:lnTo>
                      <a:pt x="1679" y="3037"/>
                    </a:lnTo>
                    <a:lnTo>
                      <a:pt x="1286" y="1370"/>
                    </a:lnTo>
                    <a:close/>
                    <a:moveTo>
                      <a:pt x="0" y="1"/>
                    </a:moveTo>
                    <a:lnTo>
                      <a:pt x="893" y="3775"/>
                    </a:lnTo>
                    <a:lnTo>
                      <a:pt x="4608" y="4882"/>
                    </a:lnTo>
                    <a:lnTo>
                      <a:pt x="3715" y="11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4" name="Google Shape;2324;g358fe18d560_3_2253"/>
              <p:cNvSpPr/>
              <p:nvPr/>
            </p:nvSpPr>
            <p:spPr>
              <a:xfrm>
                <a:off x="1604050" y="4065225"/>
                <a:ext cx="109875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572" extrusionOk="0">
                    <a:moveTo>
                      <a:pt x="679" y="0"/>
                    </a:moveTo>
                    <a:lnTo>
                      <a:pt x="1" y="643"/>
                    </a:lnTo>
                    <a:lnTo>
                      <a:pt x="3704" y="4572"/>
                    </a:lnTo>
                    <a:lnTo>
                      <a:pt x="4394" y="3929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5" name="Google Shape;2325;g358fe18d560_3_2253"/>
              <p:cNvSpPr/>
              <p:nvPr/>
            </p:nvSpPr>
            <p:spPr>
              <a:xfrm>
                <a:off x="1627875" y="4050925"/>
                <a:ext cx="58950" cy="138725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5549" extrusionOk="0">
                    <a:moveTo>
                      <a:pt x="1453" y="1"/>
                    </a:moveTo>
                    <a:lnTo>
                      <a:pt x="0" y="5299"/>
                    </a:lnTo>
                    <a:lnTo>
                      <a:pt x="905" y="5549"/>
                    </a:lnTo>
                    <a:lnTo>
                      <a:pt x="2358" y="251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6" name="Google Shape;2326;g358fe18d560_3_2253"/>
              <p:cNvSpPr/>
              <p:nvPr/>
            </p:nvSpPr>
            <p:spPr>
              <a:xfrm>
                <a:off x="1587975" y="4094675"/>
                <a:ext cx="1393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2061" extrusionOk="0">
                    <a:moveTo>
                      <a:pt x="5371" y="1"/>
                    </a:moveTo>
                    <a:lnTo>
                      <a:pt x="1" y="1144"/>
                    </a:lnTo>
                    <a:lnTo>
                      <a:pt x="191" y="2061"/>
                    </a:lnTo>
                    <a:lnTo>
                      <a:pt x="5573" y="918"/>
                    </a:lnTo>
                    <a:lnTo>
                      <a:pt x="53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7" name="Google Shape;2327;g358fe18d560_3_2253"/>
              <p:cNvSpPr/>
              <p:nvPr/>
            </p:nvSpPr>
            <p:spPr>
              <a:xfrm>
                <a:off x="1507025" y="3924125"/>
                <a:ext cx="163125" cy="9437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3775" extrusionOk="0">
                    <a:moveTo>
                      <a:pt x="3060" y="1048"/>
                    </a:moveTo>
                    <a:lnTo>
                      <a:pt x="4703" y="1548"/>
                    </a:lnTo>
                    <a:lnTo>
                      <a:pt x="3453" y="2727"/>
                    </a:lnTo>
                    <a:lnTo>
                      <a:pt x="1822" y="2227"/>
                    </a:lnTo>
                    <a:lnTo>
                      <a:pt x="3060" y="1048"/>
                    </a:lnTo>
                    <a:close/>
                    <a:moveTo>
                      <a:pt x="2810" y="0"/>
                    </a:moveTo>
                    <a:lnTo>
                      <a:pt x="0" y="2667"/>
                    </a:lnTo>
                    <a:lnTo>
                      <a:pt x="3715" y="3775"/>
                    </a:lnTo>
                    <a:lnTo>
                      <a:pt x="6525" y="1120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8" name="Google Shape;2328;g358fe18d560_3_2253"/>
              <p:cNvSpPr/>
              <p:nvPr/>
            </p:nvSpPr>
            <p:spPr>
              <a:xfrm>
                <a:off x="1644550" y="3914900"/>
                <a:ext cx="136625" cy="54200"/>
              </a:xfrm>
              <a:custGeom>
                <a:avLst/>
                <a:gdLst/>
                <a:ahLst/>
                <a:cxnLst/>
                <a:rect l="l" t="t" r="r" b="b"/>
                <a:pathLst>
                  <a:path w="5465" h="2168" extrusionOk="0">
                    <a:moveTo>
                      <a:pt x="5251" y="0"/>
                    </a:moveTo>
                    <a:lnTo>
                      <a:pt x="0" y="1251"/>
                    </a:lnTo>
                    <a:lnTo>
                      <a:pt x="214" y="2167"/>
                    </a:lnTo>
                    <a:lnTo>
                      <a:pt x="5465" y="917"/>
                    </a:lnTo>
                    <a:lnTo>
                      <a:pt x="525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9" name="Google Shape;2329;g358fe18d560_3_2253"/>
              <p:cNvSpPr/>
              <p:nvPr/>
            </p:nvSpPr>
            <p:spPr>
              <a:xfrm>
                <a:off x="1654075" y="3885425"/>
                <a:ext cx="1134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561" extrusionOk="0">
                    <a:moveTo>
                      <a:pt x="667" y="1"/>
                    </a:moveTo>
                    <a:lnTo>
                      <a:pt x="0" y="655"/>
                    </a:lnTo>
                    <a:lnTo>
                      <a:pt x="3870" y="4561"/>
                    </a:lnTo>
                    <a:lnTo>
                      <a:pt x="4536" y="3906"/>
                    </a:lnTo>
                    <a:lnTo>
                      <a:pt x="6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0" name="Google Shape;2330;g358fe18d560_3_2253"/>
              <p:cNvSpPr/>
              <p:nvPr/>
            </p:nvSpPr>
            <p:spPr>
              <a:xfrm>
                <a:off x="1678175" y="3873525"/>
                <a:ext cx="64900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5513" extrusionOk="0">
                    <a:moveTo>
                      <a:pt x="1703" y="0"/>
                    </a:moveTo>
                    <a:lnTo>
                      <a:pt x="0" y="5227"/>
                    </a:lnTo>
                    <a:lnTo>
                      <a:pt x="893" y="5513"/>
                    </a:lnTo>
                    <a:lnTo>
                      <a:pt x="2596" y="298"/>
                    </a:lnTo>
                    <a:lnTo>
                      <a:pt x="170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1" name="Google Shape;2331;g358fe18d560_3_2253"/>
              <p:cNvSpPr/>
              <p:nvPr/>
            </p:nvSpPr>
            <p:spPr>
              <a:xfrm>
                <a:off x="1389450" y="3951800"/>
                <a:ext cx="163125" cy="9467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3787" extrusionOk="0">
                    <a:moveTo>
                      <a:pt x="3060" y="1060"/>
                    </a:moveTo>
                    <a:lnTo>
                      <a:pt x="4703" y="1560"/>
                    </a:lnTo>
                    <a:lnTo>
                      <a:pt x="3453" y="2727"/>
                    </a:lnTo>
                    <a:lnTo>
                      <a:pt x="1822" y="2239"/>
                    </a:lnTo>
                    <a:lnTo>
                      <a:pt x="3060" y="1060"/>
                    </a:lnTo>
                    <a:close/>
                    <a:moveTo>
                      <a:pt x="2810" y="1"/>
                    </a:moveTo>
                    <a:lnTo>
                      <a:pt x="0" y="2668"/>
                    </a:lnTo>
                    <a:lnTo>
                      <a:pt x="3703" y="3787"/>
                    </a:lnTo>
                    <a:lnTo>
                      <a:pt x="6525" y="1120"/>
                    </a:lnTo>
                    <a:lnTo>
                      <a:pt x="281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2" name="Google Shape;2332;g358fe18d560_3_2253"/>
              <p:cNvSpPr/>
              <p:nvPr/>
            </p:nvSpPr>
            <p:spPr>
              <a:xfrm>
                <a:off x="1277825" y="4001800"/>
                <a:ext cx="1369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2156" extrusionOk="0">
                    <a:moveTo>
                      <a:pt x="5251" y="1"/>
                    </a:moveTo>
                    <a:lnTo>
                      <a:pt x="1" y="1251"/>
                    </a:lnTo>
                    <a:lnTo>
                      <a:pt x="215" y="2156"/>
                    </a:lnTo>
                    <a:lnTo>
                      <a:pt x="5477" y="918"/>
                    </a:lnTo>
                    <a:lnTo>
                      <a:pt x="525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3" name="Google Shape;2333;g358fe18d560_3_2253"/>
              <p:cNvSpPr/>
              <p:nvPr/>
            </p:nvSpPr>
            <p:spPr>
              <a:xfrm>
                <a:off x="1291825" y="3971450"/>
                <a:ext cx="1134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561" extrusionOk="0">
                    <a:moveTo>
                      <a:pt x="667" y="1"/>
                    </a:moveTo>
                    <a:lnTo>
                      <a:pt x="0" y="655"/>
                    </a:lnTo>
                    <a:lnTo>
                      <a:pt x="3870" y="4561"/>
                    </a:lnTo>
                    <a:lnTo>
                      <a:pt x="4536" y="3906"/>
                    </a:lnTo>
                    <a:lnTo>
                      <a:pt x="6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4" name="Google Shape;2334;g358fe18d560_3_2253"/>
              <p:cNvSpPr/>
              <p:nvPr/>
            </p:nvSpPr>
            <p:spPr>
              <a:xfrm>
                <a:off x="1316225" y="3959550"/>
                <a:ext cx="64900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5513" extrusionOk="0">
                    <a:moveTo>
                      <a:pt x="1703" y="0"/>
                    </a:moveTo>
                    <a:lnTo>
                      <a:pt x="0" y="5215"/>
                    </a:lnTo>
                    <a:lnTo>
                      <a:pt x="893" y="5513"/>
                    </a:lnTo>
                    <a:lnTo>
                      <a:pt x="2596" y="286"/>
                    </a:lnTo>
                    <a:lnTo>
                      <a:pt x="170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5" name="Google Shape;2335;g358fe18d560_3_2253"/>
              <p:cNvSpPr/>
              <p:nvPr/>
            </p:nvSpPr>
            <p:spPr>
              <a:xfrm>
                <a:off x="1138525" y="4264650"/>
                <a:ext cx="89025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6144" extrusionOk="0">
                    <a:moveTo>
                      <a:pt x="2382" y="1715"/>
                    </a:moveTo>
                    <a:lnTo>
                      <a:pt x="2572" y="3417"/>
                    </a:lnTo>
                    <a:lnTo>
                      <a:pt x="1191" y="4429"/>
                    </a:lnTo>
                    <a:lnTo>
                      <a:pt x="989" y="2727"/>
                    </a:lnTo>
                    <a:lnTo>
                      <a:pt x="2382" y="1715"/>
                    </a:lnTo>
                    <a:close/>
                    <a:moveTo>
                      <a:pt x="3132" y="0"/>
                    </a:moveTo>
                    <a:lnTo>
                      <a:pt x="0" y="2286"/>
                    </a:lnTo>
                    <a:lnTo>
                      <a:pt x="429" y="6144"/>
                    </a:lnTo>
                    <a:lnTo>
                      <a:pt x="3560" y="3846"/>
                    </a:lnTo>
                    <a:lnTo>
                      <a:pt x="313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6" name="Google Shape;2336;g358fe18d560_3_2253"/>
              <p:cNvSpPr/>
              <p:nvPr/>
            </p:nvSpPr>
            <p:spPr>
              <a:xfrm>
                <a:off x="1196575" y="4157475"/>
                <a:ext cx="75925" cy="13310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5324" extrusionOk="0">
                    <a:moveTo>
                      <a:pt x="2179" y="1"/>
                    </a:moveTo>
                    <a:lnTo>
                      <a:pt x="0" y="4942"/>
                    </a:lnTo>
                    <a:lnTo>
                      <a:pt x="857" y="5323"/>
                    </a:lnTo>
                    <a:lnTo>
                      <a:pt x="3036" y="382"/>
                    </a:lnTo>
                    <a:lnTo>
                      <a:pt x="217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7" name="Google Shape;2337;g358fe18d560_3_2253"/>
              <p:cNvSpPr/>
              <p:nvPr/>
            </p:nvSpPr>
            <p:spPr>
              <a:xfrm>
                <a:off x="1163825" y="4205700"/>
                <a:ext cx="139325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656" extrusionOk="0">
                    <a:moveTo>
                      <a:pt x="5454" y="1"/>
                    </a:moveTo>
                    <a:lnTo>
                      <a:pt x="0" y="727"/>
                    </a:lnTo>
                    <a:lnTo>
                      <a:pt x="131" y="1656"/>
                    </a:lnTo>
                    <a:lnTo>
                      <a:pt x="5573" y="929"/>
                    </a:lnTo>
                    <a:lnTo>
                      <a:pt x="54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8" name="Google Shape;2338;g358fe18d560_3_2253"/>
              <p:cNvSpPr/>
              <p:nvPr/>
            </p:nvSpPr>
            <p:spPr>
              <a:xfrm>
                <a:off x="1184650" y="4163450"/>
                <a:ext cx="97675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3907" h="5037" extrusionOk="0">
                    <a:moveTo>
                      <a:pt x="763" y="0"/>
                    </a:moveTo>
                    <a:lnTo>
                      <a:pt x="1" y="536"/>
                    </a:lnTo>
                    <a:lnTo>
                      <a:pt x="3144" y="5036"/>
                    </a:lnTo>
                    <a:lnTo>
                      <a:pt x="3906" y="4501"/>
                    </a:lnTo>
                    <a:lnTo>
                      <a:pt x="76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9" name="Google Shape;2339;g358fe18d560_3_2253"/>
              <p:cNvSpPr/>
              <p:nvPr/>
            </p:nvSpPr>
            <p:spPr>
              <a:xfrm>
                <a:off x="1090000" y="4375375"/>
                <a:ext cx="88725" cy="15330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6132" extrusionOk="0">
                    <a:moveTo>
                      <a:pt x="2370" y="1715"/>
                    </a:moveTo>
                    <a:lnTo>
                      <a:pt x="2561" y="3417"/>
                    </a:lnTo>
                    <a:lnTo>
                      <a:pt x="1179" y="4418"/>
                    </a:lnTo>
                    <a:lnTo>
                      <a:pt x="989" y="2727"/>
                    </a:lnTo>
                    <a:lnTo>
                      <a:pt x="2370" y="1715"/>
                    </a:lnTo>
                    <a:close/>
                    <a:moveTo>
                      <a:pt x="3120" y="0"/>
                    </a:moveTo>
                    <a:lnTo>
                      <a:pt x="1" y="2286"/>
                    </a:lnTo>
                    <a:lnTo>
                      <a:pt x="429" y="6132"/>
                    </a:lnTo>
                    <a:lnTo>
                      <a:pt x="3549" y="3846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0" name="Google Shape;2340;g358fe18d560_3_2253"/>
              <p:cNvSpPr/>
              <p:nvPr/>
            </p:nvSpPr>
            <p:spPr>
              <a:xfrm>
                <a:off x="1045050" y="4502475"/>
                <a:ext cx="75925" cy="133075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5323" extrusionOk="0">
                    <a:moveTo>
                      <a:pt x="2168" y="0"/>
                    </a:moveTo>
                    <a:lnTo>
                      <a:pt x="1" y="4941"/>
                    </a:lnTo>
                    <a:lnTo>
                      <a:pt x="858" y="5322"/>
                    </a:lnTo>
                    <a:lnTo>
                      <a:pt x="3037" y="369"/>
                    </a:ln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1" name="Google Shape;2341;g358fe18d560_3_2253"/>
              <p:cNvSpPr/>
              <p:nvPr/>
            </p:nvSpPr>
            <p:spPr>
              <a:xfrm>
                <a:off x="1014100" y="4546225"/>
                <a:ext cx="139325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668" extrusionOk="0">
                    <a:moveTo>
                      <a:pt x="5454" y="0"/>
                    </a:moveTo>
                    <a:lnTo>
                      <a:pt x="1" y="727"/>
                    </a:lnTo>
                    <a:lnTo>
                      <a:pt x="132" y="1667"/>
                    </a:lnTo>
                    <a:lnTo>
                      <a:pt x="5573" y="929"/>
                    </a:lnTo>
                    <a:lnTo>
                      <a:pt x="54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2" name="Google Shape;2342;g358fe18d560_3_2253"/>
              <p:cNvSpPr/>
              <p:nvPr/>
            </p:nvSpPr>
            <p:spPr>
              <a:xfrm>
                <a:off x="1034950" y="4503950"/>
                <a:ext cx="97650" cy="126250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5050" extrusionOk="0">
                    <a:moveTo>
                      <a:pt x="762" y="1"/>
                    </a:moveTo>
                    <a:lnTo>
                      <a:pt x="0" y="537"/>
                    </a:lnTo>
                    <a:lnTo>
                      <a:pt x="3143" y="5049"/>
                    </a:lnTo>
                    <a:lnTo>
                      <a:pt x="3905" y="4513"/>
                    </a:lnTo>
                    <a:lnTo>
                      <a:pt x="7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3" name="Google Shape;2343;g358fe18d560_3_2253"/>
              <p:cNvSpPr/>
              <p:nvPr/>
            </p:nvSpPr>
            <p:spPr>
              <a:xfrm>
                <a:off x="1073325" y="4280425"/>
                <a:ext cx="99150" cy="135150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5406" extrusionOk="0">
                    <a:moveTo>
                      <a:pt x="1108" y="1512"/>
                    </a:moveTo>
                    <a:lnTo>
                      <a:pt x="2668" y="2191"/>
                    </a:lnTo>
                    <a:lnTo>
                      <a:pt x="2858" y="3894"/>
                    </a:lnTo>
                    <a:lnTo>
                      <a:pt x="1287" y="3215"/>
                    </a:lnTo>
                    <a:lnTo>
                      <a:pt x="1108" y="1512"/>
                    </a:lnTo>
                    <a:close/>
                    <a:moveTo>
                      <a:pt x="1" y="0"/>
                    </a:moveTo>
                    <a:lnTo>
                      <a:pt x="418" y="3858"/>
                    </a:lnTo>
                    <a:lnTo>
                      <a:pt x="3966" y="5406"/>
                    </a:lnTo>
                    <a:lnTo>
                      <a:pt x="3549" y="15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4" name="Google Shape;2344;g358fe18d560_3_2253"/>
              <p:cNvSpPr/>
              <p:nvPr/>
            </p:nvSpPr>
            <p:spPr>
              <a:xfrm>
                <a:off x="997725" y="4183375"/>
                <a:ext cx="98850" cy="122975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4919" extrusionOk="0">
                    <a:moveTo>
                      <a:pt x="763" y="1"/>
                    </a:moveTo>
                    <a:lnTo>
                      <a:pt x="1" y="560"/>
                    </a:lnTo>
                    <a:lnTo>
                      <a:pt x="3204" y="4918"/>
                    </a:lnTo>
                    <a:lnTo>
                      <a:pt x="3954" y="4358"/>
                    </a:lnTo>
                    <a:lnTo>
                      <a:pt x="7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5" name="Google Shape;2345;g358fe18d560_3_2253"/>
              <p:cNvSpPr/>
              <p:nvPr/>
            </p:nvSpPr>
            <p:spPr>
              <a:xfrm>
                <a:off x="1011725" y="4178925"/>
                <a:ext cx="73850" cy="136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5442" extrusionOk="0">
                    <a:moveTo>
                      <a:pt x="2084" y="0"/>
                    </a:moveTo>
                    <a:lnTo>
                      <a:pt x="0" y="5084"/>
                    </a:lnTo>
                    <a:lnTo>
                      <a:pt x="870" y="5441"/>
                    </a:lnTo>
                    <a:lnTo>
                      <a:pt x="2953" y="3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6" name="Google Shape;2346;g358fe18d560_3_2253"/>
              <p:cNvSpPr/>
              <p:nvPr/>
            </p:nvSpPr>
            <p:spPr>
              <a:xfrm>
                <a:off x="978975" y="4229225"/>
                <a:ext cx="13902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5561" h="1406" extrusionOk="0">
                    <a:moveTo>
                      <a:pt x="5478" y="0"/>
                    </a:moveTo>
                    <a:lnTo>
                      <a:pt x="1" y="465"/>
                    </a:lnTo>
                    <a:lnTo>
                      <a:pt x="84" y="1405"/>
                    </a:lnTo>
                    <a:lnTo>
                      <a:pt x="5561" y="929"/>
                    </a:lnTo>
                    <a:lnTo>
                      <a:pt x="54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7" name="Google Shape;2347;g358fe18d560_3_2253"/>
              <p:cNvSpPr/>
              <p:nvPr/>
            </p:nvSpPr>
            <p:spPr>
              <a:xfrm>
                <a:off x="1144775" y="4378050"/>
                <a:ext cx="99150" cy="134850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5394" extrusionOk="0">
                    <a:moveTo>
                      <a:pt x="1108" y="1501"/>
                    </a:moveTo>
                    <a:lnTo>
                      <a:pt x="2679" y="2191"/>
                    </a:lnTo>
                    <a:lnTo>
                      <a:pt x="2858" y="3894"/>
                    </a:lnTo>
                    <a:lnTo>
                      <a:pt x="1286" y="3203"/>
                    </a:lnTo>
                    <a:lnTo>
                      <a:pt x="1108" y="1501"/>
                    </a:lnTo>
                    <a:close/>
                    <a:moveTo>
                      <a:pt x="0" y="0"/>
                    </a:moveTo>
                    <a:lnTo>
                      <a:pt x="417" y="3858"/>
                    </a:lnTo>
                    <a:lnTo>
                      <a:pt x="3965" y="5394"/>
                    </a:lnTo>
                    <a:lnTo>
                      <a:pt x="3549" y="15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8" name="Google Shape;2348;g358fe18d560_3_2253"/>
              <p:cNvSpPr/>
              <p:nvPr/>
            </p:nvSpPr>
            <p:spPr>
              <a:xfrm>
                <a:off x="1220675" y="4487300"/>
                <a:ext cx="98850" cy="1226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4906" extrusionOk="0">
                    <a:moveTo>
                      <a:pt x="763" y="0"/>
                    </a:moveTo>
                    <a:lnTo>
                      <a:pt x="1" y="548"/>
                    </a:lnTo>
                    <a:lnTo>
                      <a:pt x="3191" y="4905"/>
                    </a:lnTo>
                    <a:lnTo>
                      <a:pt x="3953" y="4358"/>
                    </a:lnTo>
                    <a:lnTo>
                      <a:pt x="76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9" name="Google Shape;2349;g358fe18d560_3_2253"/>
              <p:cNvSpPr/>
              <p:nvPr/>
            </p:nvSpPr>
            <p:spPr>
              <a:xfrm>
                <a:off x="1231700" y="4478950"/>
                <a:ext cx="74125" cy="136050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5442" extrusionOk="0">
                    <a:moveTo>
                      <a:pt x="2096" y="1"/>
                    </a:moveTo>
                    <a:lnTo>
                      <a:pt x="0" y="5085"/>
                    </a:lnTo>
                    <a:lnTo>
                      <a:pt x="869" y="5442"/>
                    </a:lnTo>
                    <a:lnTo>
                      <a:pt x="2965" y="358"/>
                    </a:lnTo>
                    <a:lnTo>
                      <a:pt x="20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0" name="Google Shape;2350;g358fe18d560_3_2253"/>
              <p:cNvSpPr/>
              <p:nvPr/>
            </p:nvSpPr>
            <p:spPr>
              <a:xfrm>
                <a:off x="1199250" y="4529250"/>
                <a:ext cx="13902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5561" h="1406" extrusionOk="0">
                    <a:moveTo>
                      <a:pt x="5477" y="1"/>
                    </a:moveTo>
                    <a:lnTo>
                      <a:pt x="0" y="465"/>
                    </a:lnTo>
                    <a:lnTo>
                      <a:pt x="84" y="1406"/>
                    </a:lnTo>
                    <a:lnTo>
                      <a:pt x="5561" y="930"/>
                    </a:lnTo>
                    <a:lnTo>
                      <a:pt x="547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1" name="Google Shape;2351;g358fe18d560_3_2253"/>
              <p:cNvSpPr/>
              <p:nvPr/>
            </p:nvSpPr>
            <p:spPr>
              <a:xfrm>
                <a:off x="1135550" y="4341725"/>
                <a:ext cx="166700" cy="96775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3871" extrusionOk="0">
                    <a:moveTo>
                      <a:pt x="3239" y="1084"/>
                    </a:moveTo>
                    <a:lnTo>
                      <a:pt x="4799" y="1775"/>
                    </a:lnTo>
                    <a:lnTo>
                      <a:pt x="3429" y="2787"/>
                    </a:lnTo>
                    <a:lnTo>
                      <a:pt x="1858" y="2096"/>
                    </a:lnTo>
                    <a:lnTo>
                      <a:pt x="3239" y="1084"/>
                    </a:lnTo>
                    <a:close/>
                    <a:moveTo>
                      <a:pt x="3120" y="1"/>
                    </a:moveTo>
                    <a:lnTo>
                      <a:pt x="0" y="2299"/>
                    </a:lnTo>
                    <a:lnTo>
                      <a:pt x="3548" y="3870"/>
                    </a:lnTo>
                    <a:lnTo>
                      <a:pt x="6668" y="1573"/>
                    </a:lnTo>
                    <a:lnTo>
                      <a:pt x="3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2" name="Google Shape;2352;g358fe18d560_3_2253"/>
              <p:cNvSpPr/>
              <p:nvPr/>
            </p:nvSpPr>
            <p:spPr>
              <a:xfrm>
                <a:off x="1277525" y="4356925"/>
                <a:ext cx="136950" cy="3812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1525" extrusionOk="0">
                    <a:moveTo>
                      <a:pt x="5370" y="0"/>
                    </a:moveTo>
                    <a:lnTo>
                      <a:pt x="1" y="595"/>
                    </a:lnTo>
                    <a:lnTo>
                      <a:pt x="108" y="1524"/>
                    </a:lnTo>
                    <a:lnTo>
                      <a:pt x="5478" y="941"/>
                    </a:lnTo>
                    <a:lnTo>
                      <a:pt x="53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3" name="Google Shape;2353;g358fe18d560_3_2253"/>
              <p:cNvSpPr/>
              <p:nvPr/>
            </p:nvSpPr>
            <p:spPr>
              <a:xfrm>
                <a:off x="1292400" y="4314950"/>
                <a:ext cx="102425" cy="12325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930" extrusionOk="0">
                    <a:moveTo>
                      <a:pt x="739" y="0"/>
                    </a:moveTo>
                    <a:lnTo>
                      <a:pt x="1" y="572"/>
                    </a:lnTo>
                    <a:lnTo>
                      <a:pt x="3347" y="4930"/>
                    </a:lnTo>
                    <a:lnTo>
                      <a:pt x="4097" y="4346"/>
                    </a:lnTo>
                    <a:lnTo>
                      <a:pt x="73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4" name="Google Shape;2354;g358fe18d560_3_2253"/>
              <p:cNvSpPr/>
              <p:nvPr/>
            </p:nvSpPr>
            <p:spPr>
              <a:xfrm>
                <a:off x="1303725" y="4309000"/>
                <a:ext cx="79800" cy="134550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5382" extrusionOk="0">
                    <a:moveTo>
                      <a:pt x="2334" y="0"/>
                    </a:moveTo>
                    <a:lnTo>
                      <a:pt x="0" y="4977"/>
                    </a:lnTo>
                    <a:lnTo>
                      <a:pt x="858" y="5382"/>
                    </a:lnTo>
                    <a:lnTo>
                      <a:pt x="3191" y="405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5" name="Google Shape;2355;g358fe18d560_3_2253"/>
              <p:cNvSpPr/>
              <p:nvPr/>
            </p:nvSpPr>
            <p:spPr>
              <a:xfrm>
                <a:off x="1015300" y="4355125"/>
                <a:ext cx="166700" cy="96475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3859" extrusionOk="0">
                    <a:moveTo>
                      <a:pt x="3239" y="1072"/>
                    </a:moveTo>
                    <a:lnTo>
                      <a:pt x="4810" y="1763"/>
                    </a:lnTo>
                    <a:lnTo>
                      <a:pt x="3429" y="2787"/>
                    </a:lnTo>
                    <a:lnTo>
                      <a:pt x="1858" y="2096"/>
                    </a:lnTo>
                    <a:lnTo>
                      <a:pt x="3239" y="1072"/>
                    </a:lnTo>
                    <a:close/>
                    <a:moveTo>
                      <a:pt x="3132" y="1"/>
                    </a:moveTo>
                    <a:lnTo>
                      <a:pt x="0" y="2299"/>
                    </a:lnTo>
                    <a:lnTo>
                      <a:pt x="3548" y="3858"/>
                    </a:lnTo>
                    <a:lnTo>
                      <a:pt x="6668" y="1560"/>
                    </a:lnTo>
                    <a:lnTo>
                      <a:pt x="31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6" name="Google Shape;2356;g358fe18d560_3_2253"/>
              <p:cNvSpPr/>
              <p:nvPr/>
            </p:nvSpPr>
            <p:spPr>
              <a:xfrm>
                <a:off x="903075" y="4398300"/>
                <a:ext cx="136950" cy="3812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1525" extrusionOk="0">
                    <a:moveTo>
                      <a:pt x="5370" y="0"/>
                    </a:moveTo>
                    <a:lnTo>
                      <a:pt x="1" y="583"/>
                    </a:lnTo>
                    <a:lnTo>
                      <a:pt x="108" y="1524"/>
                    </a:lnTo>
                    <a:lnTo>
                      <a:pt x="5477" y="929"/>
                    </a:lnTo>
                    <a:lnTo>
                      <a:pt x="53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7" name="Google Shape;2357;g358fe18d560_3_2253"/>
              <p:cNvSpPr/>
              <p:nvPr/>
            </p:nvSpPr>
            <p:spPr>
              <a:xfrm>
                <a:off x="922425" y="4355425"/>
                <a:ext cx="102425" cy="12325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930" extrusionOk="0">
                    <a:moveTo>
                      <a:pt x="739" y="1"/>
                    </a:moveTo>
                    <a:lnTo>
                      <a:pt x="0" y="584"/>
                    </a:lnTo>
                    <a:lnTo>
                      <a:pt x="3358" y="4930"/>
                    </a:lnTo>
                    <a:lnTo>
                      <a:pt x="4096" y="4358"/>
                    </a:lnTo>
                    <a:lnTo>
                      <a:pt x="73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8" name="Google Shape;2358;g358fe18d560_3_2253"/>
              <p:cNvSpPr/>
              <p:nvPr/>
            </p:nvSpPr>
            <p:spPr>
              <a:xfrm>
                <a:off x="934025" y="4349775"/>
                <a:ext cx="79500" cy="134275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5371" extrusionOk="0">
                    <a:moveTo>
                      <a:pt x="2334" y="0"/>
                    </a:moveTo>
                    <a:lnTo>
                      <a:pt x="1" y="4977"/>
                    </a:lnTo>
                    <a:lnTo>
                      <a:pt x="846" y="5370"/>
                    </a:lnTo>
                    <a:lnTo>
                      <a:pt x="3180" y="39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59" name="Google Shape;2359;g358fe18d560_3_2253"/>
            <p:cNvGrpSpPr/>
            <p:nvPr/>
          </p:nvGrpSpPr>
          <p:grpSpPr>
            <a:xfrm>
              <a:off x="8307393" y="968835"/>
              <a:ext cx="1084741" cy="1151596"/>
              <a:chOff x="742350" y="3532700"/>
              <a:chExt cx="1038825" cy="1102850"/>
            </a:xfrm>
          </p:grpSpPr>
          <p:sp>
            <p:nvSpPr>
              <p:cNvPr id="2360" name="Google Shape;2360;g358fe18d560_3_2253"/>
              <p:cNvSpPr/>
              <p:nvPr/>
            </p:nvSpPr>
            <p:spPr>
              <a:xfrm>
                <a:off x="921525" y="3644325"/>
                <a:ext cx="97075" cy="16790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6716" extrusionOk="0">
                    <a:moveTo>
                      <a:pt x="1953" y="1858"/>
                    </a:moveTo>
                    <a:lnTo>
                      <a:pt x="2811" y="3346"/>
                    </a:lnTo>
                    <a:lnTo>
                      <a:pt x="1953" y="4835"/>
                    </a:lnTo>
                    <a:lnTo>
                      <a:pt x="1096" y="3346"/>
                    </a:lnTo>
                    <a:lnTo>
                      <a:pt x="1953" y="1858"/>
                    </a:lnTo>
                    <a:close/>
                    <a:moveTo>
                      <a:pt x="1941" y="1"/>
                    </a:moveTo>
                    <a:lnTo>
                      <a:pt x="1" y="3358"/>
                    </a:lnTo>
                    <a:lnTo>
                      <a:pt x="1941" y="6716"/>
                    </a:lnTo>
                    <a:lnTo>
                      <a:pt x="3882" y="3358"/>
                    </a:lnTo>
                    <a:lnTo>
                      <a:pt x="19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1" name="Google Shape;2361;g358fe18d560_3_2253"/>
              <p:cNvSpPr/>
              <p:nvPr/>
            </p:nvSpPr>
            <p:spPr>
              <a:xfrm>
                <a:off x="958450" y="3532700"/>
                <a:ext cx="23525" cy="134875"/>
              </a:xfrm>
              <a:custGeom>
                <a:avLst/>
                <a:gdLst/>
                <a:ahLst/>
                <a:cxnLst/>
                <a:rect l="l" t="t" r="r" b="b"/>
                <a:pathLst>
                  <a:path w="941" h="5395" extrusionOk="0">
                    <a:moveTo>
                      <a:pt x="0" y="1"/>
                    </a:moveTo>
                    <a:lnTo>
                      <a:pt x="0" y="5394"/>
                    </a:lnTo>
                    <a:lnTo>
                      <a:pt x="941" y="5394"/>
                    </a:lnTo>
                    <a:lnTo>
                      <a:pt x="9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2" name="Google Shape;2362;g358fe18d560_3_2253"/>
              <p:cNvSpPr/>
              <p:nvPr/>
            </p:nvSpPr>
            <p:spPr>
              <a:xfrm>
                <a:off x="905450" y="3556525"/>
                <a:ext cx="129525" cy="91400"/>
              </a:xfrm>
              <a:custGeom>
                <a:avLst/>
                <a:gdLst/>
                <a:ahLst/>
                <a:cxnLst/>
                <a:rect l="l" t="t" r="r" b="b"/>
                <a:pathLst>
                  <a:path w="5181" h="3656" extrusionOk="0">
                    <a:moveTo>
                      <a:pt x="4692" y="0"/>
                    </a:moveTo>
                    <a:lnTo>
                      <a:pt x="1" y="2858"/>
                    </a:lnTo>
                    <a:lnTo>
                      <a:pt x="489" y="3655"/>
                    </a:lnTo>
                    <a:lnTo>
                      <a:pt x="5180" y="798"/>
                    </a:lnTo>
                    <a:lnTo>
                      <a:pt x="46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3" name="Google Shape;2363;g358fe18d560_3_2253"/>
              <p:cNvSpPr/>
              <p:nvPr/>
            </p:nvSpPr>
            <p:spPr>
              <a:xfrm>
                <a:off x="905450" y="3556525"/>
                <a:ext cx="12952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5181" h="3668" extrusionOk="0">
                    <a:moveTo>
                      <a:pt x="489" y="0"/>
                    </a:moveTo>
                    <a:lnTo>
                      <a:pt x="1" y="810"/>
                    </a:lnTo>
                    <a:lnTo>
                      <a:pt x="4692" y="3667"/>
                    </a:lnTo>
                    <a:lnTo>
                      <a:pt x="5180" y="2870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4" name="Google Shape;2364;g358fe18d560_3_2253"/>
              <p:cNvSpPr/>
              <p:nvPr/>
            </p:nvSpPr>
            <p:spPr>
              <a:xfrm>
                <a:off x="921525" y="3765175"/>
                <a:ext cx="97075" cy="16760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6704" extrusionOk="0">
                    <a:moveTo>
                      <a:pt x="1941" y="1882"/>
                    </a:moveTo>
                    <a:lnTo>
                      <a:pt x="2811" y="3346"/>
                    </a:lnTo>
                    <a:lnTo>
                      <a:pt x="1953" y="4834"/>
                    </a:lnTo>
                    <a:lnTo>
                      <a:pt x="1096" y="3346"/>
                    </a:lnTo>
                    <a:lnTo>
                      <a:pt x="1941" y="1882"/>
                    </a:lnTo>
                    <a:close/>
                    <a:moveTo>
                      <a:pt x="1941" y="1"/>
                    </a:moveTo>
                    <a:lnTo>
                      <a:pt x="1" y="3346"/>
                    </a:lnTo>
                    <a:lnTo>
                      <a:pt x="1941" y="6704"/>
                    </a:lnTo>
                    <a:lnTo>
                      <a:pt x="3882" y="3346"/>
                    </a:lnTo>
                    <a:lnTo>
                      <a:pt x="19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5" name="Google Shape;2365;g358fe18d560_3_2253"/>
              <p:cNvSpPr/>
              <p:nvPr/>
            </p:nvSpPr>
            <p:spPr>
              <a:xfrm>
                <a:off x="958450" y="3909250"/>
                <a:ext cx="23525" cy="135150"/>
              </a:xfrm>
              <a:custGeom>
                <a:avLst/>
                <a:gdLst/>
                <a:ahLst/>
                <a:cxnLst/>
                <a:rect l="l" t="t" r="r" b="b"/>
                <a:pathLst>
                  <a:path w="941" h="5406" extrusionOk="0">
                    <a:moveTo>
                      <a:pt x="0" y="0"/>
                    </a:moveTo>
                    <a:lnTo>
                      <a:pt x="0" y="5406"/>
                    </a:lnTo>
                    <a:lnTo>
                      <a:pt x="941" y="5406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6" name="Google Shape;2366;g358fe18d560_3_2253"/>
              <p:cNvSpPr/>
              <p:nvPr/>
            </p:nvSpPr>
            <p:spPr>
              <a:xfrm>
                <a:off x="905450" y="3928600"/>
                <a:ext cx="129525" cy="91400"/>
              </a:xfrm>
              <a:custGeom>
                <a:avLst/>
                <a:gdLst/>
                <a:ahLst/>
                <a:cxnLst/>
                <a:rect l="l" t="t" r="r" b="b"/>
                <a:pathLst>
                  <a:path w="5181" h="3656" extrusionOk="0">
                    <a:moveTo>
                      <a:pt x="4692" y="0"/>
                    </a:moveTo>
                    <a:lnTo>
                      <a:pt x="1" y="2858"/>
                    </a:lnTo>
                    <a:lnTo>
                      <a:pt x="489" y="3655"/>
                    </a:lnTo>
                    <a:lnTo>
                      <a:pt x="5180" y="798"/>
                    </a:lnTo>
                    <a:lnTo>
                      <a:pt x="46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7" name="Google Shape;2367;g358fe18d560_3_2253"/>
              <p:cNvSpPr/>
              <p:nvPr/>
            </p:nvSpPr>
            <p:spPr>
              <a:xfrm>
                <a:off x="905150" y="3928600"/>
                <a:ext cx="12982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5193" h="3668" extrusionOk="0">
                    <a:moveTo>
                      <a:pt x="501" y="0"/>
                    </a:moveTo>
                    <a:lnTo>
                      <a:pt x="1" y="810"/>
                    </a:lnTo>
                    <a:lnTo>
                      <a:pt x="4692" y="3667"/>
                    </a:lnTo>
                    <a:lnTo>
                      <a:pt x="5192" y="2869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8" name="Google Shape;2368;g358fe18d560_3_2253"/>
              <p:cNvSpPr/>
              <p:nvPr/>
            </p:nvSpPr>
            <p:spPr>
              <a:xfrm>
                <a:off x="845025" y="3716350"/>
                <a:ext cx="145300" cy="83975"/>
              </a:xfrm>
              <a:custGeom>
                <a:avLst/>
                <a:gdLst/>
                <a:ahLst/>
                <a:cxnLst/>
                <a:rect l="l" t="t" r="r" b="b"/>
                <a:pathLst>
                  <a:path w="5812" h="3359" extrusionOk="0">
                    <a:moveTo>
                      <a:pt x="3335" y="942"/>
                    </a:moveTo>
                    <a:lnTo>
                      <a:pt x="4192" y="2430"/>
                    </a:lnTo>
                    <a:lnTo>
                      <a:pt x="2477" y="2430"/>
                    </a:lnTo>
                    <a:lnTo>
                      <a:pt x="1632" y="942"/>
                    </a:lnTo>
                    <a:close/>
                    <a:moveTo>
                      <a:pt x="1" y="1"/>
                    </a:moveTo>
                    <a:lnTo>
                      <a:pt x="1942" y="3358"/>
                    </a:lnTo>
                    <a:lnTo>
                      <a:pt x="5811" y="3358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9" name="Google Shape;2369;g358fe18d560_3_2253"/>
              <p:cNvSpPr/>
              <p:nvPr/>
            </p:nvSpPr>
            <p:spPr>
              <a:xfrm>
                <a:off x="742650" y="3650575"/>
                <a:ext cx="128600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3513" extrusionOk="0">
                    <a:moveTo>
                      <a:pt x="464" y="1"/>
                    </a:moveTo>
                    <a:lnTo>
                      <a:pt x="0" y="810"/>
                    </a:lnTo>
                    <a:lnTo>
                      <a:pt x="4679" y="3513"/>
                    </a:lnTo>
                    <a:lnTo>
                      <a:pt x="5144" y="2691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0" name="Google Shape;2370;g358fe18d560_3_2253"/>
              <p:cNvSpPr/>
              <p:nvPr/>
            </p:nvSpPr>
            <p:spPr>
              <a:xfrm>
                <a:off x="795625" y="3626475"/>
                <a:ext cx="26800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5513" extrusionOk="0">
                    <a:moveTo>
                      <a:pt x="941" y="0"/>
                    </a:moveTo>
                    <a:lnTo>
                      <a:pt x="0" y="24"/>
                    </a:lnTo>
                    <a:lnTo>
                      <a:pt x="131" y="5513"/>
                    </a:lnTo>
                    <a:lnTo>
                      <a:pt x="1072" y="5501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1" name="Google Shape;2371;g358fe18d560_3_2253"/>
              <p:cNvSpPr/>
              <p:nvPr/>
            </p:nvSpPr>
            <p:spPr>
              <a:xfrm>
                <a:off x="743225" y="3652075"/>
                <a:ext cx="131900" cy="86625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3465" extrusionOk="0">
                    <a:moveTo>
                      <a:pt x="4823" y="0"/>
                    </a:moveTo>
                    <a:lnTo>
                      <a:pt x="1" y="2631"/>
                    </a:lnTo>
                    <a:lnTo>
                      <a:pt x="453" y="3465"/>
                    </a:lnTo>
                    <a:lnTo>
                      <a:pt x="5275" y="822"/>
                    </a:lnTo>
                    <a:lnTo>
                      <a:pt x="48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2" name="Google Shape;2372;g358fe18d560_3_2253"/>
              <p:cNvSpPr/>
              <p:nvPr/>
            </p:nvSpPr>
            <p:spPr>
              <a:xfrm>
                <a:off x="949800" y="3776775"/>
                <a:ext cx="145000" cy="83975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3359" extrusionOk="0">
                    <a:moveTo>
                      <a:pt x="3335" y="941"/>
                    </a:moveTo>
                    <a:lnTo>
                      <a:pt x="4192" y="2430"/>
                    </a:lnTo>
                    <a:lnTo>
                      <a:pt x="2477" y="2430"/>
                    </a:lnTo>
                    <a:lnTo>
                      <a:pt x="1620" y="941"/>
                    </a:lnTo>
                    <a:close/>
                    <a:moveTo>
                      <a:pt x="1" y="1"/>
                    </a:moveTo>
                    <a:lnTo>
                      <a:pt x="1930" y="3358"/>
                    </a:lnTo>
                    <a:lnTo>
                      <a:pt x="5799" y="3358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3" name="Google Shape;2373;g358fe18d560_3_2253"/>
              <p:cNvSpPr/>
              <p:nvPr/>
            </p:nvSpPr>
            <p:spPr>
              <a:xfrm>
                <a:off x="1068875" y="3838700"/>
                <a:ext cx="128600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3513" extrusionOk="0">
                    <a:moveTo>
                      <a:pt x="477" y="0"/>
                    </a:moveTo>
                    <a:lnTo>
                      <a:pt x="0" y="810"/>
                    </a:lnTo>
                    <a:lnTo>
                      <a:pt x="4680" y="3513"/>
                    </a:lnTo>
                    <a:lnTo>
                      <a:pt x="5144" y="2703"/>
                    </a:ln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4" name="Google Shape;2374;g358fe18d560_3_2253"/>
              <p:cNvSpPr/>
              <p:nvPr/>
            </p:nvSpPr>
            <p:spPr>
              <a:xfrm>
                <a:off x="1117975" y="3812500"/>
                <a:ext cx="26825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5514" extrusionOk="0">
                    <a:moveTo>
                      <a:pt x="941" y="1"/>
                    </a:moveTo>
                    <a:lnTo>
                      <a:pt x="1" y="24"/>
                    </a:lnTo>
                    <a:lnTo>
                      <a:pt x="132" y="5513"/>
                    </a:lnTo>
                    <a:lnTo>
                      <a:pt x="1072" y="5489"/>
                    </a:lnTo>
                    <a:lnTo>
                      <a:pt x="9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5" name="Google Shape;2375;g358fe18d560_3_2253"/>
              <p:cNvSpPr/>
              <p:nvPr/>
            </p:nvSpPr>
            <p:spPr>
              <a:xfrm>
                <a:off x="1065300" y="3838100"/>
                <a:ext cx="13187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5275" h="3466" extrusionOk="0">
                    <a:moveTo>
                      <a:pt x="4834" y="1"/>
                    </a:moveTo>
                    <a:lnTo>
                      <a:pt x="0" y="2632"/>
                    </a:lnTo>
                    <a:lnTo>
                      <a:pt x="453" y="3465"/>
                    </a:lnTo>
                    <a:lnTo>
                      <a:pt x="5275" y="822"/>
                    </a:lnTo>
                    <a:lnTo>
                      <a:pt x="48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6" name="Google Shape;2376;g358fe18d560_3_2253"/>
              <p:cNvSpPr/>
              <p:nvPr/>
            </p:nvSpPr>
            <p:spPr>
              <a:xfrm>
                <a:off x="950100" y="3716350"/>
                <a:ext cx="145000" cy="83975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3359" extrusionOk="0">
                    <a:moveTo>
                      <a:pt x="4180" y="930"/>
                    </a:moveTo>
                    <a:lnTo>
                      <a:pt x="3323" y="2418"/>
                    </a:lnTo>
                    <a:lnTo>
                      <a:pt x="1608" y="2418"/>
                    </a:lnTo>
                    <a:lnTo>
                      <a:pt x="2465" y="930"/>
                    </a:lnTo>
                    <a:close/>
                    <a:moveTo>
                      <a:pt x="1930" y="1"/>
                    </a:moveTo>
                    <a:lnTo>
                      <a:pt x="1" y="3358"/>
                    </a:lnTo>
                    <a:lnTo>
                      <a:pt x="3870" y="3358"/>
                    </a:lnTo>
                    <a:lnTo>
                      <a:pt x="579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7" name="Google Shape;2377;g358fe18d560_3_2253"/>
              <p:cNvSpPr/>
              <p:nvPr/>
            </p:nvSpPr>
            <p:spPr>
              <a:xfrm>
                <a:off x="1068575" y="3650575"/>
                <a:ext cx="128900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5156" h="3513" extrusionOk="0">
                    <a:moveTo>
                      <a:pt x="4680" y="1"/>
                    </a:moveTo>
                    <a:lnTo>
                      <a:pt x="0" y="2703"/>
                    </a:lnTo>
                    <a:lnTo>
                      <a:pt x="477" y="3513"/>
                    </a:lnTo>
                    <a:lnTo>
                      <a:pt x="5156" y="810"/>
                    </a:lnTo>
                    <a:lnTo>
                      <a:pt x="46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8" name="Google Shape;2378;g358fe18d560_3_2253"/>
              <p:cNvSpPr/>
              <p:nvPr/>
            </p:nvSpPr>
            <p:spPr>
              <a:xfrm>
                <a:off x="1065300" y="3652075"/>
                <a:ext cx="131875" cy="86625"/>
              </a:xfrm>
              <a:custGeom>
                <a:avLst/>
                <a:gdLst/>
                <a:ahLst/>
                <a:cxnLst/>
                <a:rect l="l" t="t" r="r" b="b"/>
                <a:pathLst>
                  <a:path w="5275" h="3465" extrusionOk="0">
                    <a:moveTo>
                      <a:pt x="453" y="0"/>
                    </a:moveTo>
                    <a:lnTo>
                      <a:pt x="0" y="834"/>
                    </a:lnTo>
                    <a:lnTo>
                      <a:pt x="4823" y="3465"/>
                    </a:lnTo>
                    <a:lnTo>
                      <a:pt x="5275" y="2643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9" name="Google Shape;2379;g358fe18d560_3_2253"/>
              <p:cNvSpPr/>
              <p:nvPr/>
            </p:nvSpPr>
            <p:spPr>
              <a:xfrm>
                <a:off x="1117675" y="3626475"/>
                <a:ext cx="26825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5513" extrusionOk="0">
                    <a:moveTo>
                      <a:pt x="132" y="0"/>
                    </a:moveTo>
                    <a:lnTo>
                      <a:pt x="1" y="5489"/>
                    </a:lnTo>
                    <a:lnTo>
                      <a:pt x="942" y="5513"/>
                    </a:lnTo>
                    <a:lnTo>
                      <a:pt x="1073" y="24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0" name="Google Shape;2380;g358fe18d560_3_2253"/>
              <p:cNvSpPr/>
              <p:nvPr/>
            </p:nvSpPr>
            <p:spPr>
              <a:xfrm>
                <a:off x="845325" y="3776775"/>
                <a:ext cx="145000" cy="83975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3359" extrusionOk="0">
                    <a:moveTo>
                      <a:pt x="4180" y="930"/>
                    </a:moveTo>
                    <a:lnTo>
                      <a:pt x="3323" y="2418"/>
                    </a:lnTo>
                    <a:lnTo>
                      <a:pt x="1620" y="2418"/>
                    </a:lnTo>
                    <a:lnTo>
                      <a:pt x="2465" y="930"/>
                    </a:lnTo>
                    <a:close/>
                    <a:moveTo>
                      <a:pt x="1930" y="1"/>
                    </a:moveTo>
                    <a:lnTo>
                      <a:pt x="1" y="3358"/>
                    </a:lnTo>
                    <a:lnTo>
                      <a:pt x="3870" y="3358"/>
                    </a:lnTo>
                    <a:lnTo>
                      <a:pt x="579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1" name="Google Shape;2381;g358fe18d560_3_2253"/>
              <p:cNvSpPr/>
              <p:nvPr/>
            </p:nvSpPr>
            <p:spPr>
              <a:xfrm>
                <a:off x="742350" y="3839000"/>
                <a:ext cx="128900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5156" h="3513" extrusionOk="0">
                    <a:moveTo>
                      <a:pt x="4679" y="0"/>
                    </a:moveTo>
                    <a:lnTo>
                      <a:pt x="0" y="2691"/>
                    </a:lnTo>
                    <a:lnTo>
                      <a:pt x="476" y="3513"/>
                    </a:lnTo>
                    <a:lnTo>
                      <a:pt x="5156" y="810"/>
                    </a:lnTo>
                    <a:lnTo>
                      <a:pt x="46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2" name="Google Shape;2382;g358fe18d560_3_2253"/>
              <p:cNvSpPr/>
              <p:nvPr/>
            </p:nvSpPr>
            <p:spPr>
              <a:xfrm>
                <a:off x="742950" y="3838100"/>
                <a:ext cx="13187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5275" h="3466" extrusionOk="0">
                    <a:moveTo>
                      <a:pt x="452" y="1"/>
                    </a:moveTo>
                    <a:lnTo>
                      <a:pt x="0" y="834"/>
                    </a:lnTo>
                    <a:lnTo>
                      <a:pt x="4834" y="3465"/>
                    </a:lnTo>
                    <a:lnTo>
                      <a:pt x="5274" y="2644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3" name="Google Shape;2383;g358fe18d560_3_2253"/>
              <p:cNvSpPr/>
              <p:nvPr/>
            </p:nvSpPr>
            <p:spPr>
              <a:xfrm>
                <a:off x="795625" y="3812500"/>
                <a:ext cx="26800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5514" extrusionOk="0">
                    <a:moveTo>
                      <a:pt x="131" y="1"/>
                    </a:moveTo>
                    <a:lnTo>
                      <a:pt x="0" y="5489"/>
                    </a:lnTo>
                    <a:lnTo>
                      <a:pt x="941" y="5513"/>
                    </a:lnTo>
                    <a:lnTo>
                      <a:pt x="1072" y="24"/>
                    </a:lnTo>
                    <a:lnTo>
                      <a:pt x="13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4" name="Google Shape;2384;g358fe18d560_3_2253"/>
              <p:cNvSpPr/>
              <p:nvPr/>
            </p:nvSpPr>
            <p:spPr>
              <a:xfrm>
                <a:off x="1500775" y="3847025"/>
                <a:ext cx="93175" cy="160775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6431" extrusionOk="0">
                    <a:moveTo>
                      <a:pt x="2274" y="1799"/>
                    </a:moveTo>
                    <a:lnTo>
                      <a:pt x="2679" y="3465"/>
                    </a:lnTo>
                    <a:lnTo>
                      <a:pt x="1429" y="4632"/>
                    </a:lnTo>
                    <a:lnTo>
                      <a:pt x="1024" y="2965"/>
                    </a:lnTo>
                    <a:lnTo>
                      <a:pt x="2274" y="1799"/>
                    </a:lnTo>
                    <a:close/>
                    <a:moveTo>
                      <a:pt x="2822" y="1"/>
                    </a:moveTo>
                    <a:lnTo>
                      <a:pt x="0" y="2656"/>
                    </a:lnTo>
                    <a:lnTo>
                      <a:pt x="893" y="6430"/>
                    </a:lnTo>
                    <a:lnTo>
                      <a:pt x="3727" y="3775"/>
                    </a:lnTo>
                    <a:lnTo>
                      <a:pt x="28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5" name="Google Shape;2385;g358fe18d560_3_2253"/>
              <p:cNvSpPr/>
              <p:nvPr/>
            </p:nvSpPr>
            <p:spPr>
              <a:xfrm>
                <a:off x="1563275" y="3744050"/>
                <a:ext cx="61650" cy="136350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5454" extrusionOk="0">
                    <a:moveTo>
                      <a:pt x="1560" y="0"/>
                    </a:moveTo>
                    <a:lnTo>
                      <a:pt x="1" y="5179"/>
                    </a:lnTo>
                    <a:lnTo>
                      <a:pt x="894" y="5453"/>
                    </a:lnTo>
                    <a:lnTo>
                      <a:pt x="2465" y="262"/>
                    </a:lnTo>
                    <a:lnTo>
                      <a:pt x="156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6" name="Google Shape;2386;g358fe18d560_3_2253"/>
              <p:cNvSpPr/>
              <p:nvPr/>
            </p:nvSpPr>
            <p:spPr>
              <a:xfrm>
                <a:off x="1513875" y="3778275"/>
                <a:ext cx="138725" cy="57475"/>
              </a:xfrm>
              <a:custGeom>
                <a:avLst/>
                <a:gdLst/>
                <a:ahLst/>
                <a:cxnLst/>
                <a:rect l="l" t="t" r="r" b="b"/>
                <a:pathLst>
                  <a:path w="5549" h="2299" extrusionOk="0">
                    <a:moveTo>
                      <a:pt x="5310" y="0"/>
                    </a:moveTo>
                    <a:lnTo>
                      <a:pt x="0" y="1393"/>
                    </a:lnTo>
                    <a:lnTo>
                      <a:pt x="238" y="2298"/>
                    </a:lnTo>
                    <a:lnTo>
                      <a:pt x="5549" y="905"/>
                    </a:lnTo>
                    <a:lnTo>
                      <a:pt x="53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7" name="Google Shape;2387;g358fe18d560_3_2253"/>
              <p:cNvSpPr/>
              <p:nvPr/>
            </p:nvSpPr>
            <p:spPr>
              <a:xfrm>
                <a:off x="1528450" y="3748200"/>
                <a:ext cx="109275" cy="117900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4716" extrusionOk="0">
                    <a:moveTo>
                      <a:pt x="691" y="1"/>
                    </a:moveTo>
                    <a:lnTo>
                      <a:pt x="1" y="620"/>
                    </a:lnTo>
                    <a:lnTo>
                      <a:pt x="3668" y="4716"/>
                    </a:lnTo>
                    <a:lnTo>
                      <a:pt x="4370" y="4085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8" name="Google Shape;2388;g358fe18d560_3_2253"/>
              <p:cNvSpPr/>
              <p:nvPr/>
            </p:nvSpPr>
            <p:spPr>
              <a:xfrm>
                <a:off x="1465950" y="3962825"/>
                <a:ext cx="93175" cy="160750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6430" extrusionOk="0">
                    <a:moveTo>
                      <a:pt x="2274" y="1798"/>
                    </a:moveTo>
                    <a:lnTo>
                      <a:pt x="2679" y="3465"/>
                    </a:lnTo>
                    <a:lnTo>
                      <a:pt x="1429" y="4632"/>
                    </a:lnTo>
                    <a:lnTo>
                      <a:pt x="1036" y="2965"/>
                    </a:lnTo>
                    <a:lnTo>
                      <a:pt x="2274" y="1798"/>
                    </a:lnTo>
                    <a:close/>
                    <a:moveTo>
                      <a:pt x="2834" y="0"/>
                    </a:moveTo>
                    <a:lnTo>
                      <a:pt x="0" y="2655"/>
                    </a:lnTo>
                    <a:lnTo>
                      <a:pt x="893" y="6430"/>
                    </a:lnTo>
                    <a:lnTo>
                      <a:pt x="3727" y="3775"/>
                    </a:lnTo>
                    <a:lnTo>
                      <a:pt x="28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9" name="Google Shape;2389;g358fe18d560_3_2253"/>
              <p:cNvSpPr/>
              <p:nvPr/>
            </p:nvSpPr>
            <p:spPr>
              <a:xfrm>
                <a:off x="1445100" y="4097950"/>
                <a:ext cx="61350" cy="136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5442" extrusionOk="0">
                    <a:moveTo>
                      <a:pt x="1549" y="1"/>
                    </a:moveTo>
                    <a:lnTo>
                      <a:pt x="1" y="5168"/>
                    </a:lnTo>
                    <a:lnTo>
                      <a:pt x="906" y="5442"/>
                    </a:lnTo>
                    <a:lnTo>
                      <a:pt x="2454" y="263"/>
                    </a:ln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0" name="Google Shape;2390;g358fe18d560_3_2253"/>
              <p:cNvSpPr/>
              <p:nvPr/>
            </p:nvSpPr>
            <p:spPr>
              <a:xfrm>
                <a:off x="1407000" y="4134575"/>
                <a:ext cx="138750" cy="57750"/>
              </a:xfrm>
              <a:custGeom>
                <a:avLst/>
                <a:gdLst/>
                <a:ahLst/>
                <a:cxnLst/>
                <a:rect l="l" t="t" r="r" b="b"/>
                <a:pathLst>
                  <a:path w="5550" h="2310" extrusionOk="0">
                    <a:moveTo>
                      <a:pt x="5311" y="0"/>
                    </a:moveTo>
                    <a:lnTo>
                      <a:pt x="1" y="1393"/>
                    </a:lnTo>
                    <a:lnTo>
                      <a:pt x="239" y="2310"/>
                    </a:lnTo>
                    <a:lnTo>
                      <a:pt x="5549" y="905"/>
                    </a:lnTo>
                    <a:lnTo>
                      <a:pt x="53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1" name="Google Shape;2391;g358fe18d560_3_2253"/>
              <p:cNvSpPr/>
              <p:nvPr/>
            </p:nvSpPr>
            <p:spPr>
              <a:xfrm>
                <a:off x="1421600" y="4104500"/>
                <a:ext cx="109250" cy="11790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4716" extrusionOk="0">
                    <a:moveTo>
                      <a:pt x="703" y="1"/>
                    </a:moveTo>
                    <a:lnTo>
                      <a:pt x="0" y="632"/>
                    </a:lnTo>
                    <a:lnTo>
                      <a:pt x="3679" y="4716"/>
                    </a:lnTo>
                    <a:lnTo>
                      <a:pt x="4370" y="4096"/>
                    </a:ln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2" name="Google Shape;2392;g358fe18d560_3_2253"/>
              <p:cNvSpPr/>
              <p:nvPr/>
            </p:nvSpPr>
            <p:spPr>
              <a:xfrm>
                <a:off x="1430525" y="3880375"/>
                <a:ext cx="115225" cy="12205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882" extrusionOk="0">
                    <a:moveTo>
                      <a:pt x="1298" y="1358"/>
                    </a:moveTo>
                    <a:lnTo>
                      <a:pt x="2929" y="1846"/>
                    </a:lnTo>
                    <a:lnTo>
                      <a:pt x="3322" y="3513"/>
                    </a:lnTo>
                    <a:lnTo>
                      <a:pt x="1691" y="3024"/>
                    </a:lnTo>
                    <a:lnTo>
                      <a:pt x="1298" y="1358"/>
                    </a:lnTo>
                    <a:close/>
                    <a:moveTo>
                      <a:pt x="0" y="0"/>
                    </a:moveTo>
                    <a:lnTo>
                      <a:pt x="893" y="3775"/>
                    </a:lnTo>
                    <a:lnTo>
                      <a:pt x="4608" y="4882"/>
                    </a:lnTo>
                    <a:lnTo>
                      <a:pt x="4608" y="4882"/>
                    </a:lnTo>
                    <a:lnTo>
                      <a:pt x="3727" y="1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3" name="Google Shape;2393;g358fe18d560_3_2253"/>
              <p:cNvSpPr/>
              <p:nvPr/>
            </p:nvSpPr>
            <p:spPr>
              <a:xfrm>
                <a:off x="1345400" y="3791075"/>
                <a:ext cx="109850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4585" extrusionOk="0">
                    <a:moveTo>
                      <a:pt x="691" y="0"/>
                    </a:moveTo>
                    <a:lnTo>
                      <a:pt x="0" y="655"/>
                    </a:lnTo>
                    <a:lnTo>
                      <a:pt x="3715" y="4584"/>
                    </a:lnTo>
                    <a:lnTo>
                      <a:pt x="4394" y="3941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4" name="Google Shape;2394;g358fe18d560_3_2253"/>
              <p:cNvSpPr/>
              <p:nvPr/>
            </p:nvSpPr>
            <p:spPr>
              <a:xfrm>
                <a:off x="1372475" y="3780350"/>
                <a:ext cx="58975" cy="138750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5550" extrusionOk="0">
                    <a:moveTo>
                      <a:pt x="1453" y="1"/>
                    </a:moveTo>
                    <a:lnTo>
                      <a:pt x="1" y="5299"/>
                    </a:lnTo>
                    <a:lnTo>
                      <a:pt x="906" y="5549"/>
                    </a:lnTo>
                    <a:lnTo>
                      <a:pt x="2358" y="251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5" name="Google Shape;2395;g358fe18d560_3_2253"/>
              <p:cNvSpPr/>
              <p:nvPr/>
            </p:nvSpPr>
            <p:spPr>
              <a:xfrm>
                <a:off x="1332600" y="3824100"/>
                <a:ext cx="1393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2061" extrusionOk="0">
                    <a:moveTo>
                      <a:pt x="5370" y="1"/>
                    </a:moveTo>
                    <a:lnTo>
                      <a:pt x="0" y="1144"/>
                    </a:lnTo>
                    <a:lnTo>
                      <a:pt x="191" y="2061"/>
                    </a:lnTo>
                    <a:lnTo>
                      <a:pt x="5572" y="918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6" name="Google Shape;2396;g358fe18d560_3_2253"/>
              <p:cNvSpPr/>
              <p:nvPr/>
            </p:nvSpPr>
            <p:spPr>
              <a:xfrm>
                <a:off x="1513575" y="3968175"/>
                <a:ext cx="115200" cy="122075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883" extrusionOk="0">
                    <a:moveTo>
                      <a:pt x="1286" y="1370"/>
                    </a:moveTo>
                    <a:lnTo>
                      <a:pt x="2929" y="1858"/>
                    </a:lnTo>
                    <a:lnTo>
                      <a:pt x="3322" y="3525"/>
                    </a:lnTo>
                    <a:lnTo>
                      <a:pt x="1679" y="3037"/>
                    </a:lnTo>
                    <a:lnTo>
                      <a:pt x="1286" y="1370"/>
                    </a:lnTo>
                    <a:close/>
                    <a:moveTo>
                      <a:pt x="0" y="1"/>
                    </a:moveTo>
                    <a:lnTo>
                      <a:pt x="893" y="3775"/>
                    </a:lnTo>
                    <a:lnTo>
                      <a:pt x="4608" y="4882"/>
                    </a:lnTo>
                    <a:lnTo>
                      <a:pt x="3715" y="11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7" name="Google Shape;2397;g358fe18d560_3_2253"/>
              <p:cNvSpPr/>
              <p:nvPr/>
            </p:nvSpPr>
            <p:spPr>
              <a:xfrm>
                <a:off x="1604050" y="4065225"/>
                <a:ext cx="109875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572" extrusionOk="0">
                    <a:moveTo>
                      <a:pt x="679" y="0"/>
                    </a:moveTo>
                    <a:lnTo>
                      <a:pt x="1" y="643"/>
                    </a:lnTo>
                    <a:lnTo>
                      <a:pt x="3704" y="4572"/>
                    </a:lnTo>
                    <a:lnTo>
                      <a:pt x="4394" y="3929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8" name="Google Shape;2398;g358fe18d560_3_2253"/>
              <p:cNvSpPr/>
              <p:nvPr/>
            </p:nvSpPr>
            <p:spPr>
              <a:xfrm>
                <a:off x="1627875" y="4050925"/>
                <a:ext cx="58950" cy="138725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5549" extrusionOk="0">
                    <a:moveTo>
                      <a:pt x="1453" y="1"/>
                    </a:moveTo>
                    <a:lnTo>
                      <a:pt x="0" y="5299"/>
                    </a:lnTo>
                    <a:lnTo>
                      <a:pt x="905" y="5549"/>
                    </a:lnTo>
                    <a:lnTo>
                      <a:pt x="2358" y="251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9" name="Google Shape;2399;g358fe18d560_3_2253"/>
              <p:cNvSpPr/>
              <p:nvPr/>
            </p:nvSpPr>
            <p:spPr>
              <a:xfrm>
                <a:off x="1587975" y="4094675"/>
                <a:ext cx="1393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2061" extrusionOk="0">
                    <a:moveTo>
                      <a:pt x="5371" y="1"/>
                    </a:moveTo>
                    <a:lnTo>
                      <a:pt x="1" y="1144"/>
                    </a:lnTo>
                    <a:lnTo>
                      <a:pt x="191" y="2061"/>
                    </a:lnTo>
                    <a:lnTo>
                      <a:pt x="5573" y="918"/>
                    </a:lnTo>
                    <a:lnTo>
                      <a:pt x="53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0" name="Google Shape;2400;g358fe18d560_3_2253"/>
              <p:cNvSpPr/>
              <p:nvPr/>
            </p:nvSpPr>
            <p:spPr>
              <a:xfrm>
                <a:off x="1507025" y="3924125"/>
                <a:ext cx="163125" cy="9437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3775" extrusionOk="0">
                    <a:moveTo>
                      <a:pt x="3060" y="1048"/>
                    </a:moveTo>
                    <a:lnTo>
                      <a:pt x="4703" y="1548"/>
                    </a:lnTo>
                    <a:lnTo>
                      <a:pt x="3453" y="2727"/>
                    </a:lnTo>
                    <a:lnTo>
                      <a:pt x="1822" y="2227"/>
                    </a:lnTo>
                    <a:lnTo>
                      <a:pt x="3060" y="1048"/>
                    </a:lnTo>
                    <a:close/>
                    <a:moveTo>
                      <a:pt x="2810" y="0"/>
                    </a:moveTo>
                    <a:lnTo>
                      <a:pt x="0" y="2667"/>
                    </a:lnTo>
                    <a:lnTo>
                      <a:pt x="3715" y="3775"/>
                    </a:lnTo>
                    <a:lnTo>
                      <a:pt x="6525" y="1120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1" name="Google Shape;2401;g358fe18d560_3_2253"/>
              <p:cNvSpPr/>
              <p:nvPr/>
            </p:nvSpPr>
            <p:spPr>
              <a:xfrm>
                <a:off x="1644550" y="3914900"/>
                <a:ext cx="136625" cy="54200"/>
              </a:xfrm>
              <a:custGeom>
                <a:avLst/>
                <a:gdLst/>
                <a:ahLst/>
                <a:cxnLst/>
                <a:rect l="l" t="t" r="r" b="b"/>
                <a:pathLst>
                  <a:path w="5465" h="2168" extrusionOk="0">
                    <a:moveTo>
                      <a:pt x="5251" y="0"/>
                    </a:moveTo>
                    <a:lnTo>
                      <a:pt x="0" y="1251"/>
                    </a:lnTo>
                    <a:lnTo>
                      <a:pt x="214" y="2167"/>
                    </a:lnTo>
                    <a:lnTo>
                      <a:pt x="5465" y="917"/>
                    </a:lnTo>
                    <a:lnTo>
                      <a:pt x="525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2" name="Google Shape;2402;g358fe18d560_3_2253"/>
              <p:cNvSpPr/>
              <p:nvPr/>
            </p:nvSpPr>
            <p:spPr>
              <a:xfrm>
                <a:off x="1654075" y="3885425"/>
                <a:ext cx="1134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561" extrusionOk="0">
                    <a:moveTo>
                      <a:pt x="667" y="1"/>
                    </a:moveTo>
                    <a:lnTo>
                      <a:pt x="0" y="655"/>
                    </a:lnTo>
                    <a:lnTo>
                      <a:pt x="3870" y="4561"/>
                    </a:lnTo>
                    <a:lnTo>
                      <a:pt x="4536" y="3906"/>
                    </a:lnTo>
                    <a:lnTo>
                      <a:pt x="6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3" name="Google Shape;2403;g358fe18d560_3_2253"/>
              <p:cNvSpPr/>
              <p:nvPr/>
            </p:nvSpPr>
            <p:spPr>
              <a:xfrm>
                <a:off x="1678175" y="3873525"/>
                <a:ext cx="64900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5513" extrusionOk="0">
                    <a:moveTo>
                      <a:pt x="1703" y="0"/>
                    </a:moveTo>
                    <a:lnTo>
                      <a:pt x="0" y="5227"/>
                    </a:lnTo>
                    <a:lnTo>
                      <a:pt x="893" y="5513"/>
                    </a:lnTo>
                    <a:lnTo>
                      <a:pt x="2596" y="298"/>
                    </a:lnTo>
                    <a:lnTo>
                      <a:pt x="170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4" name="Google Shape;2404;g358fe18d560_3_2253"/>
              <p:cNvSpPr/>
              <p:nvPr/>
            </p:nvSpPr>
            <p:spPr>
              <a:xfrm>
                <a:off x="1389450" y="3951800"/>
                <a:ext cx="163125" cy="9467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3787" extrusionOk="0">
                    <a:moveTo>
                      <a:pt x="3060" y="1060"/>
                    </a:moveTo>
                    <a:lnTo>
                      <a:pt x="4703" y="1560"/>
                    </a:lnTo>
                    <a:lnTo>
                      <a:pt x="3453" y="2727"/>
                    </a:lnTo>
                    <a:lnTo>
                      <a:pt x="1822" y="2239"/>
                    </a:lnTo>
                    <a:lnTo>
                      <a:pt x="3060" y="1060"/>
                    </a:lnTo>
                    <a:close/>
                    <a:moveTo>
                      <a:pt x="2810" y="1"/>
                    </a:moveTo>
                    <a:lnTo>
                      <a:pt x="0" y="2668"/>
                    </a:lnTo>
                    <a:lnTo>
                      <a:pt x="3703" y="3787"/>
                    </a:lnTo>
                    <a:lnTo>
                      <a:pt x="6525" y="1120"/>
                    </a:lnTo>
                    <a:lnTo>
                      <a:pt x="281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5" name="Google Shape;2405;g358fe18d560_3_2253"/>
              <p:cNvSpPr/>
              <p:nvPr/>
            </p:nvSpPr>
            <p:spPr>
              <a:xfrm>
                <a:off x="1277825" y="4001800"/>
                <a:ext cx="1369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2156" extrusionOk="0">
                    <a:moveTo>
                      <a:pt x="5251" y="1"/>
                    </a:moveTo>
                    <a:lnTo>
                      <a:pt x="1" y="1251"/>
                    </a:lnTo>
                    <a:lnTo>
                      <a:pt x="215" y="2156"/>
                    </a:lnTo>
                    <a:lnTo>
                      <a:pt x="5477" y="918"/>
                    </a:lnTo>
                    <a:lnTo>
                      <a:pt x="525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6" name="Google Shape;2406;g358fe18d560_3_2253"/>
              <p:cNvSpPr/>
              <p:nvPr/>
            </p:nvSpPr>
            <p:spPr>
              <a:xfrm>
                <a:off x="1291825" y="3971450"/>
                <a:ext cx="1134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561" extrusionOk="0">
                    <a:moveTo>
                      <a:pt x="667" y="1"/>
                    </a:moveTo>
                    <a:lnTo>
                      <a:pt x="0" y="655"/>
                    </a:lnTo>
                    <a:lnTo>
                      <a:pt x="3870" y="4561"/>
                    </a:lnTo>
                    <a:lnTo>
                      <a:pt x="4536" y="3906"/>
                    </a:lnTo>
                    <a:lnTo>
                      <a:pt x="6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7" name="Google Shape;2407;g358fe18d560_3_2253"/>
              <p:cNvSpPr/>
              <p:nvPr/>
            </p:nvSpPr>
            <p:spPr>
              <a:xfrm>
                <a:off x="1316225" y="3959550"/>
                <a:ext cx="64900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5513" extrusionOk="0">
                    <a:moveTo>
                      <a:pt x="1703" y="0"/>
                    </a:moveTo>
                    <a:lnTo>
                      <a:pt x="0" y="5215"/>
                    </a:lnTo>
                    <a:lnTo>
                      <a:pt x="893" y="5513"/>
                    </a:lnTo>
                    <a:lnTo>
                      <a:pt x="2596" y="286"/>
                    </a:lnTo>
                    <a:lnTo>
                      <a:pt x="170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8" name="Google Shape;2408;g358fe18d560_3_2253"/>
              <p:cNvSpPr/>
              <p:nvPr/>
            </p:nvSpPr>
            <p:spPr>
              <a:xfrm>
                <a:off x="1138525" y="4264650"/>
                <a:ext cx="89025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6144" extrusionOk="0">
                    <a:moveTo>
                      <a:pt x="2382" y="1715"/>
                    </a:moveTo>
                    <a:lnTo>
                      <a:pt x="2572" y="3417"/>
                    </a:lnTo>
                    <a:lnTo>
                      <a:pt x="1191" y="4429"/>
                    </a:lnTo>
                    <a:lnTo>
                      <a:pt x="989" y="2727"/>
                    </a:lnTo>
                    <a:lnTo>
                      <a:pt x="2382" y="1715"/>
                    </a:lnTo>
                    <a:close/>
                    <a:moveTo>
                      <a:pt x="3132" y="0"/>
                    </a:moveTo>
                    <a:lnTo>
                      <a:pt x="0" y="2286"/>
                    </a:lnTo>
                    <a:lnTo>
                      <a:pt x="429" y="6144"/>
                    </a:lnTo>
                    <a:lnTo>
                      <a:pt x="3560" y="3846"/>
                    </a:lnTo>
                    <a:lnTo>
                      <a:pt x="313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9" name="Google Shape;2409;g358fe18d560_3_2253"/>
              <p:cNvSpPr/>
              <p:nvPr/>
            </p:nvSpPr>
            <p:spPr>
              <a:xfrm>
                <a:off x="1196575" y="4157475"/>
                <a:ext cx="75925" cy="13310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5324" extrusionOk="0">
                    <a:moveTo>
                      <a:pt x="2179" y="1"/>
                    </a:moveTo>
                    <a:lnTo>
                      <a:pt x="0" y="4942"/>
                    </a:lnTo>
                    <a:lnTo>
                      <a:pt x="857" y="5323"/>
                    </a:lnTo>
                    <a:lnTo>
                      <a:pt x="3036" y="382"/>
                    </a:lnTo>
                    <a:lnTo>
                      <a:pt x="217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0" name="Google Shape;2410;g358fe18d560_3_2253"/>
              <p:cNvSpPr/>
              <p:nvPr/>
            </p:nvSpPr>
            <p:spPr>
              <a:xfrm>
                <a:off x="1163825" y="4205700"/>
                <a:ext cx="139325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656" extrusionOk="0">
                    <a:moveTo>
                      <a:pt x="5454" y="1"/>
                    </a:moveTo>
                    <a:lnTo>
                      <a:pt x="0" y="727"/>
                    </a:lnTo>
                    <a:lnTo>
                      <a:pt x="131" y="1656"/>
                    </a:lnTo>
                    <a:lnTo>
                      <a:pt x="5573" y="929"/>
                    </a:lnTo>
                    <a:lnTo>
                      <a:pt x="54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1" name="Google Shape;2411;g358fe18d560_3_2253"/>
              <p:cNvSpPr/>
              <p:nvPr/>
            </p:nvSpPr>
            <p:spPr>
              <a:xfrm>
                <a:off x="1184650" y="4163450"/>
                <a:ext cx="97675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3907" h="5037" extrusionOk="0">
                    <a:moveTo>
                      <a:pt x="763" y="0"/>
                    </a:moveTo>
                    <a:lnTo>
                      <a:pt x="1" y="536"/>
                    </a:lnTo>
                    <a:lnTo>
                      <a:pt x="3144" y="5036"/>
                    </a:lnTo>
                    <a:lnTo>
                      <a:pt x="3906" y="4501"/>
                    </a:lnTo>
                    <a:lnTo>
                      <a:pt x="76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2" name="Google Shape;2412;g358fe18d560_3_2253"/>
              <p:cNvSpPr/>
              <p:nvPr/>
            </p:nvSpPr>
            <p:spPr>
              <a:xfrm>
                <a:off x="1090000" y="4375375"/>
                <a:ext cx="88725" cy="15330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6132" extrusionOk="0">
                    <a:moveTo>
                      <a:pt x="2370" y="1715"/>
                    </a:moveTo>
                    <a:lnTo>
                      <a:pt x="2561" y="3417"/>
                    </a:lnTo>
                    <a:lnTo>
                      <a:pt x="1179" y="4418"/>
                    </a:lnTo>
                    <a:lnTo>
                      <a:pt x="989" y="2727"/>
                    </a:lnTo>
                    <a:lnTo>
                      <a:pt x="2370" y="1715"/>
                    </a:lnTo>
                    <a:close/>
                    <a:moveTo>
                      <a:pt x="3120" y="0"/>
                    </a:moveTo>
                    <a:lnTo>
                      <a:pt x="1" y="2286"/>
                    </a:lnTo>
                    <a:lnTo>
                      <a:pt x="429" y="6132"/>
                    </a:lnTo>
                    <a:lnTo>
                      <a:pt x="3549" y="3846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3" name="Google Shape;2413;g358fe18d560_3_2253"/>
              <p:cNvSpPr/>
              <p:nvPr/>
            </p:nvSpPr>
            <p:spPr>
              <a:xfrm>
                <a:off x="1045050" y="4502475"/>
                <a:ext cx="75925" cy="133075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5323" extrusionOk="0">
                    <a:moveTo>
                      <a:pt x="2168" y="0"/>
                    </a:moveTo>
                    <a:lnTo>
                      <a:pt x="1" y="4941"/>
                    </a:lnTo>
                    <a:lnTo>
                      <a:pt x="858" y="5322"/>
                    </a:lnTo>
                    <a:lnTo>
                      <a:pt x="3037" y="369"/>
                    </a:ln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4" name="Google Shape;2414;g358fe18d560_3_2253"/>
              <p:cNvSpPr/>
              <p:nvPr/>
            </p:nvSpPr>
            <p:spPr>
              <a:xfrm>
                <a:off x="1014100" y="4546225"/>
                <a:ext cx="139325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668" extrusionOk="0">
                    <a:moveTo>
                      <a:pt x="5454" y="0"/>
                    </a:moveTo>
                    <a:lnTo>
                      <a:pt x="1" y="727"/>
                    </a:lnTo>
                    <a:lnTo>
                      <a:pt x="132" y="1667"/>
                    </a:lnTo>
                    <a:lnTo>
                      <a:pt x="5573" y="929"/>
                    </a:lnTo>
                    <a:lnTo>
                      <a:pt x="54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5" name="Google Shape;2415;g358fe18d560_3_2253"/>
              <p:cNvSpPr/>
              <p:nvPr/>
            </p:nvSpPr>
            <p:spPr>
              <a:xfrm>
                <a:off x="1034950" y="4503950"/>
                <a:ext cx="97650" cy="126250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5050" extrusionOk="0">
                    <a:moveTo>
                      <a:pt x="762" y="1"/>
                    </a:moveTo>
                    <a:lnTo>
                      <a:pt x="0" y="537"/>
                    </a:lnTo>
                    <a:lnTo>
                      <a:pt x="3143" y="5049"/>
                    </a:lnTo>
                    <a:lnTo>
                      <a:pt x="3905" y="4513"/>
                    </a:lnTo>
                    <a:lnTo>
                      <a:pt x="7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6" name="Google Shape;2416;g358fe18d560_3_2253"/>
              <p:cNvSpPr/>
              <p:nvPr/>
            </p:nvSpPr>
            <p:spPr>
              <a:xfrm>
                <a:off x="1073325" y="4280425"/>
                <a:ext cx="99150" cy="135150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5406" extrusionOk="0">
                    <a:moveTo>
                      <a:pt x="1108" y="1512"/>
                    </a:moveTo>
                    <a:lnTo>
                      <a:pt x="2668" y="2191"/>
                    </a:lnTo>
                    <a:lnTo>
                      <a:pt x="2858" y="3894"/>
                    </a:lnTo>
                    <a:lnTo>
                      <a:pt x="1287" y="3215"/>
                    </a:lnTo>
                    <a:lnTo>
                      <a:pt x="1108" y="1512"/>
                    </a:lnTo>
                    <a:close/>
                    <a:moveTo>
                      <a:pt x="1" y="0"/>
                    </a:moveTo>
                    <a:lnTo>
                      <a:pt x="418" y="3858"/>
                    </a:lnTo>
                    <a:lnTo>
                      <a:pt x="3966" y="5406"/>
                    </a:lnTo>
                    <a:lnTo>
                      <a:pt x="3549" y="15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7" name="Google Shape;2417;g358fe18d560_3_2253"/>
              <p:cNvSpPr/>
              <p:nvPr/>
            </p:nvSpPr>
            <p:spPr>
              <a:xfrm>
                <a:off x="997725" y="4183375"/>
                <a:ext cx="98850" cy="122975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4919" extrusionOk="0">
                    <a:moveTo>
                      <a:pt x="763" y="1"/>
                    </a:moveTo>
                    <a:lnTo>
                      <a:pt x="1" y="560"/>
                    </a:lnTo>
                    <a:lnTo>
                      <a:pt x="3204" y="4918"/>
                    </a:lnTo>
                    <a:lnTo>
                      <a:pt x="3954" y="4358"/>
                    </a:lnTo>
                    <a:lnTo>
                      <a:pt x="7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8" name="Google Shape;2418;g358fe18d560_3_2253"/>
              <p:cNvSpPr/>
              <p:nvPr/>
            </p:nvSpPr>
            <p:spPr>
              <a:xfrm>
                <a:off x="1011725" y="4178925"/>
                <a:ext cx="73850" cy="136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5442" extrusionOk="0">
                    <a:moveTo>
                      <a:pt x="2084" y="0"/>
                    </a:moveTo>
                    <a:lnTo>
                      <a:pt x="0" y="5084"/>
                    </a:lnTo>
                    <a:lnTo>
                      <a:pt x="870" y="5441"/>
                    </a:lnTo>
                    <a:lnTo>
                      <a:pt x="2953" y="3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9" name="Google Shape;2419;g358fe18d560_3_2253"/>
              <p:cNvSpPr/>
              <p:nvPr/>
            </p:nvSpPr>
            <p:spPr>
              <a:xfrm>
                <a:off x="978975" y="4229225"/>
                <a:ext cx="13902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5561" h="1406" extrusionOk="0">
                    <a:moveTo>
                      <a:pt x="5478" y="0"/>
                    </a:moveTo>
                    <a:lnTo>
                      <a:pt x="1" y="465"/>
                    </a:lnTo>
                    <a:lnTo>
                      <a:pt x="84" y="1405"/>
                    </a:lnTo>
                    <a:lnTo>
                      <a:pt x="5561" y="929"/>
                    </a:lnTo>
                    <a:lnTo>
                      <a:pt x="54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0" name="Google Shape;2420;g358fe18d560_3_2253"/>
              <p:cNvSpPr/>
              <p:nvPr/>
            </p:nvSpPr>
            <p:spPr>
              <a:xfrm>
                <a:off x="1144775" y="4378050"/>
                <a:ext cx="99150" cy="134850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5394" extrusionOk="0">
                    <a:moveTo>
                      <a:pt x="1108" y="1501"/>
                    </a:moveTo>
                    <a:lnTo>
                      <a:pt x="2679" y="2191"/>
                    </a:lnTo>
                    <a:lnTo>
                      <a:pt x="2858" y="3894"/>
                    </a:lnTo>
                    <a:lnTo>
                      <a:pt x="1286" y="3203"/>
                    </a:lnTo>
                    <a:lnTo>
                      <a:pt x="1108" y="1501"/>
                    </a:lnTo>
                    <a:close/>
                    <a:moveTo>
                      <a:pt x="0" y="0"/>
                    </a:moveTo>
                    <a:lnTo>
                      <a:pt x="417" y="3858"/>
                    </a:lnTo>
                    <a:lnTo>
                      <a:pt x="3965" y="5394"/>
                    </a:lnTo>
                    <a:lnTo>
                      <a:pt x="3549" y="15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1" name="Google Shape;2421;g358fe18d560_3_2253"/>
              <p:cNvSpPr/>
              <p:nvPr/>
            </p:nvSpPr>
            <p:spPr>
              <a:xfrm>
                <a:off x="1220675" y="4487300"/>
                <a:ext cx="98850" cy="1226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4906" extrusionOk="0">
                    <a:moveTo>
                      <a:pt x="763" y="0"/>
                    </a:moveTo>
                    <a:lnTo>
                      <a:pt x="1" y="548"/>
                    </a:lnTo>
                    <a:lnTo>
                      <a:pt x="3191" y="4905"/>
                    </a:lnTo>
                    <a:lnTo>
                      <a:pt x="3953" y="4358"/>
                    </a:lnTo>
                    <a:lnTo>
                      <a:pt x="76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2" name="Google Shape;2422;g358fe18d560_3_2253"/>
              <p:cNvSpPr/>
              <p:nvPr/>
            </p:nvSpPr>
            <p:spPr>
              <a:xfrm>
                <a:off x="1231700" y="4478950"/>
                <a:ext cx="74125" cy="136050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5442" extrusionOk="0">
                    <a:moveTo>
                      <a:pt x="2096" y="1"/>
                    </a:moveTo>
                    <a:lnTo>
                      <a:pt x="0" y="5085"/>
                    </a:lnTo>
                    <a:lnTo>
                      <a:pt x="869" y="5442"/>
                    </a:lnTo>
                    <a:lnTo>
                      <a:pt x="2965" y="358"/>
                    </a:lnTo>
                    <a:lnTo>
                      <a:pt x="20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3" name="Google Shape;2423;g358fe18d560_3_2253"/>
              <p:cNvSpPr/>
              <p:nvPr/>
            </p:nvSpPr>
            <p:spPr>
              <a:xfrm>
                <a:off x="1199250" y="4529250"/>
                <a:ext cx="13902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5561" h="1406" extrusionOk="0">
                    <a:moveTo>
                      <a:pt x="5477" y="1"/>
                    </a:moveTo>
                    <a:lnTo>
                      <a:pt x="0" y="465"/>
                    </a:lnTo>
                    <a:lnTo>
                      <a:pt x="84" y="1406"/>
                    </a:lnTo>
                    <a:lnTo>
                      <a:pt x="5561" y="930"/>
                    </a:lnTo>
                    <a:lnTo>
                      <a:pt x="547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4" name="Google Shape;2424;g358fe18d560_3_2253"/>
              <p:cNvSpPr/>
              <p:nvPr/>
            </p:nvSpPr>
            <p:spPr>
              <a:xfrm>
                <a:off x="1135550" y="4341725"/>
                <a:ext cx="166700" cy="96775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3871" extrusionOk="0">
                    <a:moveTo>
                      <a:pt x="3239" y="1084"/>
                    </a:moveTo>
                    <a:lnTo>
                      <a:pt x="4799" y="1775"/>
                    </a:lnTo>
                    <a:lnTo>
                      <a:pt x="3429" y="2787"/>
                    </a:lnTo>
                    <a:lnTo>
                      <a:pt x="1858" y="2096"/>
                    </a:lnTo>
                    <a:lnTo>
                      <a:pt x="3239" y="1084"/>
                    </a:lnTo>
                    <a:close/>
                    <a:moveTo>
                      <a:pt x="3120" y="1"/>
                    </a:moveTo>
                    <a:lnTo>
                      <a:pt x="0" y="2299"/>
                    </a:lnTo>
                    <a:lnTo>
                      <a:pt x="3548" y="3870"/>
                    </a:lnTo>
                    <a:lnTo>
                      <a:pt x="6668" y="1573"/>
                    </a:lnTo>
                    <a:lnTo>
                      <a:pt x="3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5" name="Google Shape;2425;g358fe18d560_3_2253"/>
              <p:cNvSpPr/>
              <p:nvPr/>
            </p:nvSpPr>
            <p:spPr>
              <a:xfrm>
                <a:off x="1277525" y="4356925"/>
                <a:ext cx="136950" cy="3812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1525" extrusionOk="0">
                    <a:moveTo>
                      <a:pt x="5370" y="0"/>
                    </a:moveTo>
                    <a:lnTo>
                      <a:pt x="1" y="595"/>
                    </a:lnTo>
                    <a:lnTo>
                      <a:pt x="108" y="1524"/>
                    </a:lnTo>
                    <a:lnTo>
                      <a:pt x="5478" y="941"/>
                    </a:lnTo>
                    <a:lnTo>
                      <a:pt x="53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6" name="Google Shape;2426;g358fe18d560_3_2253"/>
              <p:cNvSpPr/>
              <p:nvPr/>
            </p:nvSpPr>
            <p:spPr>
              <a:xfrm>
                <a:off x="1292400" y="4314950"/>
                <a:ext cx="102425" cy="12325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930" extrusionOk="0">
                    <a:moveTo>
                      <a:pt x="739" y="0"/>
                    </a:moveTo>
                    <a:lnTo>
                      <a:pt x="1" y="572"/>
                    </a:lnTo>
                    <a:lnTo>
                      <a:pt x="3347" y="4930"/>
                    </a:lnTo>
                    <a:lnTo>
                      <a:pt x="4097" y="4346"/>
                    </a:lnTo>
                    <a:lnTo>
                      <a:pt x="73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7" name="Google Shape;2427;g358fe18d560_3_2253"/>
              <p:cNvSpPr/>
              <p:nvPr/>
            </p:nvSpPr>
            <p:spPr>
              <a:xfrm>
                <a:off x="1303725" y="4309000"/>
                <a:ext cx="79800" cy="134550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5382" extrusionOk="0">
                    <a:moveTo>
                      <a:pt x="2334" y="0"/>
                    </a:moveTo>
                    <a:lnTo>
                      <a:pt x="0" y="4977"/>
                    </a:lnTo>
                    <a:lnTo>
                      <a:pt x="858" y="5382"/>
                    </a:lnTo>
                    <a:lnTo>
                      <a:pt x="3191" y="405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8" name="Google Shape;2428;g358fe18d560_3_2253"/>
              <p:cNvSpPr/>
              <p:nvPr/>
            </p:nvSpPr>
            <p:spPr>
              <a:xfrm>
                <a:off x="1015300" y="4355125"/>
                <a:ext cx="166700" cy="96475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3859" extrusionOk="0">
                    <a:moveTo>
                      <a:pt x="3239" y="1072"/>
                    </a:moveTo>
                    <a:lnTo>
                      <a:pt x="4810" y="1763"/>
                    </a:lnTo>
                    <a:lnTo>
                      <a:pt x="3429" y="2787"/>
                    </a:lnTo>
                    <a:lnTo>
                      <a:pt x="1858" y="2096"/>
                    </a:lnTo>
                    <a:lnTo>
                      <a:pt x="3239" y="1072"/>
                    </a:lnTo>
                    <a:close/>
                    <a:moveTo>
                      <a:pt x="3132" y="1"/>
                    </a:moveTo>
                    <a:lnTo>
                      <a:pt x="0" y="2299"/>
                    </a:lnTo>
                    <a:lnTo>
                      <a:pt x="3548" y="3858"/>
                    </a:lnTo>
                    <a:lnTo>
                      <a:pt x="6668" y="1560"/>
                    </a:lnTo>
                    <a:lnTo>
                      <a:pt x="31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9" name="Google Shape;2429;g358fe18d560_3_2253"/>
              <p:cNvSpPr/>
              <p:nvPr/>
            </p:nvSpPr>
            <p:spPr>
              <a:xfrm>
                <a:off x="903075" y="4398300"/>
                <a:ext cx="136950" cy="3812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1525" extrusionOk="0">
                    <a:moveTo>
                      <a:pt x="5370" y="0"/>
                    </a:moveTo>
                    <a:lnTo>
                      <a:pt x="1" y="583"/>
                    </a:lnTo>
                    <a:lnTo>
                      <a:pt x="108" y="1524"/>
                    </a:lnTo>
                    <a:lnTo>
                      <a:pt x="5477" y="929"/>
                    </a:lnTo>
                    <a:lnTo>
                      <a:pt x="53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0" name="Google Shape;2430;g358fe18d560_3_2253"/>
              <p:cNvSpPr/>
              <p:nvPr/>
            </p:nvSpPr>
            <p:spPr>
              <a:xfrm>
                <a:off x="922425" y="4355425"/>
                <a:ext cx="102425" cy="12325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930" extrusionOk="0">
                    <a:moveTo>
                      <a:pt x="739" y="1"/>
                    </a:moveTo>
                    <a:lnTo>
                      <a:pt x="0" y="584"/>
                    </a:lnTo>
                    <a:lnTo>
                      <a:pt x="3358" y="4930"/>
                    </a:lnTo>
                    <a:lnTo>
                      <a:pt x="4096" y="4358"/>
                    </a:lnTo>
                    <a:lnTo>
                      <a:pt x="73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1" name="Google Shape;2431;g358fe18d560_3_2253"/>
              <p:cNvSpPr/>
              <p:nvPr/>
            </p:nvSpPr>
            <p:spPr>
              <a:xfrm>
                <a:off x="934025" y="4349775"/>
                <a:ext cx="79500" cy="134275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5371" extrusionOk="0">
                    <a:moveTo>
                      <a:pt x="2334" y="0"/>
                    </a:moveTo>
                    <a:lnTo>
                      <a:pt x="1" y="4977"/>
                    </a:lnTo>
                    <a:lnTo>
                      <a:pt x="846" y="5370"/>
                    </a:lnTo>
                    <a:lnTo>
                      <a:pt x="3180" y="39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32" name="Google Shape;2432;g358fe18d560_3_2253"/>
          <p:cNvGrpSpPr/>
          <p:nvPr/>
        </p:nvGrpSpPr>
        <p:grpSpPr>
          <a:xfrm>
            <a:off x="16007400" y="7156225"/>
            <a:ext cx="3082550" cy="2846900"/>
            <a:chOff x="-189925" y="3113125"/>
            <a:chExt cx="1541275" cy="1423450"/>
          </a:xfrm>
        </p:grpSpPr>
        <p:sp>
          <p:nvSpPr>
            <p:cNvPr id="2433" name="Google Shape;2433;g358fe18d560_3_2253"/>
            <p:cNvSpPr/>
            <p:nvPr/>
          </p:nvSpPr>
          <p:spPr>
            <a:xfrm>
              <a:off x="41050" y="3616200"/>
              <a:ext cx="812625" cy="920375"/>
            </a:xfrm>
            <a:custGeom>
              <a:avLst/>
              <a:gdLst/>
              <a:ahLst/>
              <a:cxnLst/>
              <a:rect l="l" t="t" r="r" b="b"/>
              <a:pathLst>
                <a:path w="32505" h="36815" extrusionOk="0">
                  <a:moveTo>
                    <a:pt x="16943" y="1"/>
                  </a:moveTo>
                  <a:lnTo>
                    <a:pt x="9549" y="15550"/>
                  </a:lnTo>
                  <a:lnTo>
                    <a:pt x="21479" y="12788"/>
                  </a:lnTo>
                  <a:lnTo>
                    <a:pt x="0" y="36815"/>
                  </a:lnTo>
                  <a:lnTo>
                    <a:pt x="32504" y="8930"/>
                  </a:lnTo>
                  <a:lnTo>
                    <a:pt x="21479" y="9704"/>
                  </a:lnTo>
                  <a:lnTo>
                    <a:pt x="297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g358fe18d560_3_2253"/>
            <p:cNvSpPr/>
            <p:nvPr/>
          </p:nvSpPr>
          <p:spPr>
            <a:xfrm>
              <a:off x="-189925" y="3113125"/>
              <a:ext cx="1541275" cy="653125"/>
            </a:xfrm>
            <a:custGeom>
              <a:avLst/>
              <a:gdLst/>
              <a:ahLst/>
              <a:cxnLst/>
              <a:rect l="l" t="t" r="r" b="b"/>
              <a:pathLst>
                <a:path w="61651" h="26125" extrusionOk="0">
                  <a:moveTo>
                    <a:pt x="22543" y="1"/>
                  </a:moveTo>
                  <a:cubicBezTo>
                    <a:pt x="21461" y="1"/>
                    <a:pt x="20313" y="129"/>
                    <a:pt x="19098" y="419"/>
                  </a:cubicBezTo>
                  <a:cubicBezTo>
                    <a:pt x="8787" y="2883"/>
                    <a:pt x="8477" y="13658"/>
                    <a:pt x="8477" y="13658"/>
                  </a:cubicBezTo>
                  <a:cubicBezTo>
                    <a:pt x="8477" y="13658"/>
                    <a:pt x="2774" y="13825"/>
                    <a:pt x="1393" y="18433"/>
                  </a:cubicBezTo>
                  <a:cubicBezTo>
                    <a:pt x="0" y="23052"/>
                    <a:pt x="4001" y="26124"/>
                    <a:pt x="4001" y="26124"/>
                  </a:cubicBezTo>
                  <a:lnTo>
                    <a:pt x="58377" y="26124"/>
                  </a:lnTo>
                  <a:cubicBezTo>
                    <a:pt x="58377" y="26124"/>
                    <a:pt x="61651" y="22624"/>
                    <a:pt x="59758" y="18433"/>
                  </a:cubicBezTo>
                  <a:cubicBezTo>
                    <a:pt x="57563" y="13533"/>
                    <a:pt x="53805" y="13029"/>
                    <a:pt x="52353" y="13029"/>
                  </a:cubicBezTo>
                  <a:cubicBezTo>
                    <a:pt x="51978" y="13029"/>
                    <a:pt x="51757" y="13063"/>
                    <a:pt x="51757" y="13063"/>
                  </a:cubicBezTo>
                  <a:cubicBezTo>
                    <a:pt x="51757" y="13063"/>
                    <a:pt x="52840" y="6574"/>
                    <a:pt x="46827" y="3800"/>
                  </a:cubicBezTo>
                  <a:cubicBezTo>
                    <a:pt x="45723" y="3291"/>
                    <a:pt x="44625" y="3083"/>
                    <a:pt x="43568" y="3083"/>
                  </a:cubicBezTo>
                  <a:cubicBezTo>
                    <a:pt x="38865" y="3083"/>
                    <a:pt x="34969" y="7193"/>
                    <a:pt x="34969" y="7193"/>
                  </a:cubicBezTo>
                  <a:cubicBezTo>
                    <a:pt x="34969" y="7193"/>
                    <a:pt x="30650" y="1"/>
                    <a:pt x="225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g358fe18d560_3_2253"/>
            <p:cNvSpPr/>
            <p:nvPr/>
          </p:nvSpPr>
          <p:spPr>
            <a:xfrm>
              <a:off x="-78300" y="3242300"/>
              <a:ext cx="1321000" cy="523950"/>
            </a:xfrm>
            <a:custGeom>
              <a:avLst/>
              <a:gdLst/>
              <a:ahLst/>
              <a:cxnLst/>
              <a:rect l="l" t="t" r="r" b="b"/>
              <a:pathLst>
                <a:path w="52840" h="20958" extrusionOk="0">
                  <a:moveTo>
                    <a:pt x="18676" y="0"/>
                  </a:moveTo>
                  <a:cubicBezTo>
                    <a:pt x="17605" y="0"/>
                    <a:pt x="16462" y="144"/>
                    <a:pt x="15252" y="479"/>
                  </a:cubicBezTo>
                  <a:cubicBezTo>
                    <a:pt x="6322" y="2943"/>
                    <a:pt x="6477" y="12492"/>
                    <a:pt x="6477" y="12492"/>
                  </a:cubicBezTo>
                  <a:cubicBezTo>
                    <a:pt x="0" y="14802"/>
                    <a:pt x="3703" y="20957"/>
                    <a:pt x="3703" y="20957"/>
                  </a:cubicBezTo>
                  <a:lnTo>
                    <a:pt x="50685" y="20957"/>
                  </a:lnTo>
                  <a:cubicBezTo>
                    <a:pt x="50685" y="20957"/>
                    <a:pt x="52840" y="17421"/>
                    <a:pt x="50685" y="13873"/>
                  </a:cubicBezTo>
                  <a:cubicBezTo>
                    <a:pt x="48703" y="10610"/>
                    <a:pt x="45160" y="10479"/>
                    <a:pt x="44604" y="10479"/>
                  </a:cubicBezTo>
                  <a:cubicBezTo>
                    <a:pt x="44555" y="10479"/>
                    <a:pt x="44529" y="10480"/>
                    <a:pt x="44529" y="10480"/>
                  </a:cubicBezTo>
                  <a:cubicBezTo>
                    <a:pt x="44529" y="10480"/>
                    <a:pt x="45172" y="5777"/>
                    <a:pt x="40362" y="3562"/>
                  </a:cubicBezTo>
                  <a:cubicBezTo>
                    <a:pt x="39073" y="2968"/>
                    <a:pt x="37834" y="2734"/>
                    <a:pt x="36683" y="2734"/>
                  </a:cubicBezTo>
                  <a:cubicBezTo>
                    <a:pt x="32463" y="2734"/>
                    <a:pt x="29420" y="5872"/>
                    <a:pt x="29420" y="5872"/>
                  </a:cubicBezTo>
                  <a:cubicBezTo>
                    <a:pt x="29420" y="5872"/>
                    <a:pt x="25506" y="0"/>
                    <a:pt x="186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6" name="Google Shape;2436;g358fe18d560_3_2253"/>
          <p:cNvGrpSpPr/>
          <p:nvPr/>
        </p:nvGrpSpPr>
        <p:grpSpPr>
          <a:xfrm>
            <a:off x="-1359593" y="7220284"/>
            <a:ext cx="3556009" cy="2303268"/>
            <a:chOff x="739075" y="2367100"/>
            <a:chExt cx="1367275" cy="885600"/>
          </a:xfrm>
        </p:grpSpPr>
        <p:sp>
          <p:nvSpPr>
            <p:cNvPr id="2437" name="Google Shape;2437;g358fe18d560_3_2253"/>
            <p:cNvSpPr/>
            <p:nvPr/>
          </p:nvSpPr>
          <p:spPr>
            <a:xfrm>
              <a:off x="955475" y="2647675"/>
              <a:ext cx="1150875" cy="272625"/>
            </a:xfrm>
            <a:custGeom>
              <a:avLst/>
              <a:gdLst/>
              <a:ahLst/>
              <a:cxnLst/>
              <a:rect l="l" t="t" r="r" b="b"/>
              <a:pathLst>
                <a:path w="46035" h="10905" extrusionOk="0">
                  <a:moveTo>
                    <a:pt x="38744" y="0"/>
                  </a:moveTo>
                  <a:cubicBezTo>
                    <a:pt x="38629" y="0"/>
                    <a:pt x="38564" y="5"/>
                    <a:pt x="38564" y="5"/>
                  </a:cubicBezTo>
                  <a:cubicBezTo>
                    <a:pt x="42482" y="100"/>
                    <a:pt x="44839" y="4934"/>
                    <a:pt x="40565" y="6791"/>
                  </a:cubicBezTo>
                  <a:cubicBezTo>
                    <a:pt x="39635" y="7195"/>
                    <a:pt x="38652" y="7362"/>
                    <a:pt x="37593" y="7362"/>
                  </a:cubicBezTo>
                  <a:cubicBezTo>
                    <a:pt x="32905" y="7362"/>
                    <a:pt x="26722" y="4077"/>
                    <a:pt x="16990" y="3445"/>
                  </a:cubicBezTo>
                  <a:cubicBezTo>
                    <a:pt x="16355" y="3404"/>
                    <a:pt x="15740" y="3385"/>
                    <a:pt x="15143" y="3385"/>
                  </a:cubicBezTo>
                  <a:cubicBezTo>
                    <a:pt x="4536" y="3385"/>
                    <a:pt x="0" y="9553"/>
                    <a:pt x="0" y="9553"/>
                  </a:cubicBezTo>
                  <a:cubicBezTo>
                    <a:pt x="0" y="9553"/>
                    <a:pt x="5542" y="5455"/>
                    <a:pt x="14113" y="5455"/>
                  </a:cubicBezTo>
                  <a:cubicBezTo>
                    <a:pt x="14246" y="5455"/>
                    <a:pt x="14380" y="5456"/>
                    <a:pt x="14514" y="5458"/>
                  </a:cubicBezTo>
                  <a:cubicBezTo>
                    <a:pt x="23301" y="5589"/>
                    <a:pt x="31587" y="10601"/>
                    <a:pt x="36767" y="10887"/>
                  </a:cubicBezTo>
                  <a:cubicBezTo>
                    <a:pt x="36980" y="10899"/>
                    <a:pt x="37191" y="10904"/>
                    <a:pt x="37401" y="10904"/>
                  </a:cubicBezTo>
                  <a:cubicBezTo>
                    <a:pt x="42278" y="10904"/>
                    <a:pt x="46034" y="7765"/>
                    <a:pt x="44482" y="3826"/>
                  </a:cubicBezTo>
                  <a:cubicBezTo>
                    <a:pt x="43060" y="221"/>
                    <a:pt x="39574" y="0"/>
                    <a:pt x="38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g358fe18d560_3_2253"/>
            <p:cNvSpPr/>
            <p:nvPr/>
          </p:nvSpPr>
          <p:spPr>
            <a:xfrm>
              <a:off x="802775" y="2367100"/>
              <a:ext cx="1110900" cy="481325"/>
            </a:xfrm>
            <a:custGeom>
              <a:avLst/>
              <a:gdLst/>
              <a:ahLst/>
              <a:cxnLst/>
              <a:rect l="l" t="t" r="r" b="b"/>
              <a:pathLst>
                <a:path w="44436" h="19253" extrusionOk="0">
                  <a:moveTo>
                    <a:pt x="39417" y="1"/>
                  </a:moveTo>
                  <a:cubicBezTo>
                    <a:pt x="38914" y="1"/>
                    <a:pt x="38401" y="81"/>
                    <a:pt x="37898" y="250"/>
                  </a:cubicBezTo>
                  <a:cubicBezTo>
                    <a:pt x="34755" y="1298"/>
                    <a:pt x="35707" y="3965"/>
                    <a:pt x="35707" y="3965"/>
                  </a:cubicBezTo>
                  <a:cubicBezTo>
                    <a:pt x="35707" y="3965"/>
                    <a:pt x="34933" y="1679"/>
                    <a:pt x="38088" y="1012"/>
                  </a:cubicBezTo>
                  <a:cubicBezTo>
                    <a:pt x="38359" y="955"/>
                    <a:pt x="38626" y="928"/>
                    <a:pt x="38886" y="928"/>
                  </a:cubicBezTo>
                  <a:cubicBezTo>
                    <a:pt x="41652" y="928"/>
                    <a:pt x="43566" y="3987"/>
                    <a:pt x="39898" y="6132"/>
                  </a:cubicBezTo>
                  <a:cubicBezTo>
                    <a:pt x="35898" y="8477"/>
                    <a:pt x="24837" y="6548"/>
                    <a:pt x="17848" y="8299"/>
                  </a:cubicBezTo>
                  <a:cubicBezTo>
                    <a:pt x="6108" y="11216"/>
                    <a:pt x="0" y="19252"/>
                    <a:pt x="0" y="19252"/>
                  </a:cubicBezTo>
                  <a:cubicBezTo>
                    <a:pt x="5001" y="13823"/>
                    <a:pt x="14160" y="9583"/>
                    <a:pt x="25507" y="9583"/>
                  </a:cubicBezTo>
                  <a:cubicBezTo>
                    <a:pt x="26751" y="9583"/>
                    <a:pt x="28020" y="9633"/>
                    <a:pt x="29313" y="9739"/>
                  </a:cubicBezTo>
                  <a:cubicBezTo>
                    <a:pt x="30925" y="9872"/>
                    <a:pt x="32382" y="9941"/>
                    <a:pt x="33694" y="9941"/>
                  </a:cubicBezTo>
                  <a:cubicBezTo>
                    <a:pt x="39450" y="9941"/>
                    <a:pt x="42415" y="8621"/>
                    <a:pt x="43375" y="5596"/>
                  </a:cubicBezTo>
                  <a:cubicBezTo>
                    <a:pt x="44436" y="2243"/>
                    <a:pt x="42072" y="1"/>
                    <a:pt x="39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g358fe18d560_3_2253"/>
            <p:cNvSpPr/>
            <p:nvPr/>
          </p:nvSpPr>
          <p:spPr>
            <a:xfrm>
              <a:off x="739075" y="2939625"/>
              <a:ext cx="961350" cy="218775"/>
            </a:xfrm>
            <a:custGeom>
              <a:avLst/>
              <a:gdLst/>
              <a:ahLst/>
              <a:cxnLst/>
              <a:rect l="l" t="t" r="r" b="b"/>
              <a:pathLst>
                <a:path w="38454" h="8751" extrusionOk="0">
                  <a:moveTo>
                    <a:pt x="31697" y="0"/>
                  </a:moveTo>
                  <a:cubicBezTo>
                    <a:pt x="29164" y="0"/>
                    <a:pt x="25793" y="987"/>
                    <a:pt x="21562" y="2662"/>
                  </a:cubicBezTo>
                  <a:cubicBezTo>
                    <a:pt x="17215" y="4383"/>
                    <a:pt x="13133" y="5362"/>
                    <a:pt x="9127" y="5362"/>
                  </a:cubicBezTo>
                  <a:cubicBezTo>
                    <a:pt x="6067" y="5362"/>
                    <a:pt x="3053" y="4791"/>
                    <a:pt x="0" y="3543"/>
                  </a:cubicBezTo>
                  <a:lnTo>
                    <a:pt x="0" y="3543"/>
                  </a:lnTo>
                  <a:cubicBezTo>
                    <a:pt x="0" y="3543"/>
                    <a:pt x="3715" y="6222"/>
                    <a:pt x="10906" y="6412"/>
                  </a:cubicBezTo>
                  <a:cubicBezTo>
                    <a:pt x="11035" y="6416"/>
                    <a:pt x="11165" y="6417"/>
                    <a:pt x="11296" y="6417"/>
                  </a:cubicBezTo>
                  <a:cubicBezTo>
                    <a:pt x="17730" y="6417"/>
                    <a:pt x="26309" y="2370"/>
                    <a:pt x="31198" y="2370"/>
                  </a:cubicBezTo>
                  <a:cubicBezTo>
                    <a:pt x="31761" y="2370"/>
                    <a:pt x="32275" y="2423"/>
                    <a:pt x="32731" y="2543"/>
                  </a:cubicBezTo>
                  <a:cubicBezTo>
                    <a:pt x="37219" y="3721"/>
                    <a:pt x="35576" y="7746"/>
                    <a:pt x="32361" y="7960"/>
                  </a:cubicBezTo>
                  <a:cubicBezTo>
                    <a:pt x="32232" y="7968"/>
                    <a:pt x="32107" y="7972"/>
                    <a:pt x="31988" y="7972"/>
                  </a:cubicBezTo>
                  <a:cubicBezTo>
                    <a:pt x="29157" y="7972"/>
                    <a:pt x="29266" y="5758"/>
                    <a:pt x="29266" y="5757"/>
                  </a:cubicBezTo>
                  <a:lnTo>
                    <a:pt x="29266" y="5757"/>
                  </a:lnTo>
                  <a:cubicBezTo>
                    <a:pt x="29266" y="5758"/>
                    <a:pt x="29064" y="8591"/>
                    <a:pt x="32385" y="8746"/>
                  </a:cubicBezTo>
                  <a:cubicBezTo>
                    <a:pt x="32460" y="8749"/>
                    <a:pt x="32535" y="8751"/>
                    <a:pt x="32610" y="8751"/>
                  </a:cubicBezTo>
                  <a:cubicBezTo>
                    <a:pt x="35820" y="8751"/>
                    <a:pt x="38453" y="5535"/>
                    <a:pt x="36219" y="2114"/>
                  </a:cubicBezTo>
                  <a:cubicBezTo>
                    <a:pt x="35258" y="651"/>
                    <a:pt x="33754" y="0"/>
                    <a:pt x="3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g358fe18d560_3_2253"/>
            <p:cNvSpPr/>
            <p:nvPr/>
          </p:nvSpPr>
          <p:spPr>
            <a:xfrm>
              <a:off x="1369000" y="2406075"/>
              <a:ext cx="47550" cy="40725"/>
            </a:xfrm>
            <a:custGeom>
              <a:avLst/>
              <a:gdLst/>
              <a:ahLst/>
              <a:cxnLst/>
              <a:rect l="l" t="t" r="r" b="b"/>
              <a:pathLst>
                <a:path w="1902" h="1629" extrusionOk="0">
                  <a:moveTo>
                    <a:pt x="1113" y="0"/>
                  </a:moveTo>
                  <a:cubicBezTo>
                    <a:pt x="1106" y="0"/>
                    <a:pt x="1099" y="1"/>
                    <a:pt x="1092" y="1"/>
                  </a:cubicBezTo>
                  <a:cubicBezTo>
                    <a:pt x="1087" y="1"/>
                    <a:pt x="1083" y="1"/>
                    <a:pt x="1078" y="1"/>
                  </a:cubicBezTo>
                  <a:cubicBezTo>
                    <a:pt x="361" y="1"/>
                    <a:pt x="0" y="873"/>
                    <a:pt x="509" y="1382"/>
                  </a:cubicBezTo>
                  <a:cubicBezTo>
                    <a:pt x="675" y="1552"/>
                    <a:pt x="881" y="1628"/>
                    <a:pt x="1082" y="1628"/>
                  </a:cubicBezTo>
                  <a:cubicBezTo>
                    <a:pt x="1500" y="1628"/>
                    <a:pt x="1902" y="1301"/>
                    <a:pt x="1902" y="810"/>
                  </a:cubicBezTo>
                  <a:cubicBezTo>
                    <a:pt x="1902" y="365"/>
                    <a:pt x="1556" y="0"/>
                    <a:pt x="1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g358fe18d560_3_2253"/>
            <p:cNvSpPr/>
            <p:nvPr/>
          </p:nvSpPr>
          <p:spPr>
            <a:xfrm>
              <a:off x="1813600" y="2693625"/>
              <a:ext cx="47650" cy="40800"/>
            </a:xfrm>
            <a:custGeom>
              <a:avLst/>
              <a:gdLst/>
              <a:ahLst/>
              <a:cxnLst/>
              <a:rect l="l" t="t" r="r" b="b"/>
              <a:pathLst>
                <a:path w="1906" h="1632" extrusionOk="0">
                  <a:moveTo>
                    <a:pt x="1084" y="0"/>
                  </a:moveTo>
                  <a:cubicBezTo>
                    <a:pt x="358" y="0"/>
                    <a:pt x="1" y="869"/>
                    <a:pt x="513" y="1393"/>
                  </a:cubicBezTo>
                  <a:cubicBezTo>
                    <a:pt x="677" y="1558"/>
                    <a:pt x="880" y="1631"/>
                    <a:pt x="1079" y="1631"/>
                  </a:cubicBezTo>
                  <a:cubicBezTo>
                    <a:pt x="1500" y="1631"/>
                    <a:pt x="1906" y="1303"/>
                    <a:pt x="1906" y="810"/>
                  </a:cubicBezTo>
                  <a:cubicBezTo>
                    <a:pt x="1906" y="357"/>
                    <a:pt x="1537" y="0"/>
                    <a:pt x="1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g358fe18d560_3_2253"/>
            <p:cNvSpPr/>
            <p:nvPr/>
          </p:nvSpPr>
          <p:spPr>
            <a:xfrm>
              <a:off x="1793075" y="3073425"/>
              <a:ext cx="47650" cy="40800"/>
            </a:xfrm>
            <a:custGeom>
              <a:avLst/>
              <a:gdLst/>
              <a:ahLst/>
              <a:cxnLst/>
              <a:rect l="l" t="t" r="r" b="b"/>
              <a:pathLst>
                <a:path w="1906" h="1632" extrusionOk="0">
                  <a:moveTo>
                    <a:pt x="1096" y="0"/>
                  </a:moveTo>
                  <a:cubicBezTo>
                    <a:pt x="369" y="0"/>
                    <a:pt x="0" y="882"/>
                    <a:pt x="512" y="1393"/>
                  </a:cubicBezTo>
                  <a:cubicBezTo>
                    <a:pt x="680" y="1558"/>
                    <a:pt x="884" y="1631"/>
                    <a:pt x="1084" y="1631"/>
                  </a:cubicBezTo>
                  <a:cubicBezTo>
                    <a:pt x="1505" y="1631"/>
                    <a:pt x="1905" y="1303"/>
                    <a:pt x="1905" y="810"/>
                  </a:cubicBezTo>
                  <a:cubicBezTo>
                    <a:pt x="1905" y="358"/>
                    <a:pt x="1548" y="0"/>
                    <a:pt x="1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g358fe18d560_3_2253"/>
            <p:cNvSpPr/>
            <p:nvPr/>
          </p:nvSpPr>
          <p:spPr>
            <a:xfrm>
              <a:off x="924200" y="2526625"/>
              <a:ext cx="47650" cy="40875"/>
            </a:xfrm>
            <a:custGeom>
              <a:avLst/>
              <a:gdLst/>
              <a:ahLst/>
              <a:cxnLst/>
              <a:rect l="l" t="t" r="r" b="b"/>
              <a:pathLst>
                <a:path w="1906" h="1635" extrusionOk="0">
                  <a:moveTo>
                    <a:pt x="1084" y="1"/>
                  </a:moveTo>
                  <a:cubicBezTo>
                    <a:pt x="358" y="1"/>
                    <a:pt x="1" y="882"/>
                    <a:pt x="513" y="1394"/>
                  </a:cubicBezTo>
                  <a:cubicBezTo>
                    <a:pt x="679" y="1560"/>
                    <a:pt x="884" y="1635"/>
                    <a:pt x="1086" y="1635"/>
                  </a:cubicBezTo>
                  <a:cubicBezTo>
                    <a:pt x="1504" y="1635"/>
                    <a:pt x="1906" y="1313"/>
                    <a:pt x="1906" y="822"/>
                  </a:cubicBezTo>
                  <a:cubicBezTo>
                    <a:pt x="1906" y="370"/>
                    <a:pt x="1537" y="1"/>
                    <a:pt x="1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g358fe18d560_3_2253"/>
            <p:cNvSpPr/>
            <p:nvPr/>
          </p:nvSpPr>
          <p:spPr>
            <a:xfrm>
              <a:off x="1216200" y="3211825"/>
              <a:ext cx="47650" cy="40875"/>
            </a:xfrm>
            <a:custGeom>
              <a:avLst/>
              <a:gdLst/>
              <a:ahLst/>
              <a:cxnLst/>
              <a:rect l="l" t="t" r="r" b="b"/>
              <a:pathLst>
                <a:path w="1906" h="1635" extrusionOk="0">
                  <a:moveTo>
                    <a:pt x="1084" y="1"/>
                  </a:moveTo>
                  <a:cubicBezTo>
                    <a:pt x="358" y="1"/>
                    <a:pt x="1" y="882"/>
                    <a:pt x="513" y="1394"/>
                  </a:cubicBezTo>
                  <a:cubicBezTo>
                    <a:pt x="679" y="1560"/>
                    <a:pt x="885" y="1635"/>
                    <a:pt x="1086" y="1635"/>
                  </a:cubicBezTo>
                  <a:cubicBezTo>
                    <a:pt x="1504" y="1635"/>
                    <a:pt x="1906" y="1313"/>
                    <a:pt x="1906" y="822"/>
                  </a:cubicBezTo>
                  <a:cubicBezTo>
                    <a:pt x="1906" y="370"/>
                    <a:pt x="1537" y="1"/>
                    <a:pt x="1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2">
    <p:spTree>
      <p:nvGrpSpPr>
        <p:cNvPr id="1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6" name="Google Shape;2446;g358fe18d560_3_2444"/>
          <p:cNvGrpSpPr/>
          <p:nvPr/>
        </p:nvGrpSpPr>
        <p:grpSpPr>
          <a:xfrm>
            <a:off x="40" y="7931132"/>
            <a:ext cx="18287835" cy="2879486"/>
            <a:chOff x="20" y="3965566"/>
            <a:chExt cx="9143918" cy="1439743"/>
          </a:xfrm>
        </p:grpSpPr>
        <p:grpSp>
          <p:nvGrpSpPr>
            <p:cNvPr id="2447" name="Google Shape;2447;g358fe18d560_3_2444"/>
            <p:cNvGrpSpPr/>
            <p:nvPr/>
          </p:nvGrpSpPr>
          <p:grpSpPr>
            <a:xfrm>
              <a:off x="20" y="3965566"/>
              <a:ext cx="3735756" cy="1175806"/>
              <a:chOff x="6399850" y="1440950"/>
              <a:chExt cx="1637125" cy="515275"/>
            </a:xfrm>
          </p:grpSpPr>
          <p:sp>
            <p:nvSpPr>
              <p:cNvPr id="2448" name="Google Shape;2448;g358fe18d560_3_2444"/>
              <p:cNvSpPr/>
              <p:nvPr/>
            </p:nvSpPr>
            <p:spPr>
              <a:xfrm>
                <a:off x="6399850" y="1440950"/>
                <a:ext cx="1637125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65485" h="20611" extrusionOk="0">
                    <a:moveTo>
                      <a:pt x="19574" y="1"/>
                    </a:moveTo>
                    <a:cubicBezTo>
                      <a:pt x="14776" y="1"/>
                      <a:pt x="10620" y="2918"/>
                      <a:pt x="8561" y="7192"/>
                    </a:cubicBezTo>
                    <a:cubicBezTo>
                      <a:pt x="6703" y="5359"/>
                      <a:pt x="4203" y="4323"/>
                      <a:pt x="1584" y="4311"/>
                    </a:cubicBezTo>
                    <a:cubicBezTo>
                      <a:pt x="1060" y="4311"/>
                      <a:pt x="524" y="4358"/>
                      <a:pt x="0" y="4442"/>
                    </a:cubicBezTo>
                    <a:lnTo>
                      <a:pt x="0" y="20610"/>
                    </a:lnTo>
                    <a:lnTo>
                      <a:pt x="65484" y="20610"/>
                    </a:lnTo>
                    <a:cubicBezTo>
                      <a:pt x="65342" y="17562"/>
                      <a:pt x="63008" y="15134"/>
                      <a:pt x="60127" y="15134"/>
                    </a:cubicBezTo>
                    <a:cubicBezTo>
                      <a:pt x="59257" y="15134"/>
                      <a:pt x="58400" y="15360"/>
                      <a:pt x="57638" y="15788"/>
                    </a:cubicBezTo>
                    <a:cubicBezTo>
                      <a:pt x="57138" y="10883"/>
                      <a:pt x="53269" y="7073"/>
                      <a:pt x="48566" y="7073"/>
                    </a:cubicBezTo>
                    <a:cubicBezTo>
                      <a:pt x="44946" y="7073"/>
                      <a:pt x="41803" y="9347"/>
                      <a:pt x="40338" y="12633"/>
                    </a:cubicBezTo>
                    <a:cubicBezTo>
                      <a:pt x="38898" y="10859"/>
                      <a:pt x="36767" y="9740"/>
                      <a:pt x="34409" y="9740"/>
                    </a:cubicBezTo>
                    <a:cubicBezTo>
                      <a:pt x="33457" y="9740"/>
                      <a:pt x="32528" y="9919"/>
                      <a:pt x="31647" y="10276"/>
                    </a:cubicBezTo>
                    <a:cubicBezTo>
                      <a:pt x="30361" y="4394"/>
                      <a:pt x="25444" y="1"/>
                      <a:pt x="19574" y="1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9" name="Google Shape;2449;g358fe18d560_3_2444"/>
              <p:cNvSpPr/>
              <p:nvPr/>
            </p:nvSpPr>
            <p:spPr>
              <a:xfrm>
                <a:off x="6611775" y="1618075"/>
                <a:ext cx="87525" cy="13722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5489" extrusionOk="0">
                    <a:moveTo>
                      <a:pt x="155" y="0"/>
                    </a:moveTo>
                    <a:lnTo>
                      <a:pt x="0" y="226"/>
                    </a:lnTo>
                    <a:cubicBezTo>
                      <a:pt x="24" y="238"/>
                      <a:pt x="2393" y="2250"/>
                      <a:pt x="3251" y="5489"/>
                    </a:cubicBezTo>
                    <a:lnTo>
                      <a:pt x="3501" y="5417"/>
                    </a:lnTo>
                    <a:cubicBezTo>
                      <a:pt x="2620" y="2084"/>
                      <a:pt x="179" y="24"/>
                      <a:pt x="1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0" name="Google Shape;2450;g358fe18d560_3_2444"/>
              <p:cNvSpPr/>
              <p:nvPr/>
            </p:nvSpPr>
            <p:spPr>
              <a:xfrm>
                <a:off x="6614450" y="1738400"/>
                <a:ext cx="197075" cy="81800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3272" extrusionOk="0">
                    <a:moveTo>
                      <a:pt x="5807" y="1"/>
                    </a:moveTo>
                    <a:cubicBezTo>
                      <a:pt x="3510" y="1"/>
                      <a:pt x="1204" y="1175"/>
                      <a:pt x="0" y="3117"/>
                    </a:cubicBezTo>
                    <a:lnTo>
                      <a:pt x="227" y="3271"/>
                    </a:lnTo>
                    <a:cubicBezTo>
                      <a:pt x="1375" y="1403"/>
                      <a:pt x="3597" y="275"/>
                      <a:pt x="5804" y="275"/>
                    </a:cubicBezTo>
                    <a:cubicBezTo>
                      <a:pt x="6481" y="275"/>
                      <a:pt x="7156" y="381"/>
                      <a:pt x="7799" y="604"/>
                    </a:cubicBezTo>
                    <a:lnTo>
                      <a:pt x="7882" y="342"/>
                    </a:lnTo>
                    <a:cubicBezTo>
                      <a:pt x="7213" y="111"/>
                      <a:pt x="6510" y="1"/>
                      <a:pt x="58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1" name="Google Shape;2451;g358fe18d560_3_2444"/>
              <p:cNvSpPr/>
              <p:nvPr/>
            </p:nvSpPr>
            <p:spPr>
              <a:xfrm>
                <a:off x="7377650" y="1755275"/>
                <a:ext cx="336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4371" extrusionOk="0">
                    <a:moveTo>
                      <a:pt x="1107" y="1"/>
                    </a:moveTo>
                    <a:cubicBezTo>
                      <a:pt x="1095" y="25"/>
                      <a:pt x="143" y="2120"/>
                      <a:pt x="0" y="4358"/>
                    </a:cubicBezTo>
                    <a:lnTo>
                      <a:pt x="262" y="4370"/>
                    </a:lnTo>
                    <a:cubicBezTo>
                      <a:pt x="405" y="2192"/>
                      <a:pt x="1334" y="144"/>
                      <a:pt x="1345" y="132"/>
                    </a:cubicBez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2" name="Google Shape;2452;g358fe18d560_3_2444"/>
              <p:cNvSpPr/>
              <p:nvPr/>
            </p:nvSpPr>
            <p:spPr>
              <a:xfrm>
                <a:off x="7338050" y="1863025"/>
                <a:ext cx="86050" cy="2772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09" extrusionOk="0">
                    <a:moveTo>
                      <a:pt x="1597" y="1"/>
                    </a:moveTo>
                    <a:cubicBezTo>
                      <a:pt x="955" y="1"/>
                      <a:pt x="363" y="320"/>
                      <a:pt x="1" y="834"/>
                    </a:cubicBezTo>
                    <a:lnTo>
                      <a:pt x="203" y="1013"/>
                    </a:lnTo>
                    <a:cubicBezTo>
                      <a:pt x="529" y="558"/>
                      <a:pt x="1050" y="286"/>
                      <a:pt x="1608" y="286"/>
                    </a:cubicBezTo>
                    <a:cubicBezTo>
                      <a:pt x="1620" y="286"/>
                      <a:pt x="1632" y="286"/>
                      <a:pt x="1644" y="287"/>
                    </a:cubicBezTo>
                    <a:cubicBezTo>
                      <a:pt x="1655" y="286"/>
                      <a:pt x="1667" y="286"/>
                      <a:pt x="1679" y="286"/>
                    </a:cubicBezTo>
                    <a:cubicBezTo>
                      <a:pt x="2297" y="286"/>
                      <a:pt x="2877" y="594"/>
                      <a:pt x="3239" y="1108"/>
                    </a:cubicBezTo>
                    <a:lnTo>
                      <a:pt x="3441" y="930"/>
                    </a:lnTo>
                    <a:cubicBezTo>
                      <a:pt x="3025" y="346"/>
                      <a:pt x="2346" y="1"/>
                      <a:pt x="1632" y="1"/>
                    </a:cubicBezTo>
                    <a:cubicBezTo>
                      <a:pt x="1620" y="1"/>
                      <a:pt x="1608" y="1"/>
                      <a:pt x="15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3" name="Google Shape;2453;g358fe18d560_3_2444"/>
              <p:cNvSpPr/>
              <p:nvPr/>
            </p:nvSpPr>
            <p:spPr>
              <a:xfrm>
                <a:off x="7095750" y="1694550"/>
                <a:ext cx="964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299" extrusionOk="0">
                    <a:moveTo>
                      <a:pt x="3775" y="1"/>
                    </a:moveTo>
                    <a:cubicBezTo>
                      <a:pt x="3680" y="25"/>
                      <a:pt x="1334" y="858"/>
                      <a:pt x="1" y="3156"/>
                    </a:cubicBezTo>
                    <a:lnTo>
                      <a:pt x="227" y="3299"/>
                    </a:lnTo>
                    <a:cubicBezTo>
                      <a:pt x="1501" y="1096"/>
                      <a:pt x="3835" y="275"/>
                      <a:pt x="3858" y="263"/>
                    </a:cubicBezTo>
                    <a:lnTo>
                      <a:pt x="3775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4" name="Google Shape;2454;g358fe18d560_3_2444"/>
              <p:cNvSpPr/>
              <p:nvPr/>
            </p:nvSpPr>
            <p:spPr>
              <a:xfrm>
                <a:off x="7779175" y="1832675"/>
                <a:ext cx="63125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3120" extrusionOk="0">
                    <a:moveTo>
                      <a:pt x="2418" y="0"/>
                    </a:moveTo>
                    <a:cubicBezTo>
                      <a:pt x="1263" y="679"/>
                      <a:pt x="405" y="1751"/>
                      <a:pt x="1" y="3025"/>
                    </a:cubicBezTo>
                    <a:lnTo>
                      <a:pt x="251" y="3120"/>
                    </a:lnTo>
                    <a:cubicBezTo>
                      <a:pt x="632" y="1917"/>
                      <a:pt x="1441" y="905"/>
                      <a:pt x="2525" y="250"/>
                    </a:cubicBezTo>
                    <a:lnTo>
                      <a:pt x="2418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55" name="Google Shape;2455;g358fe18d560_3_2444"/>
            <p:cNvGrpSpPr/>
            <p:nvPr/>
          </p:nvGrpSpPr>
          <p:grpSpPr>
            <a:xfrm flipH="1">
              <a:off x="111963" y="4479889"/>
              <a:ext cx="1774449" cy="664693"/>
              <a:chOff x="6139625" y="939075"/>
              <a:chExt cx="1818642" cy="681247"/>
            </a:xfrm>
          </p:grpSpPr>
          <p:sp>
            <p:nvSpPr>
              <p:cNvPr id="2456" name="Google Shape;2456;g358fe18d560_3_2444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7" name="Google Shape;2457;g358fe18d560_3_2444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8" name="Google Shape;2458;g358fe18d560_3_2444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9" name="Google Shape;2459;g358fe18d560_3_2444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60" name="Google Shape;2460;g358fe18d560_3_2444"/>
            <p:cNvGrpSpPr/>
            <p:nvPr/>
          </p:nvGrpSpPr>
          <p:grpSpPr>
            <a:xfrm flipH="1">
              <a:off x="2225216" y="4795712"/>
              <a:ext cx="879493" cy="364228"/>
              <a:chOff x="5525375" y="1545600"/>
              <a:chExt cx="289650" cy="119950"/>
            </a:xfrm>
          </p:grpSpPr>
          <p:sp>
            <p:nvSpPr>
              <p:cNvPr id="2461" name="Google Shape;2461;g358fe18d560_3_2444"/>
              <p:cNvSpPr/>
              <p:nvPr/>
            </p:nvSpPr>
            <p:spPr>
              <a:xfrm>
                <a:off x="5525375" y="1545600"/>
                <a:ext cx="2896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4798" extrusionOk="0">
                    <a:moveTo>
                      <a:pt x="4148" y="1"/>
                    </a:moveTo>
                    <a:cubicBezTo>
                      <a:pt x="3896" y="1"/>
                      <a:pt x="3639" y="27"/>
                      <a:pt x="3382" y="82"/>
                    </a:cubicBezTo>
                    <a:cubicBezTo>
                      <a:pt x="1263" y="535"/>
                      <a:pt x="1" y="2737"/>
                      <a:pt x="667" y="4797"/>
                    </a:cubicBezTo>
                    <a:lnTo>
                      <a:pt x="11586" y="4797"/>
                    </a:lnTo>
                    <a:cubicBezTo>
                      <a:pt x="11478" y="3618"/>
                      <a:pt x="10478" y="2713"/>
                      <a:pt x="9288" y="2713"/>
                    </a:cubicBezTo>
                    <a:cubicBezTo>
                      <a:pt x="8740" y="2713"/>
                      <a:pt x="8204" y="2916"/>
                      <a:pt x="7787" y="3273"/>
                    </a:cubicBezTo>
                    <a:cubicBezTo>
                      <a:pt x="7589" y="1380"/>
                      <a:pt x="5975" y="1"/>
                      <a:pt x="4148" y="1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2" name="Google Shape;2462;g358fe18d560_3_2444"/>
              <p:cNvSpPr/>
              <p:nvPr/>
            </p:nvSpPr>
            <p:spPr>
              <a:xfrm>
                <a:off x="5700100" y="1625025"/>
                <a:ext cx="223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168" extrusionOk="0">
                    <a:moveTo>
                      <a:pt x="703" y="1"/>
                    </a:moveTo>
                    <a:cubicBezTo>
                      <a:pt x="382" y="287"/>
                      <a:pt x="132" y="668"/>
                      <a:pt x="1" y="1084"/>
                    </a:cubicBezTo>
                    <a:lnTo>
                      <a:pt x="275" y="1168"/>
                    </a:lnTo>
                    <a:cubicBezTo>
                      <a:pt x="394" y="798"/>
                      <a:pt x="608" y="465"/>
                      <a:pt x="894" y="215"/>
                    </a:cubicBez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63" name="Google Shape;2463;g358fe18d560_3_2444"/>
            <p:cNvGrpSpPr/>
            <p:nvPr/>
          </p:nvGrpSpPr>
          <p:grpSpPr>
            <a:xfrm flipH="1">
              <a:off x="6868271" y="4290964"/>
              <a:ext cx="2275667" cy="852445"/>
              <a:chOff x="6139625" y="939075"/>
              <a:chExt cx="1818642" cy="681247"/>
            </a:xfrm>
          </p:grpSpPr>
          <p:sp>
            <p:nvSpPr>
              <p:cNvPr id="2464" name="Google Shape;2464;g358fe18d560_3_2444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5" name="Google Shape;2465;g358fe18d560_3_2444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6" name="Google Shape;2466;g358fe18d560_3_2444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7" name="Google Shape;2467;g358fe18d560_3_2444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68" name="Google Shape;2468;g358fe18d560_3_2444"/>
            <p:cNvGrpSpPr/>
            <p:nvPr/>
          </p:nvGrpSpPr>
          <p:grpSpPr>
            <a:xfrm flipH="1">
              <a:off x="5531646" y="4552864"/>
              <a:ext cx="2275667" cy="852445"/>
              <a:chOff x="6139625" y="939075"/>
              <a:chExt cx="1818642" cy="681247"/>
            </a:xfrm>
          </p:grpSpPr>
          <p:sp>
            <p:nvSpPr>
              <p:cNvPr id="2469" name="Google Shape;2469;g358fe18d560_3_2444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0" name="Google Shape;2470;g358fe18d560_3_2444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1" name="Google Shape;2471;g358fe18d560_3_2444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2" name="Google Shape;2472;g358fe18d560_3_2444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73" name="Google Shape;2473;g358fe18d560_3_2444"/>
          <p:cNvGrpSpPr/>
          <p:nvPr/>
        </p:nvGrpSpPr>
        <p:grpSpPr>
          <a:xfrm>
            <a:off x="-825215" y="311170"/>
            <a:ext cx="19609482" cy="3929692"/>
            <a:chOff x="-412607" y="155585"/>
            <a:chExt cx="9804741" cy="1964846"/>
          </a:xfrm>
        </p:grpSpPr>
        <p:grpSp>
          <p:nvGrpSpPr>
            <p:cNvPr id="2474" name="Google Shape;2474;g358fe18d560_3_2444"/>
            <p:cNvGrpSpPr/>
            <p:nvPr/>
          </p:nvGrpSpPr>
          <p:grpSpPr>
            <a:xfrm>
              <a:off x="-412607" y="155585"/>
              <a:ext cx="1084741" cy="1151596"/>
              <a:chOff x="742350" y="3532700"/>
              <a:chExt cx="1038825" cy="1102850"/>
            </a:xfrm>
          </p:grpSpPr>
          <p:sp>
            <p:nvSpPr>
              <p:cNvPr id="2475" name="Google Shape;2475;g358fe18d560_3_2444"/>
              <p:cNvSpPr/>
              <p:nvPr/>
            </p:nvSpPr>
            <p:spPr>
              <a:xfrm>
                <a:off x="921525" y="3644325"/>
                <a:ext cx="97075" cy="16790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6716" extrusionOk="0">
                    <a:moveTo>
                      <a:pt x="1953" y="1858"/>
                    </a:moveTo>
                    <a:lnTo>
                      <a:pt x="2811" y="3346"/>
                    </a:lnTo>
                    <a:lnTo>
                      <a:pt x="1953" y="4835"/>
                    </a:lnTo>
                    <a:lnTo>
                      <a:pt x="1096" y="3346"/>
                    </a:lnTo>
                    <a:lnTo>
                      <a:pt x="1953" y="1858"/>
                    </a:lnTo>
                    <a:close/>
                    <a:moveTo>
                      <a:pt x="1941" y="1"/>
                    </a:moveTo>
                    <a:lnTo>
                      <a:pt x="1" y="3358"/>
                    </a:lnTo>
                    <a:lnTo>
                      <a:pt x="1941" y="6716"/>
                    </a:lnTo>
                    <a:lnTo>
                      <a:pt x="3882" y="3358"/>
                    </a:lnTo>
                    <a:lnTo>
                      <a:pt x="19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6" name="Google Shape;2476;g358fe18d560_3_2444"/>
              <p:cNvSpPr/>
              <p:nvPr/>
            </p:nvSpPr>
            <p:spPr>
              <a:xfrm>
                <a:off x="958450" y="3532700"/>
                <a:ext cx="23525" cy="134875"/>
              </a:xfrm>
              <a:custGeom>
                <a:avLst/>
                <a:gdLst/>
                <a:ahLst/>
                <a:cxnLst/>
                <a:rect l="l" t="t" r="r" b="b"/>
                <a:pathLst>
                  <a:path w="941" h="5395" extrusionOk="0">
                    <a:moveTo>
                      <a:pt x="0" y="1"/>
                    </a:moveTo>
                    <a:lnTo>
                      <a:pt x="0" y="5394"/>
                    </a:lnTo>
                    <a:lnTo>
                      <a:pt x="941" y="5394"/>
                    </a:lnTo>
                    <a:lnTo>
                      <a:pt x="9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7" name="Google Shape;2477;g358fe18d560_3_2444"/>
              <p:cNvSpPr/>
              <p:nvPr/>
            </p:nvSpPr>
            <p:spPr>
              <a:xfrm>
                <a:off x="905450" y="3556525"/>
                <a:ext cx="129525" cy="91400"/>
              </a:xfrm>
              <a:custGeom>
                <a:avLst/>
                <a:gdLst/>
                <a:ahLst/>
                <a:cxnLst/>
                <a:rect l="l" t="t" r="r" b="b"/>
                <a:pathLst>
                  <a:path w="5181" h="3656" extrusionOk="0">
                    <a:moveTo>
                      <a:pt x="4692" y="0"/>
                    </a:moveTo>
                    <a:lnTo>
                      <a:pt x="1" y="2858"/>
                    </a:lnTo>
                    <a:lnTo>
                      <a:pt x="489" y="3655"/>
                    </a:lnTo>
                    <a:lnTo>
                      <a:pt x="5180" y="798"/>
                    </a:lnTo>
                    <a:lnTo>
                      <a:pt x="46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8" name="Google Shape;2478;g358fe18d560_3_2444"/>
              <p:cNvSpPr/>
              <p:nvPr/>
            </p:nvSpPr>
            <p:spPr>
              <a:xfrm>
                <a:off x="905450" y="3556525"/>
                <a:ext cx="12952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5181" h="3668" extrusionOk="0">
                    <a:moveTo>
                      <a:pt x="489" y="0"/>
                    </a:moveTo>
                    <a:lnTo>
                      <a:pt x="1" y="810"/>
                    </a:lnTo>
                    <a:lnTo>
                      <a:pt x="4692" y="3667"/>
                    </a:lnTo>
                    <a:lnTo>
                      <a:pt x="5180" y="2870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9" name="Google Shape;2479;g358fe18d560_3_2444"/>
              <p:cNvSpPr/>
              <p:nvPr/>
            </p:nvSpPr>
            <p:spPr>
              <a:xfrm>
                <a:off x="921525" y="3765175"/>
                <a:ext cx="97075" cy="16760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6704" extrusionOk="0">
                    <a:moveTo>
                      <a:pt x="1941" y="1882"/>
                    </a:moveTo>
                    <a:lnTo>
                      <a:pt x="2811" y="3346"/>
                    </a:lnTo>
                    <a:lnTo>
                      <a:pt x="1953" y="4834"/>
                    </a:lnTo>
                    <a:lnTo>
                      <a:pt x="1096" y="3346"/>
                    </a:lnTo>
                    <a:lnTo>
                      <a:pt x="1941" y="1882"/>
                    </a:lnTo>
                    <a:close/>
                    <a:moveTo>
                      <a:pt x="1941" y="1"/>
                    </a:moveTo>
                    <a:lnTo>
                      <a:pt x="1" y="3346"/>
                    </a:lnTo>
                    <a:lnTo>
                      <a:pt x="1941" y="6704"/>
                    </a:lnTo>
                    <a:lnTo>
                      <a:pt x="3882" y="3346"/>
                    </a:lnTo>
                    <a:lnTo>
                      <a:pt x="19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0" name="Google Shape;2480;g358fe18d560_3_2444"/>
              <p:cNvSpPr/>
              <p:nvPr/>
            </p:nvSpPr>
            <p:spPr>
              <a:xfrm>
                <a:off x="958450" y="3909250"/>
                <a:ext cx="23525" cy="135150"/>
              </a:xfrm>
              <a:custGeom>
                <a:avLst/>
                <a:gdLst/>
                <a:ahLst/>
                <a:cxnLst/>
                <a:rect l="l" t="t" r="r" b="b"/>
                <a:pathLst>
                  <a:path w="941" h="5406" extrusionOk="0">
                    <a:moveTo>
                      <a:pt x="0" y="0"/>
                    </a:moveTo>
                    <a:lnTo>
                      <a:pt x="0" y="5406"/>
                    </a:lnTo>
                    <a:lnTo>
                      <a:pt x="941" y="5406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1" name="Google Shape;2481;g358fe18d560_3_2444"/>
              <p:cNvSpPr/>
              <p:nvPr/>
            </p:nvSpPr>
            <p:spPr>
              <a:xfrm>
                <a:off x="905450" y="3928600"/>
                <a:ext cx="129525" cy="91400"/>
              </a:xfrm>
              <a:custGeom>
                <a:avLst/>
                <a:gdLst/>
                <a:ahLst/>
                <a:cxnLst/>
                <a:rect l="l" t="t" r="r" b="b"/>
                <a:pathLst>
                  <a:path w="5181" h="3656" extrusionOk="0">
                    <a:moveTo>
                      <a:pt x="4692" y="0"/>
                    </a:moveTo>
                    <a:lnTo>
                      <a:pt x="1" y="2858"/>
                    </a:lnTo>
                    <a:lnTo>
                      <a:pt x="489" y="3655"/>
                    </a:lnTo>
                    <a:lnTo>
                      <a:pt x="5180" y="798"/>
                    </a:lnTo>
                    <a:lnTo>
                      <a:pt x="46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2" name="Google Shape;2482;g358fe18d560_3_2444"/>
              <p:cNvSpPr/>
              <p:nvPr/>
            </p:nvSpPr>
            <p:spPr>
              <a:xfrm>
                <a:off x="905150" y="3928600"/>
                <a:ext cx="12982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5193" h="3668" extrusionOk="0">
                    <a:moveTo>
                      <a:pt x="501" y="0"/>
                    </a:moveTo>
                    <a:lnTo>
                      <a:pt x="1" y="810"/>
                    </a:lnTo>
                    <a:lnTo>
                      <a:pt x="4692" y="3667"/>
                    </a:lnTo>
                    <a:lnTo>
                      <a:pt x="5192" y="2869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3" name="Google Shape;2483;g358fe18d560_3_2444"/>
              <p:cNvSpPr/>
              <p:nvPr/>
            </p:nvSpPr>
            <p:spPr>
              <a:xfrm>
                <a:off x="845025" y="3716350"/>
                <a:ext cx="145300" cy="83975"/>
              </a:xfrm>
              <a:custGeom>
                <a:avLst/>
                <a:gdLst/>
                <a:ahLst/>
                <a:cxnLst/>
                <a:rect l="l" t="t" r="r" b="b"/>
                <a:pathLst>
                  <a:path w="5812" h="3359" extrusionOk="0">
                    <a:moveTo>
                      <a:pt x="3335" y="942"/>
                    </a:moveTo>
                    <a:lnTo>
                      <a:pt x="4192" y="2430"/>
                    </a:lnTo>
                    <a:lnTo>
                      <a:pt x="2477" y="2430"/>
                    </a:lnTo>
                    <a:lnTo>
                      <a:pt x="1632" y="942"/>
                    </a:lnTo>
                    <a:close/>
                    <a:moveTo>
                      <a:pt x="1" y="1"/>
                    </a:moveTo>
                    <a:lnTo>
                      <a:pt x="1942" y="3358"/>
                    </a:lnTo>
                    <a:lnTo>
                      <a:pt x="5811" y="3358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4" name="Google Shape;2484;g358fe18d560_3_2444"/>
              <p:cNvSpPr/>
              <p:nvPr/>
            </p:nvSpPr>
            <p:spPr>
              <a:xfrm>
                <a:off x="742650" y="3650575"/>
                <a:ext cx="128600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3513" extrusionOk="0">
                    <a:moveTo>
                      <a:pt x="464" y="1"/>
                    </a:moveTo>
                    <a:lnTo>
                      <a:pt x="0" y="810"/>
                    </a:lnTo>
                    <a:lnTo>
                      <a:pt x="4679" y="3513"/>
                    </a:lnTo>
                    <a:lnTo>
                      <a:pt x="5144" y="2691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5" name="Google Shape;2485;g358fe18d560_3_2444"/>
              <p:cNvSpPr/>
              <p:nvPr/>
            </p:nvSpPr>
            <p:spPr>
              <a:xfrm>
                <a:off x="795625" y="3626475"/>
                <a:ext cx="26800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5513" extrusionOk="0">
                    <a:moveTo>
                      <a:pt x="941" y="0"/>
                    </a:moveTo>
                    <a:lnTo>
                      <a:pt x="0" y="24"/>
                    </a:lnTo>
                    <a:lnTo>
                      <a:pt x="131" y="5513"/>
                    </a:lnTo>
                    <a:lnTo>
                      <a:pt x="1072" y="5501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6" name="Google Shape;2486;g358fe18d560_3_2444"/>
              <p:cNvSpPr/>
              <p:nvPr/>
            </p:nvSpPr>
            <p:spPr>
              <a:xfrm>
                <a:off x="743225" y="3652075"/>
                <a:ext cx="131900" cy="86625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3465" extrusionOk="0">
                    <a:moveTo>
                      <a:pt x="4823" y="0"/>
                    </a:moveTo>
                    <a:lnTo>
                      <a:pt x="1" y="2631"/>
                    </a:lnTo>
                    <a:lnTo>
                      <a:pt x="453" y="3465"/>
                    </a:lnTo>
                    <a:lnTo>
                      <a:pt x="5275" y="822"/>
                    </a:lnTo>
                    <a:lnTo>
                      <a:pt x="48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7" name="Google Shape;2487;g358fe18d560_3_2444"/>
              <p:cNvSpPr/>
              <p:nvPr/>
            </p:nvSpPr>
            <p:spPr>
              <a:xfrm>
                <a:off x="949800" y="3776775"/>
                <a:ext cx="145000" cy="83975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3359" extrusionOk="0">
                    <a:moveTo>
                      <a:pt x="3335" y="941"/>
                    </a:moveTo>
                    <a:lnTo>
                      <a:pt x="4192" y="2430"/>
                    </a:lnTo>
                    <a:lnTo>
                      <a:pt x="2477" y="2430"/>
                    </a:lnTo>
                    <a:lnTo>
                      <a:pt x="1620" y="941"/>
                    </a:lnTo>
                    <a:close/>
                    <a:moveTo>
                      <a:pt x="1" y="1"/>
                    </a:moveTo>
                    <a:lnTo>
                      <a:pt x="1930" y="3358"/>
                    </a:lnTo>
                    <a:lnTo>
                      <a:pt x="5799" y="3358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8" name="Google Shape;2488;g358fe18d560_3_2444"/>
              <p:cNvSpPr/>
              <p:nvPr/>
            </p:nvSpPr>
            <p:spPr>
              <a:xfrm>
                <a:off x="1068875" y="3838700"/>
                <a:ext cx="128600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3513" extrusionOk="0">
                    <a:moveTo>
                      <a:pt x="477" y="0"/>
                    </a:moveTo>
                    <a:lnTo>
                      <a:pt x="0" y="810"/>
                    </a:lnTo>
                    <a:lnTo>
                      <a:pt x="4680" y="3513"/>
                    </a:lnTo>
                    <a:lnTo>
                      <a:pt x="5144" y="2703"/>
                    </a:ln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9" name="Google Shape;2489;g358fe18d560_3_2444"/>
              <p:cNvSpPr/>
              <p:nvPr/>
            </p:nvSpPr>
            <p:spPr>
              <a:xfrm>
                <a:off x="1117975" y="3812500"/>
                <a:ext cx="26825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5514" extrusionOk="0">
                    <a:moveTo>
                      <a:pt x="941" y="1"/>
                    </a:moveTo>
                    <a:lnTo>
                      <a:pt x="1" y="24"/>
                    </a:lnTo>
                    <a:lnTo>
                      <a:pt x="132" y="5513"/>
                    </a:lnTo>
                    <a:lnTo>
                      <a:pt x="1072" y="5489"/>
                    </a:lnTo>
                    <a:lnTo>
                      <a:pt x="9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0" name="Google Shape;2490;g358fe18d560_3_2444"/>
              <p:cNvSpPr/>
              <p:nvPr/>
            </p:nvSpPr>
            <p:spPr>
              <a:xfrm>
                <a:off x="1065300" y="3838100"/>
                <a:ext cx="13187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5275" h="3466" extrusionOk="0">
                    <a:moveTo>
                      <a:pt x="4834" y="1"/>
                    </a:moveTo>
                    <a:lnTo>
                      <a:pt x="0" y="2632"/>
                    </a:lnTo>
                    <a:lnTo>
                      <a:pt x="453" y="3465"/>
                    </a:lnTo>
                    <a:lnTo>
                      <a:pt x="5275" y="822"/>
                    </a:lnTo>
                    <a:lnTo>
                      <a:pt x="48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1" name="Google Shape;2491;g358fe18d560_3_2444"/>
              <p:cNvSpPr/>
              <p:nvPr/>
            </p:nvSpPr>
            <p:spPr>
              <a:xfrm>
                <a:off x="950100" y="3716350"/>
                <a:ext cx="145000" cy="83975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3359" extrusionOk="0">
                    <a:moveTo>
                      <a:pt x="4180" y="930"/>
                    </a:moveTo>
                    <a:lnTo>
                      <a:pt x="3323" y="2418"/>
                    </a:lnTo>
                    <a:lnTo>
                      <a:pt x="1608" y="2418"/>
                    </a:lnTo>
                    <a:lnTo>
                      <a:pt x="2465" y="930"/>
                    </a:lnTo>
                    <a:close/>
                    <a:moveTo>
                      <a:pt x="1930" y="1"/>
                    </a:moveTo>
                    <a:lnTo>
                      <a:pt x="1" y="3358"/>
                    </a:lnTo>
                    <a:lnTo>
                      <a:pt x="3870" y="3358"/>
                    </a:lnTo>
                    <a:lnTo>
                      <a:pt x="579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2" name="Google Shape;2492;g358fe18d560_3_2444"/>
              <p:cNvSpPr/>
              <p:nvPr/>
            </p:nvSpPr>
            <p:spPr>
              <a:xfrm>
                <a:off x="1068575" y="3650575"/>
                <a:ext cx="128900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5156" h="3513" extrusionOk="0">
                    <a:moveTo>
                      <a:pt x="4680" y="1"/>
                    </a:moveTo>
                    <a:lnTo>
                      <a:pt x="0" y="2703"/>
                    </a:lnTo>
                    <a:lnTo>
                      <a:pt x="477" y="3513"/>
                    </a:lnTo>
                    <a:lnTo>
                      <a:pt x="5156" y="810"/>
                    </a:lnTo>
                    <a:lnTo>
                      <a:pt x="46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3" name="Google Shape;2493;g358fe18d560_3_2444"/>
              <p:cNvSpPr/>
              <p:nvPr/>
            </p:nvSpPr>
            <p:spPr>
              <a:xfrm>
                <a:off x="1065300" y="3652075"/>
                <a:ext cx="131875" cy="86625"/>
              </a:xfrm>
              <a:custGeom>
                <a:avLst/>
                <a:gdLst/>
                <a:ahLst/>
                <a:cxnLst/>
                <a:rect l="l" t="t" r="r" b="b"/>
                <a:pathLst>
                  <a:path w="5275" h="3465" extrusionOk="0">
                    <a:moveTo>
                      <a:pt x="453" y="0"/>
                    </a:moveTo>
                    <a:lnTo>
                      <a:pt x="0" y="834"/>
                    </a:lnTo>
                    <a:lnTo>
                      <a:pt x="4823" y="3465"/>
                    </a:lnTo>
                    <a:lnTo>
                      <a:pt x="5275" y="2643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4" name="Google Shape;2494;g358fe18d560_3_2444"/>
              <p:cNvSpPr/>
              <p:nvPr/>
            </p:nvSpPr>
            <p:spPr>
              <a:xfrm>
                <a:off x="1117675" y="3626475"/>
                <a:ext cx="26825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5513" extrusionOk="0">
                    <a:moveTo>
                      <a:pt x="132" y="0"/>
                    </a:moveTo>
                    <a:lnTo>
                      <a:pt x="1" y="5489"/>
                    </a:lnTo>
                    <a:lnTo>
                      <a:pt x="942" y="5513"/>
                    </a:lnTo>
                    <a:lnTo>
                      <a:pt x="1073" y="24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5" name="Google Shape;2495;g358fe18d560_3_2444"/>
              <p:cNvSpPr/>
              <p:nvPr/>
            </p:nvSpPr>
            <p:spPr>
              <a:xfrm>
                <a:off x="845325" y="3776775"/>
                <a:ext cx="145000" cy="83975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3359" extrusionOk="0">
                    <a:moveTo>
                      <a:pt x="4180" y="930"/>
                    </a:moveTo>
                    <a:lnTo>
                      <a:pt x="3323" y="2418"/>
                    </a:lnTo>
                    <a:lnTo>
                      <a:pt x="1620" y="2418"/>
                    </a:lnTo>
                    <a:lnTo>
                      <a:pt x="2465" y="930"/>
                    </a:lnTo>
                    <a:close/>
                    <a:moveTo>
                      <a:pt x="1930" y="1"/>
                    </a:moveTo>
                    <a:lnTo>
                      <a:pt x="1" y="3358"/>
                    </a:lnTo>
                    <a:lnTo>
                      <a:pt x="3870" y="3358"/>
                    </a:lnTo>
                    <a:lnTo>
                      <a:pt x="579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6" name="Google Shape;2496;g358fe18d560_3_2444"/>
              <p:cNvSpPr/>
              <p:nvPr/>
            </p:nvSpPr>
            <p:spPr>
              <a:xfrm>
                <a:off x="742350" y="3839000"/>
                <a:ext cx="128900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5156" h="3513" extrusionOk="0">
                    <a:moveTo>
                      <a:pt x="4679" y="0"/>
                    </a:moveTo>
                    <a:lnTo>
                      <a:pt x="0" y="2691"/>
                    </a:lnTo>
                    <a:lnTo>
                      <a:pt x="476" y="3513"/>
                    </a:lnTo>
                    <a:lnTo>
                      <a:pt x="5156" y="810"/>
                    </a:lnTo>
                    <a:lnTo>
                      <a:pt x="46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7" name="Google Shape;2497;g358fe18d560_3_2444"/>
              <p:cNvSpPr/>
              <p:nvPr/>
            </p:nvSpPr>
            <p:spPr>
              <a:xfrm>
                <a:off x="742950" y="3838100"/>
                <a:ext cx="13187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5275" h="3466" extrusionOk="0">
                    <a:moveTo>
                      <a:pt x="452" y="1"/>
                    </a:moveTo>
                    <a:lnTo>
                      <a:pt x="0" y="834"/>
                    </a:lnTo>
                    <a:lnTo>
                      <a:pt x="4834" y="3465"/>
                    </a:lnTo>
                    <a:lnTo>
                      <a:pt x="5274" y="2644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8" name="Google Shape;2498;g358fe18d560_3_2444"/>
              <p:cNvSpPr/>
              <p:nvPr/>
            </p:nvSpPr>
            <p:spPr>
              <a:xfrm>
                <a:off x="795625" y="3812500"/>
                <a:ext cx="26800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5514" extrusionOk="0">
                    <a:moveTo>
                      <a:pt x="131" y="1"/>
                    </a:moveTo>
                    <a:lnTo>
                      <a:pt x="0" y="5489"/>
                    </a:lnTo>
                    <a:lnTo>
                      <a:pt x="941" y="5513"/>
                    </a:lnTo>
                    <a:lnTo>
                      <a:pt x="1072" y="24"/>
                    </a:lnTo>
                    <a:lnTo>
                      <a:pt x="13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9" name="Google Shape;2499;g358fe18d560_3_2444"/>
              <p:cNvSpPr/>
              <p:nvPr/>
            </p:nvSpPr>
            <p:spPr>
              <a:xfrm>
                <a:off x="1500775" y="3847025"/>
                <a:ext cx="93175" cy="160775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6431" extrusionOk="0">
                    <a:moveTo>
                      <a:pt x="2274" y="1799"/>
                    </a:moveTo>
                    <a:lnTo>
                      <a:pt x="2679" y="3465"/>
                    </a:lnTo>
                    <a:lnTo>
                      <a:pt x="1429" y="4632"/>
                    </a:lnTo>
                    <a:lnTo>
                      <a:pt x="1024" y="2965"/>
                    </a:lnTo>
                    <a:lnTo>
                      <a:pt x="2274" y="1799"/>
                    </a:lnTo>
                    <a:close/>
                    <a:moveTo>
                      <a:pt x="2822" y="1"/>
                    </a:moveTo>
                    <a:lnTo>
                      <a:pt x="0" y="2656"/>
                    </a:lnTo>
                    <a:lnTo>
                      <a:pt x="893" y="6430"/>
                    </a:lnTo>
                    <a:lnTo>
                      <a:pt x="3727" y="3775"/>
                    </a:lnTo>
                    <a:lnTo>
                      <a:pt x="28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0" name="Google Shape;2500;g358fe18d560_3_2444"/>
              <p:cNvSpPr/>
              <p:nvPr/>
            </p:nvSpPr>
            <p:spPr>
              <a:xfrm>
                <a:off x="1563275" y="3744050"/>
                <a:ext cx="61650" cy="136350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5454" extrusionOk="0">
                    <a:moveTo>
                      <a:pt x="1560" y="0"/>
                    </a:moveTo>
                    <a:lnTo>
                      <a:pt x="1" y="5179"/>
                    </a:lnTo>
                    <a:lnTo>
                      <a:pt x="894" y="5453"/>
                    </a:lnTo>
                    <a:lnTo>
                      <a:pt x="2465" y="262"/>
                    </a:lnTo>
                    <a:lnTo>
                      <a:pt x="156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1" name="Google Shape;2501;g358fe18d560_3_2444"/>
              <p:cNvSpPr/>
              <p:nvPr/>
            </p:nvSpPr>
            <p:spPr>
              <a:xfrm>
                <a:off x="1513875" y="3778275"/>
                <a:ext cx="138725" cy="57475"/>
              </a:xfrm>
              <a:custGeom>
                <a:avLst/>
                <a:gdLst/>
                <a:ahLst/>
                <a:cxnLst/>
                <a:rect l="l" t="t" r="r" b="b"/>
                <a:pathLst>
                  <a:path w="5549" h="2299" extrusionOk="0">
                    <a:moveTo>
                      <a:pt x="5310" y="0"/>
                    </a:moveTo>
                    <a:lnTo>
                      <a:pt x="0" y="1393"/>
                    </a:lnTo>
                    <a:lnTo>
                      <a:pt x="238" y="2298"/>
                    </a:lnTo>
                    <a:lnTo>
                      <a:pt x="5549" y="905"/>
                    </a:lnTo>
                    <a:lnTo>
                      <a:pt x="53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2" name="Google Shape;2502;g358fe18d560_3_2444"/>
              <p:cNvSpPr/>
              <p:nvPr/>
            </p:nvSpPr>
            <p:spPr>
              <a:xfrm>
                <a:off x="1528450" y="3748200"/>
                <a:ext cx="109275" cy="117900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4716" extrusionOk="0">
                    <a:moveTo>
                      <a:pt x="691" y="1"/>
                    </a:moveTo>
                    <a:lnTo>
                      <a:pt x="1" y="620"/>
                    </a:lnTo>
                    <a:lnTo>
                      <a:pt x="3668" y="4716"/>
                    </a:lnTo>
                    <a:lnTo>
                      <a:pt x="4370" y="4085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3" name="Google Shape;2503;g358fe18d560_3_2444"/>
              <p:cNvSpPr/>
              <p:nvPr/>
            </p:nvSpPr>
            <p:spPr>
              <a:xfrm>
                <a:off x="1465950" y="3962825"/>
                <a:ext cx="93175" cy="160750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6430" extrusionOk="0">
                    <a:moveTo>
                      <a:pt x="2274" y="1798"/>
                    </a:moveTo>
                    <a:lnTo>
                      <a:pt x="2679" y="3465"/>
                    </a:lnTo>
                    <a:lnTo>
                      <a:pt x="1429" y="4632"/>
                    </a:lnTo>
                    <a:lnTo>
                      <a:pt x="1036" y="2965"/>
                    </a:lnTo>
                    <a:lnTo>
                      <a:pt x="2274" y="1798"/>
                    </a:lnTo>
                    <a:close/>
                    <a:moveTo>
                      <a:pt x="2834" y="0"/>
                    </a:moveTo>
                    <a:lnTo>
                      <a:pt x="0" y="2655"/>
                    </a:lnTo>
                    <a:lnTo>
                      <a:pt x="893" y="6430"/>
                    </a:lnTo>
                    <a:lnTo>
                      <a:pt x="3727" y="3775"/>
                    </a:lnTo>
                    <a:lnTo>
                      <a:pt x="28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4" name="Google Shape;2504;g358fe18d560_3_2444"/>
              <p:cNvSpPr/>
              <p:nvPr/>
            </p:nvSpPr>
            <p:spPr>
              <a:xfrm>
                <a:off x="1445100" y="4097950"/>
                <a:ext cx="61350" cy="136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5442" extrusionOk="0">
                    <a:moveTo>
                      <a:pt x="1549" y="1"/>
                    </a:moveTo>
                    <a:lnTo>
                      <a:pt x="1" y="5168"/>
                    </a:lnTo>
                    <a:lnTo>
                      <a:pt x="906" y="5442"/>
                    </a:lnTo>
                    <a:lnTo>
                      <a:pt x="2454" y="263"/>
                    </a:ln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5" name="Google Shape;2505;g358fe18d560_3_2444"/>
              <p:cNvSpPr/>
              <p:nvPr/>
            </p:nvSpPr>
            <p:spPr>
              <a:xfrm>
                <a:off x="1407000" y="4134575"/>
                <a:ext cx="138750" cy="57750"/>
              </a:xfrm>
              <a:custGeom>
                <a:avLst/>
                <a:gdLst/>
                <a:ahLst/>
                <a:cxnLst/>
                <a:rect l="l" t="t" r="r" b="b"/>
                <a:pathLst>
                  <a:path w="5550" h="2310" extrusionOk="0">
                    <a:moveTo>
                      <a:pt x="5311" y="0"/>
                    </a:moveTo>
                    <a:lnTo>
                      <a:pt x="1" y="1393"/>
                    </a:lnTo>
                    <a:lnTo>
                      <a:pt x="239" y="2310"/>
                    </a:lnTo>
                    <a:lnTo>
                      <a:pt x="5549" y="905"/>
                    </a:lnTo>
                    <a:lnTo>
                      <a:pt x="53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6" name="Google Shape;2506;g358fe18d560_3_2444"/>
              <p:cNvSpPr/>
              <p:nvPr/>
            </p:nvSpPr>
            <p:spPr>
              <a:xfrm>
                <a:off x="1421600" y="4104500"/>
                <a:ext cx="109250" cy="11790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4716" extrusionOk="0">
                    <a:moveTo>
                      <a:pt x="703" y="1"/>
                    </a:moveTo>
                    <a:lnTo>
                      <a:pt x="0" y="632"/>
                    </a:lnTo>
                    <a:lnTo>
                      <a:pt x="3679" y="4716"/>
                    </a:lnTo>
                    <a:lnTo>
                      <a:pt x="4370" y="4096"/>
                    </a:ln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7" name="Google Shape;2507;g358fe18d560_3_2444"/>
              <p:cNvSpPr/>
              <p:nvPr/>
            </p:nvSpPr>
            <p:spPr>
              <a:xfrm>
                <a:off x="1430525" y="3880375"/>
                <a:ext cx="115225" cy="12205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882" extrusionOk="0">
                    <a:moveTo>
                      <a:pt x="1298" y="1358"/>
                    </a:moveTo>
                    <a:lnTo>
                      <a:pt x="2929" y="1846"/>
                    </a:lnTo>
                    <a:lnTo>
                      <a:pt x="3322" y="3513"/>
                    </a:lnTo>
                    <a:lnTo>
                      <a:pt x="1691" y="3024"/>
                    </a:lnTo>
                    <a:lnTo>
                      <a:pt x="1298" y="1358"/>
                    </a:lnTo>
                    <a:close/>
                    <a:moveTo>
                      <a:pt x="0" y="0"/>
                    </a:moveTo>
                    <a:lnTo>
                      <a:pt x="893" y="3775"/>
                    </a:lnTo>
                    <a:lnTo>
                      <a:pt x="4608" y="4882"/>
                    </a:lnTo>
                    <a:lnTo>
                      <a:pt x="4608" y="4882"/>
                    </a:lnTo>
                    <a:lnTo>
                      <a:pt x="3727" y="1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8" name="Google Shape;2508;g358fe18d560_3_2444"/>
              <p:cNvSpPr/>
              <p:nvPr/>
            </p:nvSpPr>
            <p:spPr>
              <a:xfrm>
                <a:off x="1345400" y="3791075"/>
                <a:ext cx="109850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4585" extrusionOk="0">
                    <a:moveTo>
                      <a:pt x="691" y="0"/>
                    </a:moveTo>
                    <a:lnTo>
                      <a:pt x="0" y="655"/>
                    </a:lnTo>
                    <a:lnTo>
                      <a:pt x="3715" y="4584"/>
                    </a:lnTo>
                    <a:lnTo>
                      <a:pt x="4394" y="3941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9" name="Google Shape;2509;g358fe18d560_3_2444"/>
              <p:cNvSpPr/>
              <p:nvPr/>
            </p:nvSpPr>
            <p:spPr>
              <a:xfrm>
                <a:off x="1372475" y="3780350"/>
                <a:ext cx="58975" cy="138750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5550" extrusionOk="0">
                    <a:moveTo>
                      <a:pt x="1453" y="1"/>
                    </a:moveTo>
                    <a:lnTo>
                      <a:pt x="1" y="5299"/>
                    </a:lnTo>
                    <a:lnTo>
                      <a:pt x="906" y="5549"/>
                    </a:lnTo>
                    <a:lnTo>
                      <a:pt x="2358" y="251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0" name="Google Shape;2510;g358fe18d560_3_2444"/>
              <p:cNvSpPr/>
              <p:nvPr/>
            </p:nvSpPr>
            <p:spPr>
              <a:xfrm>
                <a:off x="1332600" y="3824100"/>
                <a:ext cx="1393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2061" extrusionOk="0">
                    <a:moveTo>
                      <a:pt x="5370" y="1"/>
                    </a:moveTo>
                    <a:lnTo>
                      <a:pt x="0" y="1144"/>
                    </a:lnTo>
                    <a:lnTo>
                      <a:pt x="191" y="2061"/>
                    </a:lnTo>
                    <a:lnTo>
                      <a:pt x="5572" y="918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1" name="Google Shape;2511;g358fe18d560_3_2444"/>
              <p:cNvSpPr/>
              <p:nvPr/>
            </p:nvSpPr>
            <p:spPr>
              <a:xfrm>
                <a:off x="1513575" y="3968175"/>
                <a:ext cx="115200" cy="122075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883" extrusionOk="0">
                    <a:moveTo>
                      <a:pt x="1286" y="1370"/>
                    </a:moveTo>
                    <a:lnTo>
                      <a:pt x="2929" y="1858"/>
                    </a:lnTo>
                    <a:lnTo>
                      <a:pt x="3322" y="3525"/>
                    </a:lnTo>
                    <a:lnTo>
                      <a:pt x="1679" y="3037"/>
                    </a:lnTo>
                    <a:lnTo>
                      <a:pt x="1286" y="1370"/>
                    </a:lnTo>
                    <a:close/>
                    <a:moveTo>
                      <a:pt x="0" y="1"/>
                    </a:moveTo>
                    <a:lnTo>
                      <a:pt x="893" y="3775"/>
                    </a:lnTo>
                    <a:lnTo>
                      <a:pt x="4608" y="4882"/>
                    </a:lnTo>
                    <a:lnTo>
                      <a:pt x="3715" y="11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2" name="Google Shape;2512;g358fe18d560_3_2444"/>
              <p:cNvSpPr/>
              <p:nvPr/>
            </p:nvSpPr>
            <p:spPr>
              <a:xfrm>
                <a:off x="1604050" y="4065225"/>
                <a:ext cx="109875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572" extrusionOk="0">
                    <a:moveTo>
                      <a:pt x="679" y="0"/>
                    </a:moveTo>
                    <a:lnTo>
                      <a:pt x="1" y="643"/>
                    </a:lnTo>
                    <a:lnTo>
                      <a:pt x="3704" y="4572"/>
                    </a:lnTo>
                    <a:lnTo>
                      <a:pt x="4394" y="3929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3" name="Google Shape;2513;g358fe18d560_3_2444"/>
              <p:cNvSpPr/>
              <p:nvPr/>
            </p:nvSpPr>
            <p:spPr>
              <a:xfrm>
                <a:off x="1627875" y="4050925"/>
                <a:ext cx="58950" cy="138725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5549" extrusionOk="0">
                    <a:moveTo>
                      <a:pt x="1453" y="1"/>
                    </a:moveTo>
                    <a:lnTo>
                      <a:pt x="0" y="5299"/>
                    </a:lnTo>
                    <a:lnTo>
                      <a:pt x="905" y="5549"/>
                    </a:lnTo>
                    <a:lnTo>
                      <a:pt x="2358" y="251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4" name="Google Shape;2514;g358fe18d560_3_2444"/>
              <p:cNvSpPr/>
              <p:nvPr/>
            </p:nvSpPr>
            <p:spPr>
              <a:xfrm>
                <a:off x="1587975" y="4094675"/>
                <a:ext cx="1393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2061" extrusionOk="0">
                    <a:moveTo>
                      <a:pt x="5371" y="1"/>
                    </a:moveTo>
                    <a:lnTo>
                      <a:pt x="1" y="1144"/>
                    </a:lnTo>
                    <a:lnTo>
                      <a:pt x="191" y="2061"/>
                    </a:lnTo>
                    <a:lnTo>
                      <a:pt x="5573" y="918"/>
                    </a:lnTo>
                    <a:lnTo>
                      <a:pt x="53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5" name="Google Shape;2515;g358fe18d560_3_2444"/>
              <p:cNvSpPr/>
              <p:nvPr/>
            </p:nvSpPr>
            <p:spPr>
              <a:xfrm>
                <a:off x="1507025" y="3924125"/>
                <a:ext cx="163125" cy="9437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3775" extrusionOk="0">
                    <a:moveTo>
                      <a:pt x="3060" y="1048"/>
                    </a:moveTo>
                    <a:lnTo>
                      <a:pt x="4703" y="1548"/>
                    </a:lnTo>
                    <a:lnTo>
                      <a:pt x="3453" y="2727"/>
                    </a:lnTo>
                    <a:lnTo>
                      <a:pt x="1822" y="2227"/>
                    </a:lnTo>
                    <a:lnTo>
                      <a:pt x="3060" y="1048"/>
                    </a:lnTo>
                    <a:close/>
                    <a:moveTo>
                      <a:pt x="2810" y="0"/>
                    </a:moveTo>
                    <a:lnTo>
                      <a:pt x="0" y="2667"/>
                    </a:lnTo>
                    <a:lnTo>
                      <a:pt x="3715" y="3775"/>
                    </a:lnTo>
                    <a:lnTo>
                      <a:pt x="6525" y="1120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6" name="Google Shape;2516;g358fe18d560_3_2444"/>
              <p:cNvSpPr/>
              <p:nvPr/>
            </p:nvSpPr>
            <p:spPr>
              <a:xfrm>
                <a:off x="1644550" y="3914900"/>
                <a:ext cx="136625" cy="54200"/>
              </a:xfrm>
              <a:custGeom>
                <a:avLst/>
                <a:gdLst/>
                <a:ahLst/>
                <a:cxnLst/>
                <a:rect l="l" t="t" r="r" b="b"/>
                <a:pathLst>
                  <a:path w="5465" h="2168" extrusionOk="0">
                    <a:moveTo>
                      <a:pt x="5251" y="0"/>
                    </a:moveTo>
                    <a:lnTo>
                      <a:pt x="0" y="1251"/>
                    </a:lnTo>
                    <a:lnTo>
                      <a:pt x="214" y="2167"/>
                    </a:lnTo>
                    <a:lnTo>
                      <a:pt x="5465" y="917"/>
                    </a:lnTo>
                    <a:lnTo>
                      <a:pt x="525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7" name="Google Shape;2517;g358fe18d560_3_2444"/>
              <p:cNvSpPr/>
              <p:nvPr/>
            </p:nvSpPr>
            <p:spPr>
              <a:xfrm>
                <a:off x="1654075" y="3885425"/>
                <a:ext cx="1134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561" extrusionOk="0">
                    <a:moveTo>
                      <a:pt x="667" y="1"/>
                    </a:moveTo>
                    <a:lnTo>
                      <a:pt x="0" y="655"/>
                    </a:lnTo>
                    <a:lnTo>
                      <a:pt x="3870" y="4561"/>
                    </a:lnTo>
                    <a:lnTo>
                      <a:pt x="4536" y="3906"/>
                    </a:lnTo>
                    <a:lnTo>
                      <a:pt x="6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8" name="Google Shape;2518;g358fe18d560_3_2444"/>
              <p:cNvSpPr/>
              <p:nvPr/>
            </p:nvSpPr>
            <p:spPr>
              <a:xfrm>
                <a:off x="1678175" y="3873525"/>
                <a:ext cx="64900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5513" extrusionOk="0">
                    <a:moveTo>
                      <a:pt x="1703" y="0"/>
                    </a:moveTo>
                    <a:lnTo>
                      <a:pt x="0" y="5227"/>
                    </a:lnTo>
                    <a:lnTo>
                      <a:pt x="893" y="5513"/>
                    </a:lnTo>
                    <a:lnTo>
                      <a:pt x="2596" y="298"/>
                    </a:lnTo>
                    <a:lnTo>
                      <a:pt x="170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9" name="Google Shape;2519;g358fe18d560_3_2444"/>
              <p:cNvSpPr/>
              <p:nvPr/>
            </p:nvSpPr>
            <p:spPr>
              <a:xfrm>
                <a:off x="1389450" y="3951800"/>
                <a:ext cx="163125" cy="9467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3787" extrusionOk="0">
                    <a:moveTo>
                      <a:pt x="3060" y="1060"/>
                    </a:moveTo>
                    <a:lnTo>
                      <a:pt x="4703" y="1560"/>
                    </a:lnTo>
                    <a:lnTo>
                      <a:pt x="3453" y="2727"/>
                    </a:lnTo>
                    <a:lnTo>
                      <a:pt x="1822" y="2239"/>
                    </a:lnTo>
                    <a:lnTo>
                      <a:pt x="3060" y="1060"/>
                    </a:lnTo>
                    <a:close/>
                    <a:moveTo>
                      <a:pt x="2810" y="1"/>
                    </a:moveTo>
                    <a:lnTo>
                      <a:pt x="0" y="2668"/>
                    </a:lnTo>
                    <a:lnTo>
                      <a:pt x="3703" y="3787"/>
                    </a:lnTo>
                    <a:lnTo>
                      <a:pt x="6525" y="1120"/>
                    </a:lnTo>
                    <a:lnTo>
                      <a:pt x="281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0" name="Google Shape;2520;g358fe18d560_3_2444"/>
              <p:cNvSpPr/>
              <p:nvPr/>
            </p:nvSpPr>
            <p:spPr>
              <a:xfrm>
                <a:off x="1277825" y="4001800"/>
                <a:ext cx="1369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2156" extrusionOk="0">
                    <a:moveTo>
                      <a:pt x="5251" y="1"/>
                    </a:moveTo>
                    <a:lnTo>
                      <a:pt x="1" y="1251"/>
                    </a:lnTo>
                    <a:lnTo>
                      <a:pt x="215" y="2156"/>
                    </a:lnTo>
                    <a:lnTo>
                      <a:pt x="5477" y="918"/>
                    </a:lnTo>
                    <a:lnTo>
                      <a:pt x="525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1" name="Google Shape;2521;g358fe18d560_3_2444"/>
              <p:cNvSpPr/>
              <p:nvPr/>
            </p:nvSpPr>
            <p:spPr>
              <a:xfrm>
                <a:off x="1291825" y="3971450"/>
                <a:ext cx="1134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561" extrusionOk="0">
                    <a:moveTo>
                      <a:pt x="667" y="1"/>
                    </a:moveTo>
                    <a:lnTo>
                      <a:pt x="0" y="655"/>
                    </a:lnTo>
                    <a:lnTo>
                      <a:pt x="3870" y="4561"/>
                    </a:lnTo>
                    <a:lnTo>
                      <a:pt x="4536" y="3906"/>
                    </a:lnTo>
                    <a:lnTo>
                      <a:pt x="6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2" name="Google Shape;2522;g358fe18d560_3_2444"/>
              <p:cNvSpPr/>
              <p:nvPr/>
            </p:nvSpPr>
            <p:spPr>
              <a:xfrm>
                <a:off x="1316225" y="3959550"/>
                <a:ext cx="64900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5513" extrusionOk="0">
                    <a:moveTo>
                      <a:pt x="1703" y="0"/>
                    </a:moveTo>
                    <a:lnTo>
                      <a:pt x="0" y="5215"/>
                    </a:lnTo>
                    <a:lnTo>
                      <a:pt x="893" y="5513"/>
                    </a:lnTo>
                    <a:lnTo>
                      <a:pt x="2596" y="286"/>
                    </a:lnTo>
                    <a:lnTo>
                      <a:pt x="170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3" name="Google Shape;2523;g358fe18d560_3_2444"/>
              <p:cNvSpPr/>
              <p:nvPr/>
            </p:nvSpPr>
            <p:spPr>
              <a:xfrm>
                <a:off x="1138525" y="4264650"/>
                <a:ext cx="89025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6144" extrusionOk="0">
                    <a:moveTo>
                      <a:pt x="2382" y="1715"/>
                    </a:moveTo>
                    <a:lnTo>
                      <a:pt x="2572" y="3417"/>
                    </a:lnTo>
                    <a:lnTo>
                      <a:pt x="1191" y="4429"/>
                    </a:lnTo>
                    <a:lnTo>
                      <a:pt x="989" y="2727"/>
                    </a:lnTo>
                    <a:lnTo>
                      <a:pt x="2382" y="1715"/>
                    </a:lnTo>
                    <a:close/>
                    <a:moveTo>
                      <a:pt x="3132" y="0"/>
                    </a:moveTo>
                    <a:lnTo>
                      <a:pt x="0" y="2286"/>
                    </a:lnTo>
                    <a:lnTo>
                      <a:pt x="429" y="6144"/>
                    </a:lnTo>
                    <a:lnTo>
                      <a:pt x="3560" y="3846"/>
                    </a:lnTo>
                    <a:lnTo>
                      <a:pt x="313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4" name="Google Shape;2524;g358fe18d560_3_2444"/>
              <p:cNvSpPr/>
              <p:nvPr/>
            </p:nvSpPr>
            <p:spPr>
              <a:xfrm>
                <a:off x="1196575" y="4157475"/>
                <a:ext cx="75925" cy="13310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5324" extrusionOk="0">
                    <a:moveTo>
                      <a:pt x="2179" y="1"/>
                    </a:moveTo>
                    <a:lnTo>
                      <a:pt x="0" y="4942"/>
                    </a:lnTo>
                    <a:lnTo>
                      <a:pt x="857" y="5323"/>
                    </a:lnTo>
                    <a:lnTo>
                      <a:pt x="3036" y="382"/>
                    </a:lnTo>
                    <a:lnTo>
                      <a:pt x="217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5" name="Google Shape;2525;g358fe18d560_3_2444"/>
              <p:cNvSpPr/>
              <p:nvPr/>
            </p:nvSpPr>
            <p:spPr>
              <a:xfrm>
                <a:off x="1163825" y="4205700"/>
                <a:ext cx="139325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656" extrusionOk="0">
                    <a:moveTo>
                      <a:pt x="5454" y="1"/>
                    </a:moveTo>
                    <a:lnTo>
                      <a:pt x="0" y="727"/>
                    </a:lnTo>
                    <a:lnTo>
                      <a:pt x="131" y="1656"/>
                    </a:lnTo>
                    <a:lnTo>
                      <a:pt x="5573" y="929"/>
                    </a:lnTo>
                    <a:lnTo>
                      <a:pt x="54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6" name="Google Shape;2526;g358fe18d560_3_2444"/>
              <p:cNvSpPr/>
              <p:nvPr/>
            </p:nvSpPr>
            <p:spPr>
              <a:xfrm>
                <a:off x="1184650" y="4163450"/>
                <a:ext cx="97675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3907" h="5037" extrusionOk="0">
                    <a:moveTo>
                      <a:pt x="763" y="0"/>
                    </a:moveTo>
                    <a:lnTo>
                      <a:pt x="1" y="536"/>
                    </a:lnTo>
                    <a:lnTo>
                      <a:pt x="3144" y="5036"/>
                    </a:lnTo>
                    <a:lnTo>
                      <a:pt x="3906" y="4501"/>
                    </a:lnTo>
                    <a:lnTo>
                      <a:pt x="76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7" name="Google Shape;2527;g358fe18d560_3_2444"/>
              <p:cNvSpPr/>
              <p:nvPr/>
            </p:nvSpPr>
            <p:spPr>
              <a:xfrm>
                <a:off x="1090000" y="4375375"/>
                <a:ext cx="88725" cy="15330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6132" extrusionOk="0">
                    <a:moveTo>
                      <a:pt x="2370" y="1715"/>
                    </a:moveTo>
                    <a:lnTo>
                      <a:pt x="2561" y="3417"/>
                    </a:lnTo>
                    <a:lnTo>
                      <a:pt x="1179" y="4418"/>
                    </a:lnTo>
                    <a:lnTo>
                      <a:pt x="989" y="2727"/>
                    </a:lnTo>
                    <a:lnTo>
                      <a:pt x="2370" y="1715"/>
                    </a:lnTo>
                    <a:close/>
                    <a:moveTo>
                      <a:pt x="3120" y="0"/>
                    </a:moveTo>
                    <a:lnTo>
                      <a:pt x="1" y="2286"/>
                    </a:lnTo>
                    <a:lnTo>
                      <a:pt x="429" y="6132"/>
                    </a:lnTo>
                    <a:lnTo>
                      <a:pt x="3549" y="3846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8" name="Google Shape;2528;g358fe18d560_3_2444"/>
              <p:cNvSpPr/>
              <p:nvPr/>
            </p:nvSpPr>
            <p:spPr>
              <a:xfrm>
                <a:off x="1045050" y="4502475"/>
                <a:ext cx="75925" cy="133075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5323" extrusionOk="0">
                    <a:moveTo>
                      <a:pt x="2168" y="0"/>
                    </a:moveTo>
                    <a:lnTo>
                      <a:pt x="1" y="4941"/>
                    </a:lnTo>
                    <a:lnTo>
                      <a:pt x="858" y="5322"/>
                    </a:lnTo>
                    <a:lnTo>
                      <a:pt x="3037" y="369"/>
                    </a:ln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9" name="Google Shape;2529;g358fe18d560_3_2444"/>
              <p:cNvSpPr/>
              <p:nvPr/>
            </p:nvSpPr>
            <p:spPr>
              <a:xfrm>
                <a:off x="1014100" y="4546225"/>
                <a:ext cx="139325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668" extrusionOk="0">
                    <a:moveTo>
                      <a:pt x="5454" y="0"/>
                    </a:moveTo>
                    <a:lnTo>
                      <a:pt x="1" y="727"/>
                    </a:lnTo>
                    <a:lnTo>
                      <a:pt x="132" y="1667"/>
                    </a:lnTo>
                    <a:lnTo>
                      <a:pt x="5573" y="929"/>
                    </a:lnTo>
                    <a:lnTo>
                      <a:pt x="54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0" name="Google Shape;2530;g358fe18d560_3_2444"/>
              <p:cNvSpPr/>
              <p:nvPr/>
            </p:nvSpPr>
            <p:spPr>
              <a:xfrm>
                <a:off x="1034950" y="4503950"/>
                <a:ext cx="97650" cy="126250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5050" extrusionOk="0">
                    <a:moveTo>
                      <a:pt x="762" y="1"/>
                    </a:moveTo>
                    <a:lnTo>
                      <a:pt x="0" y="537"/>
                    </a:lnTo>
                    <a:lnTo>
                      <a:pt x="3143" y="5049"/>
                    </a:lnTo>
                    <a:lnTo>
                      <a:pt x="3905" y="4513"/>
                    </a:lnTo>
                    <a:lnTo>
                      <a:pt x="7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1" name="Google Shape;2531;g358fe18d560_3_2444"/>
              <p:cNvSpPr/>
              <p:nvPr/>
            </p:nvSpPr>
            <p:spPr>
              <a:xfrm>
                <a:off x="1073325" y="4280425"/>
                <a:ext cx="99150" cy="135150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5406" extrusionOk="0">
                    <a:moveTo>
                      <a:pt x="1108" y="1512"/>
                    </a:moveTo>
                    <a:lnTo>
                      <a:pt x="2668" y="2191"/>
                    </a:lnTo>
                    <a:lnTo>
                      <a:pt x="2858" y="3894"/>
                    </a:lnTo>
                    <a:lnTo>
                      <a:pt x="1287" y="3215"/>
                    </a:lnTo>
                    <a:lnTo>
                      <a:pt x="1108" y="1512"/>
                    </a:lnTo>
                    <a:close/>
                    <a:moveTo>
                      <a:pt x="1" y="0"/>
                    </a:moveTo>
                    <a:lnTo>
                      <a:pt x="418" y="3858"/>
                    </a:lnTo>
                    <a:lnTo>
                      <a:pt x="3966" y="5406"/>
                    </a:lnTo>
                    <a:lnTo>
                      <a:pt x="3549" y="15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2" name="Google Shape;2532;g358fe18d560_3_2444"/>
              <p:cNvSpPr/>
              <p:nvPr/>
            </p:nvSpPr>
            <p:spPr>
              <a:xfrm>
                <a:off x="997725" y="4183375"/>
                <a:ext cx="98850" cy="122975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4919" extrusionOk="0">
                    <a:moveTo>
                      <a:pt x="763" y="1"/>
                    </a:moveTo>
                    <a:lnTo>
                      <a:pt x="1" y="560"/>
                    </a:lnTo>
                    <a:lnTo>
                      <a:pt x="3204" y="4918"/>
                    </a:lnTo>
                    <a:lnTo>
                      <a:pt x="3954" y="4358"/>
                    </a:lnTo>
                    <a:lnTo>
                      <a:pt x="7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3" name="Google Shape;2533;g358fe18d560_3_2444"/>
              <p:cNvSpPr/>
              <p:nvPr/>
            </p:nvSpPr>
            <p:spPr>
              <a:xfrm>
                <a:off x="1011725" y="4178925"/>
                <a:ext cx="73850" cy="136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5442" extrusionOk="0">
                    <a:moveTo>
                      <a:pt x="2084" y="0"/>
                    </a:moveTo>
                    <a:lnTo>
                      <a:pt x="0" y="5084"/>
                    </a:lnTo>
                    <a:lnTo>
                      <a:pt x="870" y="5441"/>
                    </a:lnTo>
                    <a:lnTo>
                      <a:pt x="2953" y="3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4" name="Google Shape;2534;g358fe18d560_3_2444"/>
              <p:cNvSpPr/>
              <p:nvPr/>
            </p:nvSpPr>
            <p:spPr>
              <a:xfrm>
                <a:off x="978975" y="4229225"/>
                <a:ext cx="13902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5561" h="1406" extrusionOk="0">
                    <a:moveTo>
                      <a:pt x="5478" y="0"/>
                    </a:moveTo>
                    <a:lnTo>
                      <a:pt x="1" y="465"/>
                    </a:lnTo>
                    <a:lnTo>
                      <a:pt x="84" y="1405"/>
                    </a:lnTo>
                    <a:lnTo>
                      <a:pt x="5561" y="929"/>
                    </a:lnTo>
                    <a:lnTo>
                      <a:pt x="54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5" name="Google Shape;2535;g358fe18d560_3_2444"/>
              <p:cNvSpPr/>
              <p:nvPr/>
            </p:nvSpPr>
            <p:spPr>
              <a:xfrm>
                <a:off x="1144775" y="4378050"/>
                <a:ext cx="99150" cy="134850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5394" extrusionOk="0">
                    <a:moveTo>
                      <a:pt x="1108" y="1501"/>
                    </a:moveTo>
                    <a:lnTo>
                      <a:pt x="2679" y="2191"/>
                    </a:lnTo>
                    <a:lnTo>
                      <a:pt x="2858" y="3894"/>
                    </a:lnTo>
                    <a:lnTo>
                      <a:pt x="1286" y="3203"/>
                    </a:lnTo>
                    <a:lnTo>
                      <a:pt x="1108" y="1501"/>
                    </a:lnTo>
                    <a:close/>
                    <a:moveTo>
                      <a:pt x="0" y="0"/>
                    </a:moveTo>
                    <a:lnTo>
                      <a:pt x="417" y="3858"/>
                    </a:lnTo>
                    <a:lnTo>
                      <a:pt x="3965" y="5394"/>
                    </a:lnTo>
                    <a:lnTo>
                      <a:pt x="3549" y="15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6" name="Google Shape;2536;g358fe18d560_3_2444"/>
              <p:cNvSpPr/>
              <p:nvPr/>
            </p:nvSpPr>
            <p:spPr>
              <a:xfrm>
                <a:off x="1220675" y="4487300"/>
                <a:ext cx="98850" cy="1226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4906" extrusionOk="0">
                    <a:moveTo>
                      <a:pt x="763" y="0"/>
                    </a:moveTo>
                    <a:lnTo>
                      <a:pt x="1" y="548"/>
                    </a:lnTo>
                    <a:lnTo>
                      <a:pt x="3191" y="4905"/>
                    </a:lnTo>
                    <a:lnTo>
                      <a:pt x="3953" y="4358"/>
                    </a:lnTo>
                    <a:lnTo>
                      <a:pt x="76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7" name="Google Shape;2537;g358fe18d560_3_2444"/>
              <p:cNvSpPr/>
              <p:nvPr/>
            </p:nvSpPr>
            <p:spPr>
              <a:xfrm>
                <a:off x="1231700" y="4478950"/>
                <a:ext cx="74125" cy="136050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5442" extrusionOk="0">
                    <a:moveTo>
                      <a:pt x="2096" y="1"/>
                    </a:moveTo>
                    <a:lnTo>
                      <a:pt x="0" y="5085"/>
                    </a:lnTo>
                    <a:lnTo>
                      <a:pt x="869" y="5442"/>
                    </a:lnTo>
                    <a:lnTo>
                      <a:pt x="2965" y="358"/>
                    </a:lnTo>
                    <a:lnTo>
                      <a:pt x="20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8" name="Google Shape;2538;g358fe18d560_3_2444"/>
              <p:cNvSpPr/>
              <p:nvPr/>
            </p:nvSpPr>
            <p:spPr>
              <a:xfrm>
                <a:off x="1199250" y="4529250"/>
                <a:ext cx="13902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5561" h="1406" extrusionOk="0">
                    <a:moveTo>
                      <a:pt x="5477" y="1"/>
                    </a:moveTo>
                    <a:lnTo>
                      <a:pt x="0" y="465"/>
                    </a:lnTo>
                    <a:lnTo>
                      <a:pt x="84" y="1406"/>
                    </a:lnTo>
                    <a:lnTo>
                      <a:pt x="5561" y="930"/>
                    </a:lnTo>
                    <a:lnTo>
                      <a:pt x="547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9" name="Google Shape;2539;g358fe18d560_3_2444"/>
              <p:cNvSpPr/>
              <p:nvPr/>
            </p:nvSpPr>
            <p:spPr>
              <a:xfrm>
                <a:off x="1135550" y="4341725"/>
                <a:ext cx="166700" cy="96775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3871" extrusionOk="0">
                    <a:moveTo>
                      <a:pt x="3239" y="1084"/>
                    </a:moveTo>
                    <a:lnTo>
                      <a:pt x="4799" y="1775"/>
                    </a:lnTo>
                    <a:lnTo>
                      <a:pt x="3429" y="2787"/>
                    </a:lnTo>
                    <a:lnTo>
                      <a:pt x="1858" y="2096"/>
                    </a:lnTo>
                    <a:lnTo>
                      <a:pt x="3239" y="1084"/>
                    </a:lnTo>
                    <a:close/>
                    <a:moveTo>
                      <a:pt x="3120" y="1"/>
                    </a:moveTo>
                    <a:lnTo>
                      <a:pt x="0" y="2299"/>
                    </a:lnTo>
                    <a:lnTo>
                      <a:pt x="3548" y="3870"/>
                    </a:lnTo>
                    <a:lnTo>
                      <a:pt x="6668" y="1573"/>
                    </a:lnTo>
                    <a:lnTo>
                      <a:pt x="3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0" name="Google Shape;2540;g358fe18d560_3_2444"/>
              <p:cNvSpPr/>
              <p:nvPr/>
            </p:nvSpPr>
            <p:spPr>
              <a:xfrm>
                <a:off x="1277525" y="4356925"/>
                <a:ext cx="136950" cy="3812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1525" extrusionOk="0">
                    <a:moveTo>
                      <a:pt x="5370" y="0"/>
                    </a:moveTo>
                    <a:lnTo>
                      <a:pt x="1" y="595"/>
                    </a:lnTo>
                    <a:lnTo>
                      <a:pt x="108" y="1524"/>
                    </a:lnTo>
                    <a:lnTo>
                      <a:pt x="5478" y="941"/>
                    </a:lnTo>
                    <a:lnTo>
                      <a:pt x="53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1" name="Google Shape;2541;g358fe18d560_3_2444"/>
              <p:cNvSpPr/>
              <p:nvPr/>
            </p:nvSpPr>
            <p:spPr>
              <a:xfrm>
                <a:off x="1292400" y="4314950"/>
                <a:ext cx="102425" cy="12325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930" extrusionOk="0">
                    <a:moveTo>
                      <a:pt x="739" y="0"/>
                    </a:moveTo>
                    <a:lnTo>
                      <a:pt x="1" y="572"/>
                    </a:lnTo>
                    <a:lnTo>
                      <a:pt x="3347" y="4930"/>
                    </a:lnTo>
                    <a:lnTo>
                      <a:pt x="4097" y="4346"/>
                    </a:lnTo>
                    <a:lnTo>
                      <a:pt x="73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2" name="Google Shape;2542;g358fe18d560_3_2444"/>
              <p:cNvSpPr/>
              <p:nvPr/>
            </p:nvSpPr>
            <p:spPr>
              <a:xfrm>
                <a:off x="1303725" y="4309000"/>
                <a:ext cx="79800" cy="134550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5382" extrusionOk="0">
                    <a:moveTo>
                      <a:pt x="2334" y="0"/>
                    </a:moveTo>
                    <a:lnTo>
                      <a:pt x="0" y="4977"/>
                    </a:lnTo>
                    <a:lnTo>
                      <a:pt x="858" y="5382"/>
                    </a:lnTo>
                    <a:lnTo>
                      <a:pt x="3191" y="405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3" name="Google Shape;2543;g358fe18d560_3_2444"/>
              <p:cNvSpPr/>
              <p:nvPr/>
            </p:nvSpPr>
            <p:spPr>
              <a:xfrm>
                <a:off x="1015300" y="4355125"/>
                <a:ext cx="166700" cy="96475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3859" extrusionOk="0">
                    <a:moveTo>
                      <a:pt x="3239" y="1072"/>
                    </a:moveTo>
                    <a:lnTo>
                      <a:pt x="4810" y="1763"/>
                    </a:lnTo>
                    <a:lnTo>
                      <a:pt x="3429" y="2787"/>
                    </a:lnTo>
                    <a:lnTo>
                      <a:pt x="1858" y="2096"/>
                    </a:lnTo>
                    <a:lnTo>
                      <a:pt x="3239" y="1072"/>
                    </a:lnTo>
                    <a:close/>
                    <a:moveTo>
                      <a:pt x="3132" y="1"/>
                    </a:moveTo>
                    <a:lnTo>
                      <a:pt x="0" y="2299"/>
                    </a:lnTo>
                    <a:lnTo>
                      <a:pt x="3548" y="3858"/>
                    </a:lnTo>
                    <a:lnTo>
                      <a:pt x="6668" y="1560"/>
                    </a:lnTo>
                    <a:lnTo>
                      <a:pt x="31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4" name="Google Shape;2544;g358fe18d560_3_2444"/>
              <p:cNvSpPr/>
              <p:nvPr/>
            </p:nvSpPr>
            <p:spPr>
              <a:xfrm>
                <a:off x="903075" y="4398300"/>
                <a:ext cx="136950" cy="3812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1525" extrusionOk="0">
                    <a:moveTo>
                      <a:pt x="5370" y="0"/>
                    </a:moveTo>
                    <a:lnTo>
                      <a:pt x="1" y="583"/>
                    </a:lnTo>
                    <a:lnTo>
                      <a:pt x="108" y="1524"/>
                    </a:lnTo>
                    <a:lnTo>
                      <a:pt x="5477" y="929"/>
                    </a:lnTo>
                    <a:lnTo>
                      <a:pt x="53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5" name="Google Shape;2545;g358fe18d560_3_2444"/>
              <p:cNvSpPr/>
              <p:nvPr/>
            </p:nvSpPr>
            <p:spPr>
              <a:xfrm>
                <a:off x="922425" y="4355425"/>
                <a:ext cx="102425" cy="12325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930" extrusionOk="0">
                    <a:moveTo>
                      <a:pt x="739" y="1"/>
                    </a:moveTo>
                    <a:lnTo>
                      <a:pt x="0" y="584"/>
                    </a:lnTo>
                    <a:lnTo>
                      <a:pt x="3358" y="4930"/>
                    </a:lnTo>
                    <a:lnTo>
                      <a:pt x="4096" y="4358"/>
                    </a:lnTo>
                    <a:lnTo>
                      <a:pt x="73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6" name="Google Shape;2546;g358fe18d560_3_2444"/>
              <p:cNvSpPr/>
              <p:nvPr/>
            </p:nvSpPr>
            <p:spPr>
              <a:xfrm>
                <a:off x="934025" y="4349775"/>
                <a:ext cx="79500" cy="134275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5371" extrusionOk="0">
                    <a:moveTo>
                      <a:pt x="2334" y="0"/>
                    </a:moveTo>
                    <a:lnTo>
                      <a:pt x="1" y="4977"/>
                    </a:lnTo>
                    <a:lnTo>
                      <a:pt x="846" y="5370"/>
                    </a:lnTo>
                    <a:lnTo>
                      <a:pt x="3180" y="39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7" name="Google Shape;2547;g358fe18d560_3_2444"/>
            <p:cNvGrpSpPr/>
            <p:nvPr/>
          </p:nvGrpSpPr>
          <p:grpSpPr>
            <a:xfrm>
              <a:off x="8307393" y="968835"/>
              <a:ext cx="1084741" cy="1151596"/>
              <a:chOff x="742350" y="3532700"/>
              <a:chExt cx="1038825" cy="1102850"/>
            </a:xfrm>
          </p:grpSpPr>
          <p:sp>
            <p:nvSpPr>
              <p:cNvPr id="2548" name="Google Shape;2548;g358fe18d560_3_2444"/>
              <p:cNvSpPr/>
              <p:nvPr/>
            </p:nvSpPr>
            <p:spPr>
              <a:xfrm>
                <a:off x="921525" y="3644325"/>
                <a:ext cx="97075" cy="16790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6716" extrusionOk="0">
                    <a:moveTo>
                      <a:pt x="1953" y="1858"/>
                    </a:moveTo>
                    <a:lnTo>
                      <a:pt x="2811" y="3346"/>
                    </a:lnTo>
                    <a:lnTo>
                      <a:pt x="1953" y="4835"/>
                    </a:lnTo>
                    <a:lnTo>
                      <a:pt x="1096" y="3346"/>
                    </a:lnTo>
                    <a:lnTo>
                      <a:pt x="1953" y="1858"/>
                    </a:lnTo>
                    <a:close/>
                    <a:moveTo>
                      <a:pt x="1941" y="1"/>
                    </a:moveTo>
                    <a:lnTo>
                      <a:pt x="1" y="3358"/>
                    </a:lnTo>
                    <a:lnTo>
                      <a:pt x="1941" y="6716"/>
                    </a:lnTo>
                    <a:lnTo>
                      <a:pt x="3882" y="3358"/>
                    </a:lnTo>
                    <a:lnTo>
                      <a:pt x="19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9" name="Google Shape;2549;g358fe18d560_3_2444"/>
              <p:cNvSpPr/>
              <p:nvPr/>
            </p:nvSpPr>
            <p:spPr>
              <a:xfrm>
                <a:off x="958450" y="3532700"/>
                <a:ext cx="23525" cy="134875"/>
              </a:xfrm>
              <a:custGeom>
                <a:avLst/>
                <a:gdLst/>
                <a:ahLst/>
                <a:cxnLst/>
                <a:rect l="l" t="t" r="r" b="b"/>
                <a:pathLst>
                  <a:path w="941" h="5395" extrusionOk="0">
                    <a:moveTo>
                      <a:pt x="0" y="1"/>
                    </a:moveTo>
                    <a:lnTo>
                      <a:pt x="0" y="5394"/>
                    </a:lnTo>
                    <a:lnTo>
                      <a:pt x="941" y="5394"/>
                    </a:lnTo>
                    <a:lnTo>
                      <a:pt x="9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0" name="Google Shape;2550;g358fe18d560_3_2444"/>
              <p:cNvSpPr/>
              <p:nvPr/>
            </p:nvSpPr>
            <p:spPr>
              <a:xfrm>
                <a:off x="905450" y="3556525"/>
                <a:ext cx="129525" cy="91400"/>
              </a:xfrm>
              <a:custGeom>
                <a:avLst/>
                <a:gdLst/>
                <a:ahLst/>
                <a:cxnLst/>
                <a:rect l="l" t="t" r="r" b="b"/>
                <a:pathLst>
                  <a:path w="5181" h="3656" extrusionOk="0">
                    <a:moveTo>
                      <a:pt x="4692" y="0"/>
                    </a:moveTo>
                    <a:lnTo>
                      <a:pt x="1" y="2858"/>
                    </a:lnTo>
                    <a:lnTo>
                      <a:pt x="489" y="3655"/>
                    </a:lnTo>
                    <a:lnTo>
                      <a:pt x="5180" y="798"/>
                    </a:lnTo>
                    <a:lnTo>
                      <a:pt x="46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1" name="Google Shape;2551;g358fe18d560_3_2444"/>
              <p:cNvSpPr/>
              <p:nvPr/>
            </p:nvSpPr>
            <p:spPr>
              <a:xfrm>
                <a:off x="905450" y="3556525"/>
                <a:ext cx="12952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5181" h="3668" extrusionOk="0">
                    <a:moveTo>
                      <a:pt x="489" y="0"/>
                    </a:moveTo>
                    <a:lnTo>
                      <a:pt x="1" y="810"/>
                    </a:lnTo>
                    <a:lnTo>
                      <a:pt x="4692" y="3667"/>
                    </a:lnTo>
                    <a:lnTo>
                      <a:pt x="5180" y="2870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2" name="Google Shape;2552;g358fe18d560_3_2444"/>
              <p:cNvSpPr/>
              <p:nvPr/>
            </p:nvSpPr>
            <p:spPr>
              <a:xfrm>
                <a:off x="921525" y="3765175"/>
                <a:ext cx="97075" cy="16760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6704" extrusionOk="0">
                    <a:moveTo>
                      <a:pt x="1941" y="1882"/>
                    </a:moveTo>
                    <a:lnTo>
                      <a:pt x="2811" y="3346"/>
                    </a:lnTo>
                    <a:lnTo>
                      <a:pt x="1953" y="4834"/>
                    </a:lnTo>
                    <a:lnTo>
                      <a:pt x="1096" y="3346"/>
                    </a:lnTo>
                    <a:lnTo>
                      <a:pt x="1941" y="1882"/>
                    </a:lnTo>
                    <a:close/>
                    <a:moveTo>
                      <a:pt x="1941" y="1"/>
                    </a:moveTo>
                    <a:lnTo>
                      <a:pt x="1" y="3346"/>
                    </a:lnTo>
                    <a:lnTo>
                      <a:pt x="1941" y="6704"/>
                    </a:lnTo>
                    <a:lnTo>
                      <a:pt x="3882" y="3346"/>
                    </a:lnTo>
                    <a:lnTo>
                      <a:pt x="19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3" name="Google Shape;2553;g358fe18d560_3_2444"/>
              <p:cNvSpPr/>
              <p:nvPr/>
            </p:nvSpPr>
            <p:spPr>
              <a:xfrm>
                <a:off x="958450" y="3909250"/>
                <a:ext cx="23525" cy="135150"/>
              </a:xfrm>
              <a:custGeom>
                <a:avLst/>
                <a:gdLst/>
                <a:ahLst/>
                <a:cxnLst/>
                <a:rect l="l" t="t" r="r" b="b"/>
                <a:pathLst>
                  <a:path w="941" h="5406" extrusionOk="0">
                    <a:moveTo>
                      <a:pt x="0" y="0"/>
                    </a:moveTo>
                    <a:lnTo>
                      <a:pt x="0" y="5406"/>
                    </a:lnTo>
                    <a:lnTo>
                      <a:pt x="941" y="5406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4" name="Google Shape;2554;g358fe18d560_3_2444"/>
              <p:cNvSpPr/>
              <p:nvPr/>
            </p:nvSpPr>
            <p:spPr>
              <a:xfrm>
                <a:off x="905450" y="3928600"/>
                <a:ext cx="129525" cy="91400"/>
              </a:xfrm>
              <a:custGeom>
                <a:avLst/>
                <a:gdLst/>
                <a:ahLst/>
                <a:cxnLst/>
                <a:rect l="l" t="t" r="r" b="b"/>
                <a:pathLst>
                  <a:path w="5181" h="3656" extrusionOk="0">
                    <a:moveTo>
                      <a:pt x="4692" y="0"/>
                    </a:moveTo>
                    <a:lnTo>
                      <a:pt x="1" y="2858"/>
                    </a:lnTo>
                    <a:lnTo>
                      <a:pt x="489" y="3655"/>
                    </a:lnTo>
                    <a:lnTo>
                      <a:pt x="5180" y="798"/>
                    </a:lnTo>
                    <a:lnTo>
                      <a:pt x="46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5" name="Google Shape;2555;g358fe18d560_3_2444"/>
              <p:cNvSpPr/>
              <p:nvPr/>
            </p:nvSpPr>
            <p:spPr>
              <a:xfrm>
                <a:off x="905150" y="3928600"/>
                <a:ext cx="12982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5193" h="3668" extrusionOk="0">
                    <a:moveTo>
                      <a:pt x="501" y="0"/>
                    </a:moveTo>
                    <a:lnTo>
                      <a:pt x="1" y="810"/>
                    </a:lnTo>
                    <a:lnTo>
                      <a:pt x="4692" y="3667"/>
                    </a:lnTo>
                    <a:lnTo>
                      <a:pt x="5192" y="2869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6" name="Google Shape;2556;g358fe18d560_3_2444"/>
              <p:cNvSpPr/>
              <p:nvPr/>
            </p:nvSpPr>
            <p:spPr>
              <a:xfrm>
                <a:off x="845025" y="3716350"/>
                <a:ext cx="145300" cy="83975"/>
              </a:xfrm>
              <a:custGeom>
                <a:avLst/>
                <a:gdLst/>
                <a:ahLst/>
                <a:cxnLst/>
                <a:rect l="l" t="t" r="r" b="b"/>
                <a:pathLst>
                  <a:path w="5812" h="3359" extrusionOk="0">
                    <a:moveTo>
                      <a:pt x="3335" y="942"/>
                    </a:moveTo>
                    <a:lnTo>
                      <a:pt x="4192" y="2430"/>
                    </a:lnTo>
                    <a:lnTo>
                      <a:pt x="2477" y="2430"/>
                    </a:lnTo>
                    <a:lnTo>
                      <a:pt x="1632" y="942"/>
                    </a:lnTo>
                    <a:close/>
                    <a:moveTo>
                      <a:pt x="1" y="1"/>
                    </a:moveTo>
                    <a:lnTo>
                      <a:pt x="1942" y="3358"/>
                    </a:lnTo>
                    <a:lnTo>
                      <a:pt x="5811" y="3358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7" name="Google Shape;2557;g358fe18d560_3_2444"/>
              <p:cNvSpPr/>
              <p:nvPr/>
            </p:nvSpPr>
            <p:spPr>
              <a:xfrm>
                <a:off x="742650" y="3650575"/>
                <a:ext cx="128600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3513" extrusionOk="0">
                    <a:moveTo>
                      <a:pt x="464" y="1"/>
                    </a:moveTo>
                    <a:lnTo>
                      <a:pt x="0" y="810"/>
                    </a:lnTo>
                    <a:lnTo>
                      <a:pt x="4679" y="3513"/>
                    </a:lnTo>
                    <a:lnTo>
                      <a:pt x="5144" y="2691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8" name="Google Shape;2558;g358fe18d560_3_2444"/>
              <p:cNvSpPr/>
              <p:nvPr/>
            </p:nvSpPr>
            <p:spPr>
              <a:xfrm>
                <a:off x="795625" y="3626475"/>
                <a:ext cx="26800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5513" extrusionOk="0">
                    <a:moveTo>
                      <a:pt x="941" y="0"/>
                    </a:moveTo>
                    <a:lnTo>
                      <a:pt x="0" y="24"/>
                    </a:lnTo>
                    <a:lnTo>
                      <a:pt x="131" y="5513"/>
                    </a:lnTo>
                    <a:lnTo>
                      <a:pt x="1072" y="5501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9" name="Google Shape;2559;g358fe18d560_3_2444"/>
              <p:cNvSpPr/>
              <p:nvPr/>
            </p:nvSpPr>
            <p:spPr>
              <a:xfrm>
                <a:off x="743225" y="3652075"/>
                <a:ext cx="131900" cy="86625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3465" extrusionOk="0">
                    <a:moveTo>
                      <a:pt x="4823" y="0"/>
                    </a:moveTo>
                    <a:lnTo>
                      <a:pt x="1" y="2631"/>
                    </a:lnTo>
                    <a:lnTo>
                      <a:pt x="453" y="3465"/>
                    </a:lnTo>
                    <a:lnTo>
                      <a:pt x="5275" y="822"/>
                    </a:lnTo>
                    <a:lnTo>
                      <a:pt x="48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0" name="Google Shape;2560;g358fe18d560_3_2444"/>
              <p:cNvSpPr/>
              <p:nvPr/>
            </p:nvSpPr>
            <p:spPr>
              <a:xfrm>
                <a:off x="949800" y="3776775"/>
                <a:ext cx="145000" cy="83975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3359" extrusionOk="0">
                    <a:moveTo>
                      <a:pt x="3335" y="941"/>
                    </a:moveTo>
                    <a:lnTo>
                      <a:pt x="4192" y="2430"/>
                    </a:lnTo>
                    <a:lnTo>
                      <a:pt x="2477" y="2430"/>
                    </a:lnTo>
                    <a:lnTo>
                      <a:pt x="1620" y="941"/>
                    </a:lnTo>
                    <a:close/>
                    <a:moveTo>
                      <a:pt x="1" y="1"/>
                    </a:moveTo>
                    <a:lnTo>
                      <a:pt x="1930" y="3358"/>
                    </a:lnTo>
                    <a:lnTo>
                      <a:pt x="5799" y="3358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1" name="Google Shape;2561;g358fe18d560_3_2444"/>
              <p:cNvSpPr/>
              <p:nvPr/>
            </p:nvSpPr>
            <p:spPr>
              <a:xfrm>
                <a:off x="1068875" y="3838700"/>
                <a:ext cx="128600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3513" extrusionOk="0">
                    <a:moveTo>
                      <a:pt x="477" y="0"/>
                    </a:moveTo>
                    <a:lnTo>
                      <a:pt x="0" y="810"/>
                    </a:lnTo>
                    <a:lnTo>
                      <a:pt x="4680" y="3513"/>
                    </a:lnTo>
                    <a:lnTo>
                      <a:pt x="5144" y="2703"/>
                    </a:ln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2" name="Google Shape;2562;g358fe18d560_3_2444"/>
              <p:cNvSpPr/>
              <p:nvPr/>
            </p:nvSpPr>
            <p:spPr>
              <a:xfrm>
                <a:off x="1117975" y="3812500"/>
                <a:ext cx="26825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5514" extrusionOk="0">
                    <a:moveTo>
                      <a:pt x="941" y="1"/>
                    </a:moveTo>
                    <a:lnTo>
                      <a:pt x="1" y="24"/>
                    </a:lnTo>
                    <a:lnTo>
                      <a:pt x="132" y="5513"/>
                    </a:lnTo>
                    <a:lnTo>
                      <a:pt x="1072" y="5489"/>
                    </a:lnTo>
                    <a:lnTo>
                      <a:pt x="9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3" name="Google Shape;2563;g358fe18d560_3_2444"/>
              <p:cNvSpPr/>
              <p:nvPr/>
            </p:nvSpPr>
            <p:spPr>
              <a:xfrm>
                <a:off x="1065300" y="3838100"/>
                <a:ext cx="13187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5275" h="3466" extrusionOk="0">
                    <a:moveTo>
                      <a:pt x="4834" y="1"/>
                    </a:moveTo>
                    <a:lnTo>
                      <a:pt x="0" y="2632"/>
                    </a:lnTo>
                    <a:lnTo>
                      <a:pt x="453" y="3465"/>
                    </a:lnTo>
                    <a:lnTo>
                      <a:pt x="5275" y="822"/>
                    </a:lnTo>
                    <a:lnTo>
                      <a:pt x="48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4" name="Google Shape;2564;g358fe18d560_3_2444"/>
              <p:cNvSpPr/>
              <p:nvPr/>
            </p:nvSpPr>
            <p:spPr>
              <a:xfrm>
                <a:off x="950100" y="3716350"/>
                <a:ext cx="145000" cy="83975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3359" extrusionOk="0">
                    <a:moveTo>
                      <a:pt x="4180" y="930"/>
                    </a:moveTo>
                    <a:lnTo>
                      <a:pt x="3323" y="2418"/>
                    </a:lnTo>
                    <a:lnTo>
                      <a:pt x="1608" y="2418"/>
                    </a:lnTo>
                    <a:lnTo>
                      <a:pt x="2465" y="930"/>
                    </a:lnTo>
                    <a:close/>
                    <a:moveTo>
                      <a:pt x="1930" y="1"/>
                    </a:moveTo>
                    <a:lnTo>
                      <a:pt x="1" y="3358"/>
                    </a:lnTo>
                    <a:lnTo>
                      <a:pt x="3870" y="3358"/>
                    </a:lnTo>
                    <a:lnTo>
                      <a:pt x="579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5" name="Google Shape;2565;g358fe18d560_3_2444"/>
              <p:cNvSpPr/>
              <p:nvPr/>
            </p:nvSpPr>
            <p:spPr>
              <a:xfrm>
                <a:off x="1068575" y="3650575"/>
                <a:ext cx="128900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5156" h="3513" extrusionOk="0">
                    <a:moveTo>
                      <a:pt x="4680" y="1"/>
                    </a:moveTo>
                    <a:lnTo>
                      <a:pt x="0" y="2703"/>
                    </a:lnTo>
                    <a:lnTo>
                      <a:pt x="477" y="3513"/>
                    </a:lnTo>
                    <a:lnTo>
                      <a:pt x="5156" y="810"/>
                    </a:lnTo>
                    <a:lnTo>
                      <a:pt x="46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6" name="Google Shape;2566;g358fe18d560_3_2444"/>
              <p:cNvSpPr/>
              <p:nvPr/>
            </p:nvSpPr>
            <p:spPr>
              <a:xfrm>
                <a:off x="1065300" y="3652075"/>
                <a:ext cx="131875" cy="86625"/>
              </a:xfrm>
              <a:custGeom>
                <a:avLst/>
                <a:gdLst/>
                <a:ahLst/>
                <a:cxnLst/>
                <a:rect l="l" t="t" r="r" b="b"/>
                <a:pathLst>
                  <a:path w="5275" h="3465" extrusionOk="0">
                    <a:moveTo>
                      <a:pt x="453" y="0"/>
                    </a:moveTo>
                    <a:lnTo>
                      <a:pt x="0" y="834"/>
                    </a:lnTo>
                    <a:lnTo>
                      <a:pt x="4823" y="3465"/>
                    </a:lnTo>
                    <a:lnTo>
                      <a:pt x="5275" y="2643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7" name="Google Shape;2567;g358fe18d560_3_2444"/>
              <p:cNvSpPr/>
              <p:nvPr/>
            </p:nvSpPr>
            <p:spPr>
              <a:xfrm>
                <a:off x="1117675" y="3626475"/>
                <a:ext cx="26825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5513" extrusionOk="0">
                    <a:moveTo>
                      <a:pt x="132" y="0"/>
                    </a:moveTo>
                    <a:lnTo>
                      <a:pt x="1" y="5489"/>
                    </a:lnTo>
                    <a:lnTo>
                      <a:pt x="942" y="5513"/>
                    </a:lnTo>
                    <a:lnTo>
                      <a:pt x="1073" y="24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8" name="Google Shape;2568;g358fe18d560_3_2444"/>
              <p:cNvSpPr/>
              <p:nvPr/>
            </p:nvSpPr>
            <p:spPr>
              <a:xfrm>
                <a:off x="845325" y="3776775"/>
                <a:ext cx="145000" cy="83975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3359" extrusionOk="0">
                    <a:moveTo>
                      <a:pt x="4180" y="930"/>
                    </a:moveTo>
                    <a:lnTo>
                      <a:pt x="3323" y="2418"/>
                    </a:lnTo>
                    <a:lnTo>
                      <a:pt x="1620" y="2418"/>
                    </a:lnTo>
                    <a:lnTo>
                      <a:pt x="2465" y="930"/>
                    </a:lnTo>
                    <a:close/>
                    <a:moveTo>
                      <a:pt x="1930" y="1"/>
                    </a:moveTo>
                    <a:lnTo>
                      <a:pt x="1" y="3358"/>
                    </a:lnTo>
                    <a:lnTo>
                      <a:pt x="3870" y="3358"/>
                    </a:lnTo>
                    <a:lnTo>
                      <a:pt x="579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9" name="Google Shape;2569;g358fe18d560_3_2444"/>
              <p:cNvSpPr/>
              <p:nvPr/>
            </p:nvSpPr>
            <p:spPr>
              <a:xfrm>
                <a:off x="742350" y="3839000"/>
                <a:ext cx="128900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5156" h="3513" extrusionOk="0">
                    <a:moveTo>
                      <a:pt x="4679" y="0"/>
                    </a:moveTo>
                    <a:lnTo>
                      <a:pt x="0" y="2691"/>
                    </a:lnTo>
                    <a:lnTo>
                      <a:pt x="476" y="3513"/>
                    </a:lnTo>
                    <a:lnTo>
                      <a:pt x="5156" y="810"/>
                    </a:lnTo>
                    <a:lnTo>
                      <a:pt x="46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0" name="Google Shape;2570;g358fe18d560_3_2444"/>
              <p:cNvSpPr/>
              <p:nvPr/>
            </p:nvSpPr>
            <p:spPr>
              <a:xfrm>
                <a:off x="742950" y="3838100"/>
                <a:ext cx="13187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5275" h="3466" extrusionOk="0">
                    <a:moveTo>
                      <a:pt x="452" y="1"/>
                    </a:moveTo>
                    <a:lnTo>
                      <a:pt x="0" y="834"/>
                    </a:lnTo>
                    <a:lnTo>
                      <a:pt x="4834" y="3465"/>
                    </a:lnTo>
                    <a:lnTo>
                      <a:pt x="5274" y="2644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1" name="Google Shape;2571;g358fe18d560_3_2444"/>
              <p:cNvSpPr/>
              <p:nvPr/>
            </p:nvSpPr>
            <p:spPr>
              <a:xfrm>
                <a:off x="795625" y="3812500"/>
                <a:ext cx="26800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5514" extrusionOk="0">
                    <a:moveTo>
                      <a:pt x="131" y="1"/>
                    </a:moveTo>
                    <a:lnTo>
                      <a:pt x="0" y="5489"/>
                    </a:lnTo>
                    <a:lnTo>
                      <a:pt x="941" y="5513"/>
                    </a:lnTo>
                    <a:lnTo>
                      <a:pt x="1072" y="24"/>
                    </a:lnTo>
                    <a:lnTo>
                      <a:pt x="13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2" name="Google Shape;2572;g358fe18d560_3_2444"/>
              <p:cNvSpPr/>
              <p:nvPr/>
            </p:nvSpPr>
            <p:spPr>
              <a:xfrm>
                <a:off x="1500775" y="3847025"/>
                <a:ext cx="93175" cy="160775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6431" extrusionOk="0">
                    <a:moveTo>
                      <a:pt x="2274" y="1799"/>
                    </a:moveTo>
                    <a:lnTo>
                      <a:pt x="2679" y="3465"/>
                    </a:lnTo>
                    <a:lnTo>
                      <a:pt x="1429" y="4632"/>
                    </a:lnTo>
                    <a:lnTo>
                      <a:pt x="1024" y="2965"/>
                    </a:lnTo>
                    <a:lnTo>
                      <a:pt x="2274" y="1799"/>
                    </a:lnTo>
                    <a:close/>
                    <a:moveTo>
                      <a:pt x="2822" y="1"/>
                    </a:moveTo>
                    <a:lnTo>
                      <a:pt x="0" y="2656"/>
                    </a:lnTo>
                    <a:lnTo>
                      <a:pt x="893" y="6430"/>
                    </a:lnTo>
                    <a:lnTo>
                      <a:pt x="3727" y="3775"/>
                    </a:lnTo>
                    <a:lnTo>
                      <a:pt x="28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3" name="Google Shape;2573;g358fe18d560_3_2444"/>
              <p:cNvSpPr/>
              <p:nvPr/>
            </p:nvSpPr>
            <p:spPr>
              <a:xfrm>
                <a:off x="1563275" y="3744050"/>
                <a:ext cx="61650" cy="136350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5454" extrusionOk="0">
                    <a:moveTo>
                      <a:pt x="1560" y="0"/>
                    </a:moveTo>
                    <a:lnTo>
                      <a:pt x="1" y="5179"/>
                    </a:lnTo>
                    <a:lnTo>
                      <a:pt x="894" y="5453"/>
                    </a:lnTo>
                    <a:lnTo>
                      <a:pt x="2465" y="262"/>
                    </a:lnTo>
                    <a:lnTo>
                      <a:pt x="156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4" name="Google Shape;2574;g358fe18d560_3_2444"/>
              <p:cNvSpPr/>
              <p:nvPr/>
            </p:nvSpPr>
            <p:spPr>
              <a:xfrm>
                <a:off x="1513875" y="3778275"/>
                <a:ext cx="138725" cy="57475"/>
              </a:xfrm>
              <a:custGeom>
                <a:avLst/>
                <a:gdLst/>
                <a:ahLst/>
                <a:cxnLst/>
                <a:rect l="l" t="t" r="r" b="b"/>
                <a:pathLst>
                  <a:path w="5549" h="2299" extrusionOk="0">
                    <a:moveTo>
                      <a:pt x="5310" y="0"/>
                    </a:moveTo>
                    <a:lnTo>
                      <a:pt x="0" y="1393"/>
                    </a:lnTo>
                    <a:lnTo>
                      <a:pt x="238" y="2298"/>
                    </a:lnTo>
                    <a:lnTo>
                      <a:pt x="5549" y="905"/>
                    </a:lnTo>
                    <a:lnTo>
                      <a:pt x="53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5" name="Google Shape;2575;g358fe18d560_3_2444"/>
              <p:cNvSpPr/>
              <p:nvPr/>
            </p:nvSpPr>
            <p:spPr>
              <a:xfrm>
                <a:off x="1528450" y="3748200"/>
                <a:ext cx="109275" cy="117900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4716" extrusionOk="0">
                    <a:moveTo>
                      <a:pt x="691" y="1"/>
                    </a:moveTo>
                    <a:lnTo>
                      <a:pt x="1" y="620"/>
                    </a:lnTo>
                    <a:lnTo>
                      <a:pt x="3668" y="4716"/>
                    </a:lnTo>
                    <a:lnTo>
                      <a:pt x="4370" y="4085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6" name="Google Shape;2576;g358fe18d560_3_2444"/>
              <p:cNvSpPr/>
              <p:nvPr/>
            </p:nvSpPr>
            <p:spPr>
              <a:xfrm>
                <a:off x="1465950" y="3962825"/>
                <a:ext cx="93175" cy="160750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6430" extrusionOk="0">
                    <a:moveTo>
                      <a:pt x="2274" y="1798"/>
                    </a:moveTo>
                    <a:lnTo>
                      <a:pt x="2679" y="3465"/>
                    </a:lnTo>
                    <a:lnTo>
                      <a:pt x="1429" y="4632"/>
                    </a:lnTo>
                    <a:lnTo>
                      <a:pt x="1036" y="2965"/>
                    </a:lnTo>
                    <a:lnTo>
                      <a:pt x="2274" y="1798"/>
                    </a:lnTo>
                    <a:close/>
                    <a:moveTo>
                      <a:pt x="2834" y="0"/>
                    </a:moveTo>
                    <a:lnTo>
                      <a:pt x="0" y="2655"/>
                    </a:lnTo>
                    <a:lnTo>
                      <a:pt x="893" y="6430"/>
                    </a:lnTo>
                    <a:lnTo>
                      <a:pt x="3727" y="3775"/>
                    </a:lnTo>
                    <a:lnTo>
                      <a:pt x="28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7" name="Google Shape;2577;g358fe18d560_3_2444"/>
              <p:cNvSpPr/>
              <p:nvPr/>
            </p:nvSpPr>
            <p:spPr>
              <a:xfrm>
                <a:off x="1445100" y="4097950"/>
                <a:ext cx="61350" cy="136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5442" extrusionOk="0">
                    <a:moveTo>
                      <a:pt x="1549" y="1"/>
                    </a:moveTo>
                    <a:lnTo>
                      <a:pt x="1" y="5168"/>
                    </a:lnTo>
                    <a:lnTo>
                      <a:pt x="906" y="5442"/>
                    </a:lnTo>
                    <a:lnTo>
                      <a:pt x="2454" y="263"/>
                    </a:ln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8" name="Google Shape;2578;g358fe18d560_3_2444"/>
              <p:cNvSpPr/>
              <p:nvPr/>
            </p:nvSpPr>
            <p:spPr>
              <a:xfrm>
                <a:off x="1407000" y="4134575"/>
                <a:ext cx="138750" cy="57750"/>
              </a:xfrm>
              <a:custGeom>
                <a:avLst/>
                <a:gdLst/>
                <a:ahLst/>
                <a:cxnLst/>
                <a:rect l="l" t="t" r="r" b="b"/>
                <a:pathLst>
                  <a:path w="5550" h="2310" extrusionOk="0">
                    <a:moveTo>
                      <a:pt x="5311" y="0"/>
                    </a:moveTo>
                    <a:lnTo>
                      <a:pt x="1" y="1393"/>
                    </a:lnTo>
                    <a:lnTo>
                      <a:pt x="239" y="2310"/>
                    </a:lnTo>
                    <a:lnTo>
                      <a:pt x="5549" y="905"/>
                    </a:lnTo>
                    <a:lnTo>
                      <a:pt x="53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9" name="Google Shape;2579;g358fe18d560_3_2444"/>
              <p:cNvSpPr/>
              <p:nvPr/>
            </p:nvSpPr>
            <p:spPr>
              <a:xfrm>
                <a:off x="1421600" y="4104500"/>
                <a:ext cx="109250" cy="11790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4716" extrusionOk="0">
                    <a:moveTo>
                      <a:pt x="703" y="1"/>
                    </a:moveTo>
                    <a:lnTo>
                      <a:pt x="0" y="632"/>
                    </a:lnTo>
                    <a:lnTo>
                      <a:pt x="3679" y="4716"/>
                    </a:lnTo>
                    <a:lnTo>
                      <a:pt x="4370" y="4096"/>
                    </a:ln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0" name="Google Shape;2580;g358fe18d560_3_2444"/>
              <p:cNvSpPr/>
              <p:nvPr/>
            </p:nvSpPr>
            <p:spPr>
              <a:xfrm>
                <a:off x="1430525" y="3880375"/>
                <a:ext cx="115225" cy="12205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882" extrusionOk="0">
                    <a:moveTo>
                      <a:pt x="1298" y="1358"/>
                    </a:moveTo>
                    <a:lnTo>
                      <a:pt x="2929" y="1846"/>
                    </a:lnTo>
                    <a:lnTo>
                      <a:pt x="3322" y="3513"/>
                    </a:lnTo>
                    <a:lnTo>
                      <a:pt x="1691" y="3024"/>
                    </a:lnTo>
                    <a:lnTo>
                      <a:pt x="1298" y="1358"/>
                    </a:lnTo>
                    <a:close/>
                    <a:moveTo>
                      <a:pt x="0" y="0"/>
                    </a:moveTo>
                    <a:lnTo>
                      <a:pt x="893" y="3775"/>
                    </a:lnTo>
                    <a:lnTo>
                      <a:pt x="4608" y="4882"/>
                    </a:lnTo>
                    <a:lnTo>
                      <a:pt x="4608" y="4882"/>
                    </a:lnTo>
                    <a:lnTo>
                      <a:pt x="3727" y="1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1" name="Google Shape;2581;g358fe18d560_3_2444"/>
              <p:cNvSpPr/>
              <p:nvPr/>
            </p:nvSpPr>
            <p:spPr>
              <a:xfrm>
                <a:off x="1345400" y="3791075"/>
                <a:ext cx="109850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4585" extrusionOk="0">
                    <a:moveTo>
                      <a:pt x="691" y="0"/>
                    </a:moveTo>
                    <a:lnTo>
                      <a:pt x="0" y="655"/>
                    </a:lnTo>
                    <a:lnTo>
                      <a:pt x="3715" y="4584"/>
                    </a:lnTo>
                    <a:lnTo>
                      <a:pt x="4394" y="3941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2" name="Google Shape;2582;g358fe18d560_3_2444"/>
              <p:cNvSpPr/>
              <p:nvPr/>
            </p:nvSpPr>
            <p:spPr>
              <a:xfrm>
                <a:off x="1372475" y="3780350"/>
                <a:ext cx="58975" cy="138750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5550" extrusionOk="0">
                    <a:moveTo>
                      <a:pt x="1453" y="1"/>
                    </a:moveTo>
                    <a:lnTo>
                      <a:pt x="1" y="5299"/>
                    </a:lnTo>
                    <a:lnTo>
                      <a:pt x="906" y="5549"/>
                    </a:lnTo>
                    <a:lnTo>
                      <a:pt x="2358" y="251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3" name="Google Shape;2583;g358fe18d560_3_2444"/>
              <p:cNvSpPr/>
              <p:nvPr/>
            </p:nvSpPr>
            <p:spPr>
              <a:xfrm>
                <a:off x="1332600" y="3824100"/>
                <a:ext cx="1393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2061" extrusionOk="0">
                    <a:moveTo>
                      <a:pt x="5370" y="1"/>
                    </a:moveTo>
                    <a:lnTo>
                      <a:pt x="0" y="1144"/>
                    </a:lnTo>
                    <a:lnTo>
                      <a:pt x="191" y="2061"/>
                    </a:lnTo>
                    <a:lnTo>
                      <a:pt x="5572" y="918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4" name="Google Shape;2584;g358fe18d560_3_2444"/>
              <p:cNvSpPr/>
              <p:nvPr/>
            </p:nvSpPr>
            <p:spPr>
              <a:xfrm>
                <a:off x="1513575" y="3968175"/>
                <a:ext cx="115200" cy="122075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883" extrusionOk="0">
                    <a:moveTo>
                      <a:pt x="1286" y="1370"/>
                    </a:moveTo>
                    <a:lnTo>
                      <a:pt x="2929" y="1858"/>
                    </a:lnTo>
                    <a:lnTo>
                      <a:pt x="3322" y="3525"/>
                    </a:lnTo>
                    <a:lnTo>
                      <a:pt x="1679" y="3037"/>
                    </a:lnTo>
                    <a:lnTo>
                      <a:pt x="1286" y="1370"/>
                    </a:lnTo>
                    <a:close/>
                    <a:moveTo>
                      <a:pt x="0" y="1"/>
                    </a:moveTo>
                    <a:lnTo>
                      <a:pt x="893" y="3775"/>
                    </a:lnTo>
                    <a:lnTo>
                      <a:pt x="4608" y="4882"/>
                    </a:lnTo>
                    <a:lnTo>
                      <a:pt x="3715" y="11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5" name="Google Shape;2585;g358fe18d560_3_2444"/>
              <p:cNvSpPr/>
              <p:nvPr/>
            </p:nvSpPr>
            <p:spPr>
              <a:xfrm>
                <a:off x="1604050" y="4065225"/>
                <a:ext cx="109875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572" extrusionOk="0">
                    <a:moveTo>
                      <a:pt x="679" y="0"/>
                    </a:moveTo>
                    <a:lnTo>
                      <a:pt x="1" y="643"/>
                    </a:lnTo>
                    <a:lnTo>
                      <a:pt x="3704" y="4572"/>
                    </a:lnTo>
                    <a:lnTo>
                      <a:pt x="4394" y="3929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6" name="Google Shape;2586;g358fe18d560_3_2444"/>
              <p:cNvSpPr/>
              <p:nvPr/>
            </p:nvSpPr>
            <p:spPr>
              <a:xfrm>
                <a:off x="1627875" y="4050925"/>
                <a:ext cx="58950" cy="138725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5549" extrusionOk="0">
                    <a:moveTo>
                      <a:pt x="1453" y="1"/>
                    </a:moveTo>
                    <a:lnTo>
                      <a:pt x="0" y="5299"/>
                    </a:lnTo>
                    <a:lnTo>
                      <a:pt x="905" y="5549"/>
                    </a:lnTo>
                    <a:lnTo>
                      <a:pt x="2358" y="251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7" name="Google Shape;2587;g358fe18d560_3_2444"/>
              <p:cNvSpPr/>
              <p:nvPr/>
            </p:nvSpPr>
            <p:spPr>
              <a:xfrm>
                <a:off x="1587975" y="4094675"/>
                <a:ext cx="1393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2061" extrusionOk="0">
                    <a:moveTo>
                      <a:pt x="5371" y="1"/>
                    </a:moveTo>
                    <a:lnTo>
                      <a:pt x="1" y="1144"/>
                    </a:lnTo>
                    <a:lnTo>
                      <a:pt x="191" y="2061"/>
                    </a:lnTo>
                    <a:lnTo>
                      <a:pt x="5573" y="918"/>
                    </a:lnTo>
                    <a:lnTo>
                      <a:pt x="53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8" name="Google Shape;2588;g358fe18d560_3_2444"/>
              <p:cNvSpPr/>
              <p:nvPr/>
            </p:nvSpPr>
            <p:spPr>
              <a:xfrm>
                <a:off x="1507025" y="3924125"/>
                <a:ext cx="163125" cy="9437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3775" extrusionOk="0">
                    <a:moveTo>
                      <a:pt x="3060" y="1048"/>
                    </a:moveTo>
                    <a:lnTo>
                      <a:pt x="4703" y="1548"/>
                    </a:lnTo>
                    <a:lnTo>
                      <a:pt x="3453" y="2727"/>
                    </a:lnTo>
                    <a:lnTo>
                      <a:pt x="1822" y="2227"/>
                    </a:lnTo>
                    <a:lnTo>
                      <a:pt x="3060" y="1048"/>
                    </a:lnTo>
                    <a:close/>
                    <a:moveTo>
                      <a:pt x="2810" y="0"/>
                    </a:moveTo>
                    <a:lnTo>
                      <a:pt x="0" y="2667"/>
                    </a:lnTo>
                    <a:lnTo>
                      <a:pt x="3715" y="3775"/>
                    </a:lnTo>
                    <a:lnTo>
                      <a:pt x="6525" y="1120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9" name="Google Shape;2589;g358fe18d560_3_2444"/>
              <p:cNvSpPr/>
              <p:nvPr/>
            </p:nvSpPr>
            <p:spPr>
              <a:xfrm>
                <a:off x="1644550" y="3914900"/>
                <a:ext cx="136625" cy="54200"/>
              </a:xfrm>
              <a:custGeom>
                <a:avLst/>
                <a:gdLst/>
                <a:ahLst/>
                <a:cxnLst/>
                <a:rect l="l" t="t" r="r" b="b"/>
                <a:pathLst>
                  <a:path w="5465" h="2168" extrusionOk="0">
                    <a:moveTo>
                      <a:pt x="5251" y="0"/>
                    </a:moveTo>
                    <a:lnTo>
                      <a:pt x="0" y="1251"/>
                    </a:lnTo>
                    <a:lnTo>
                      <a:pt x="214" y="2167"/>
                    </a:lnTo>
                    <a:lnTo>
                      <a:pt x="5465" y="917"/>
                    </a:lnTo>
                    <a:lnTo>
                      <a:pt x="525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0" name="Google Shape;2590;g358fe18d560_3_2444"/>
              <p:cNvSpPr/>
              <p:nvPr/>
            </p:nvSpPr>
            <p:spPr>
              <a:xfrm>
                <a:off x="1654075" y="3885425"/>
                <a:ext cx="1134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561" extrusionOk="0">
                    <a:moveTo>
                      <a:pt x="667" y="1"/>
                    </a:moveTo>
                    <a:lnTo>
                      <a:pt x="0" y="655"/>
                    </a:lnTo>
                    <a:lnTo>
                      <a:pt x="3870" y="4561"/>
                    </a:lnTo>
                    <a:lnTo>
                      <a:pt x="4536" y="3906"/>
                    </a:lnTo>
                    <a:lnTo>
                      <a:pt x="6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1" name="Google Shape;2591;g358fe18d560_3_2444"/>
              <p:cNvSpPr/>
              <p:nvPr/>
            </p:nvSpPr>
            <p:spPr>
              <a:xfrm>
                <a:off x="1678175" y="3873525"/>
                <a:ext cx="64900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5513" extrusionOk="0">
                    <a:moveTo>
                      <a:pt x="1703" y="0"/>
                    </a:moveTo>
                    <a:lnTo>
                      <a:pt x="0" y="5227"/>
                    </a:lnTo>
                    <a:lnTo>
                      <a:pt x="893" y="5513"/>
                    </a:lnTo>
                    <a:lnTo>
                      <a:pt x="2596" y="298"/>
                    </a:lnTo>
                    <a:lnTo>
                      <a:pt x="170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2" name="Google Shape;2592;g358fe18d560_3_2444"/>
              <p:cNvSpPr/>
              <p:nvPr/>
            </p:nvSpPr>
            <p:spPr>
              <a:xfrm>
                <a:off x="1389450" y="3951800"/>
                <a:ext cx="163125" cy="9467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3787" extrusionOk="0">
                    <a:moveTo>
                      <a:pt x="3060" y="1060"/>
                    </a:moveTo>
                    <a:lnTo>
                      <a:pt x="4703" y="1560"/>
                    </a:lnTo>
                    <a:lnTo>
                      <a:pt x="3453" y="2727"/>
                    </a:lnTo>
                    <a:lnTo>
                      <a:pt x="1822" y="2239"/>
                    </a:lnTo>
                    <a:lnTo>
                      <a:pt x="3060" y="1060"/>
                    </a:lnTo>
                    <a:close/>
                    <a:moveTo>
                      <a:pt x="2810" y="1"/>
                    </a:moveTo>
                    <a:lnTo>
                      <a:pt x="0" y="2668"/>
                    </a:lnTo>
                    <a:lnTo>
                      <a:pt x="3703" y="3787"/>
                    </a:lnTo>
                    <a:lnTo>
                      <a:pt x="6525" y="1120"/>
                    </a:lnTo>
                    <a:lnTo>
                      <a:pt x="281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3" name="Google Shape;2593;g358fe18d560_3_2444"/>
              <p:cNvSpPr/>
              <p:nvPr/>
            </p:nvSpPr>
            <p:spPr>
              <a:xfrm>
                <a:off x="1277825" y="4001800"/>
                <a:ext cx="1369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2156" extrusionOk="0">
                    <a:moveTo>
                      <a:pt x="5251" y="1"/>
                    </a:moveTo>
                    <a:lnTo>
                      <a:pt x="1" y="1251"/>
                    </a:lnTo>
                    <a:lnTo>
                      <a:pt x="215" y="2156"/>
                    </a:lnTo>
                    <a:lnTo>
                      <a:pt x="5477" y="918"/>
                    </a:lnTo>
                    <a:lnTo>
                      <a:pt x="525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4" name="Google Shape;2594;g358fe18d560_3_2444"/>
              <p:cNvSpPr/>
              <p:nvPr/>
            </p:nvSpPr>
            <p:spPr>
              <a:xfrm>
                <a:off x="1291825" y="3971450"/>
                <a:ext cx="1134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561" extrusionOk="0">
                    <a:moveTo>
                      <a:pt x="667" y="1"/>
                    </a:moveTo>
                    <a:lnTo>
                      <a:pt x="0" y="655"/>
                    </a:lnTo>
                    <a:lnTo>
                      <a:pt x="3870" y="4561"/>
                    </a:lnTo>
                    <a:lnTo>
                      <a:pt x="4536" y="3906"/>
                    </a:lnTo>
                    <a:lnTo>
                      <a:pt x="6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5" name="Google Shape;2595;g358fe18d560_3_2444"/>
              <p:cNvSpPr/>
              <p:nvPr/>
            </p:nvSpPr>
            <p:spPr>
              <a:xfrm>
                <a:off x="1316225" y="3959550"/>
                <a:ext cx="64900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5513" extrusionOk="0">
                    <a:moveTo>
                      <a:pt x="1703" y="0"/>
                    </a:moveTo>
                    <a:lnTo>
                      <a:pt x="0" y="5215"/>
                    </a:lnTo>
                    <a:lnTo>
                      <a:pt x="893" y="5513"/>
                    </a:lnTo>
                    <a:lnTo>
                      <a:pt x="2596" y="286"/>
                    </a:lnTo>
                    <a:lnTo>
                      <a:pt x="170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6" name="Google Shape;2596;g358fe18d560_3_2444"/>
              <p:cNvSpPr/>
              <p:nvPr/>
            </p:nvSpPr>
            <p:spPr>
              <a:xfrm>
                <a:off x="1138525" y="4264650"/>
                <a:ext cx="89025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6144" extrusionOk="0">
                    <a:moveTo>
                      <a:pt x="2382" y="1715"/>
                    </a:moveTo>
                    <a:lnTo>
                      <a:pt x="2572" y="3417"/>
                    </a:lnTo>
                    <a:lnTo>
                      <a:pt x="1191" y="4429"/>
                    </a:lnTo>
                    <a:lnTo>
                      <a:pt x="989" y="2727"/>
                    </a:lnTo>
                    <a:lnTo>
                      <a:pt x="2382" y="1715"/>
                    </a:lnTo>
                    <a:close/>
                    <a:moveTo>
                      <a:pt x="3132" y="0"/>
                    </a:moveTo>
                    <a:lnTo>
                      <a:pt x="0" y="2286"/>
                    </a:lnTo>
                    <a:lnTo>
                      <a:pt x="429" y="6144"/>
                    </a:lnTo>
                    <a:lnTo>
                      <a:pt x="3560" y="3846"/>
                    </a:lnTo>
                    <a:lnTo>
                      <a:pt x="313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7" name="Google Shape;2597;g358fe18d560_3_2444"/>
              <p:cNvSpPr/>
              <p:nvPr/>
            </p:nvSpPr>
            <p:spPr>
              <a:xfrm>
                <a:off x="1196575" y="4157475"/>
                <a:ext cx="75925" cy="13310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5324" extrusionOk="0">
                    <a:moveTo>
                      <a:pt x="2179" y="1"/>
                    </a:moveTo>
                    <a:lnTo>
                      <a:pt x="0" y="4942"/>
                    </a:lnTo>
                    <a:lnTo>
                      <a:pt x="857" y="5323"/>
                    </a:lnTo>
                    <a:lnTo>
                      <a:pt x="3036" y="382"/>
                    </a:lnTo>
                    <a:lnTo>
                      <a:pt x="217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8" name="Google Shape;2598;g358fe18d560_3_2444"/>
              <p:cNvSpPr/>
              <p:nvPr/>
            </p:nvSpPr>
            <p:spPr>
              <a:xfrm>
                <a:off x="1163825" y="4205700"/>
                <a:ext cx="139325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656" extrusionOk="0">
                    <a:moveTo>
                      <a:pt x="5454" y="1"/>
                    </a:moveTo>
                    <a:lnTo>
                      <a:pt x="0" y="727"/>
                    </a:lnTo>
                    <a:lnTo>
                      <a:pt x="131" y="1656"/>
                    </a:lnTo>
                    <a:lnTo>
                      <a:pt x="5573" y="929"/>
                    </a:lnTo>
                    <a:lnTo>
                      <a:pt x="54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9" name="Google Shape;2599;g358fe18d560_3_2444"/>
              <p:cNvSpPr/>
              <p:nvPr/>
            </p:nvSpPr>
            <p:spPr>
              <a:xfrm>
                <a:off x="1184650" y="4163450"/>
                <a:ext cx="97675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3907" h="5037" extrusionOk="0">
                    <a:moveTo>
                      <a:pt x="763" y="0"/>
                    </a:moveTo>
                    <a:lnTo>
                      <a:pt x="1" y="536"/>
                    </a:lnTo>
                    <a:lnTo>
                      <a:pt x="3144" y="5036"/>
                    </a:lnTo>
                    <a:lnTo>
                      <a:pt x="3906" y="4501"/>
                    </a:lnTo>
                    <a:lnTo>
                      <a:pt x="76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0" name="Google Shape;2600;g358fe18d560_3_2444"/>
              <p:cNvSpPr/>
              <p:nvPr/>
            </p:nvSpPr>
            <p:spPr>
              <a:xfrm>
                <a:off x="1090000" y="4375375"/>
                <a:ext cx="88725" cy="15330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6132" extrusionOk="0">
                    <a:moveTo>
                      <a:pt x="2370" y="1715"/>
                    </a:moveTo>
                    <a:lnTo>
                      <a:pt x="2561" y="3417"/>
                    </a:lnTo>
                    <a:lnTo>
                      <a:pt x="1179" y="4418"/>
                    </a:lnTo>
                    <a:lnTo>
                      <a:pt x="989" y="2727"/>
                    </a:lnTo>
                    <a:lnTo>
                      <a:pt x="2370" y="1715"/>
                    </a:lnTo>
                    <a:close/>
                    <a:moveTo>
                      <a:pt x="3120" y="0"/>
                    </a:moveTo>
                    <a:lnTo>
                      <a:pt x="1" y="2286"/>
                    </a:lnTo>
                    <a:lnTo>
                      <a:pt x="429" y="6132"/>
                    </a:lnTo>
                    <a:lnTo>
                      <a:pt x="3549" y="3846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1" name="Google Shape;2601;g358fe18d560_3_2444"/>
              <p:cNvSpPr/>
              <p:nvPr/>
            </p:nvSpPr>
            <p:spPr>
              <a:xfrm>
                <a:off x="1045050" y="4502475"/>
                <a:ext cx="75925" cy="133075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5323" extrusionOk="0">
                    <a:moveTo>
                      <a:pt x="2168" y="0"/>
                    </a:moveTo>
                    <a:lnTo>
                      <a:pt x="1" y="4941"/>
                    </a:lnTo>
                    <a:lnTo>
                      <a:pt x="858" y="5322"/>
                    </a:lnTo>
                    <a:lnTo>
                      <a:pt x="3037" y="369"/>
                    </a:ln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2" name="Google Shape;2602;g358fe18d560_3_2444"/>
              <p:cNvSpPr/>
              <p:nvPr/>
            </p:nvSpPr>
            <p:spPr>
              <a:xfrm>
                <a:off x="1014100" y="4546225"/>
                <a:ext cx="139325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668" extrusionOk="0">
                    <a:moveTo>
                      <a:pt x="5454" y="0"/>
                    </a:moveTo>
                    <a:lnTo>
                      <a:pt x="1" y="727"/>
                    </a:lnTo>
                    <a:lnTo>
                      <a:pt x="132" y="1667"/>
                    </a:lnTo>
                    <a:lnTo>
                      <a:pt x="5573" y="929"/>
                    </a:lnTo>
                    <a:lnTo>
                      <a:pt x="54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3" name="Google Shape;2603;g358fe18d560_3_2444"/>
              <p:cNvSpPr/>
              <p:nvPr/>
            </p:nvSpPr>
            <p:spPr>
              <a:xfrm>
                <a:off x="1034950" y="4503950"/>
                <a:ext cx="97650" cy="126250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5050" extrusionOk="0">
                    <a:moveTo>
                      <a:pt x="762" y="1"/>
                    </a:moveTo>
                    <a:lnTo>
                      <a:pt x="0" y="537"/>
                    </a:lnTo>
                    <a:lnTo>
                      <a:pt x="3143" y="5049"/>
                    </a:lnTo>
                    <a:lnTo>
                      <a:pt x="3905" y="4513"/>
                    </a:lnTo>
                    <a:lnTo>
                      <a:pt x="7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4" name="Google Shape;2604;g358fe18d560_3_2444"/>
              <p:cNvSpPr/>
              <p:nvPr/>
            </p:nvSpPr>
            <p:spPr>
              <a:xfrm>
                <a:off x="1073325" y="4280425"/>
                <a:ext cx="99150" cy="135150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5406" extrusionOk="0">
                    <a:moveTo>
                      <a:pt x="1108" y="1512"/>
                    </a:moveTo>
                    <a:lnTo>
                      <a:pt x="2668" y="2191"/>
                    </a:lnTo>
                    <a:lnTo>
                      <a:pt x="2858" y="3894"/>
                    </a:lnTo>
                    <a:lnTo>
                      <a:pt x="1287" y="3215"/>
                    </a:lnTo>
                    <a:lnTo>
                      <a:pt x="1108" y="1512"/>
                    </a:lnTo>
                    <a:close/>
                    <a:moveTo>
                      <a:pt x="1" y="0"/>
                    </a:moveTo>
                    <a:lnTo>
                      <a:pt x="418" y="3858"/>
                    </a:lnTo>
                    <a:lnTo>
                      <a:pt x="3966" y="5406"/>
                    </a:lnTo>
                    <a:lnTo>
                      <a:pt x="3549" y="15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5" name="Google Shape;2605;g358fe18d560_3_2444"/>
              <p:cNvSpPr/>
              <p:nvPr/>
            </p:nvSpPr>
            <p:spPr>
              <a:xfrm>
                <a:off x="997725" y="4183375"/>
                <a:ext cx="98850" cy="122975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4919" extrusionOk="0">
                    <a:moveTo>
                      <a:pt x="763" y="1"/>
                    </a:moveTo>
                    <a:lnTo>
                      <a:pt x="1" y="560"/>
                    </a:lnTo>
                    <a:lnTo>
                      <a:pt x="3204" y="4918"/>
                    </a:lnTo>
                    <a:lnTo>
                      <a:pt x="3954" y="4358"/>
                    </a:lnTo>
                    <a:lnTo>
                      <a:pt x="7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6" name="Google Shape;2606;g358fe18d560_3_2444"/>
              <p:cNvSpPr/>
              <p:nvPr/>
            </p:nvSpPr>
            <p:spPr>
              <a:xfrm>
                <a:off x="1011725" y="4178925"/>
                <a:ext cx="73850" cy="136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5442" extrusionOk="0">
                    <a:moveTo>
                      <a:pt x="2084" y="0"/>
                    </a:moveTo>
                    <a:lnTo>
                      <a:pt x="0" y="5084"/>
                    </a:lnTo>
                    <a:lnTo>
                      <a:pt x="870" y="5441"/>
                    </a:lnTo>
                    <a:lnTo>
                      <a:pt x="2953" y="3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7" name="Google Shape;2607;g358fe18d560_3_2444"/>
              <p:cNvSpPr/>
              <p:nvPr/>
            </p:nvSpPr>
            <p:spPr>
              <a:xfrm>
                <a:off x="978975" y="4229225"/>
                <a:ext cx="13902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5561" h="1406" extrusionOk="0">
                    <a:moveTo>
                      <a:pt x="5478" y="0"/>
                    </a:moveTo>
                    <a:lnTo>
                      <a:pt x="1" y="465"/>
                    </a:lnTo>
                    <a:lnTo>
                      <a:pt x="84" y="1405"/>
                    </a:lnTo>
                    <a:lnTo>
                      <a:pt x="5561" y="929"/>
                    </a:lnTo>
                    <a:lnTo>
                      <a:pt x="54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8" name="Google Shape;2608;g358fe18d560_3_2444"/>
              <p:cNvSpPr/>
              <p:nvPr/>
            </p:nvSpPr>
            <p:spPr>
              <a:xfrm>
                <a:off x="1144775" y="4378050"/>
                <a:ext cx="99150" cy="134850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5394" extrusionOk="0">
                    <a:moveTo>
                      <a:pt x="1108" y="1501"/>
                    </a:moveTo>
                    <a:lnTo>
                      <a:pt x="2679" y="2191"/>
                    </a:lnTo>
                    <a:lnTo>
                      <a:pt x="2858" y="3894"/>
                    </a:lnTo>
                    <a:lnTo>
                      <a:pt x="1286" y="3203"/>
                    </a:lnTo>
                    <a:lnTo>
                      <a:pt x="1108" y="1501"/>
                    </a:lnTo>
                    <a:close/>
                    <a:moveTo>
                      <a:pt x="0" y="0"/>
                    </a:moveTo>
                    <a:lnTo>
                      <a:pt x="417" y="3858"/>
                    </a:lnTo>
                    <a:lnTo>
                      <a:pt x="3965" y="5394"/>
                    </a:lnTo>
                    <a:lnTo>
                      <a:pt x="3549" y="15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9" name="Google Shape;2609;g358fe18d560_3_2444"/>
              <p:cNvSpPr/>
              <p:nvPr/>
            </p:nvSpPr>
            <p:spPr>
              <a:xfrm>
                <a:off x="1220675" y="4487300"/>
                <a:ext cx="98850" cy="1226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4906" extrusionOk="0">
                    <a:moveTo>
                      <a:pt x="763" y="0"/>
                    </a:moveTo>
                    <a:lnTo>
                      <a:pt x="1" y="548"/>
                    </a:lnTo>
                    <a:lnTo>
                      <a:pt x="3191" y="4905"/>
                    </a:lnTo>
                    <a:lnTo>
                      <a:pt x="3953" y="4358"/>
                    </a:lnTo>
                    <a:lnTo>
                      <a:pt x="76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0" name="Google Shape;2610;g358fe18d560_3_2444"/>
              <p:cNvSpPr/>
              <p:nvPr/>
            </p:nvSpPr>
            <p:spPr>
              <a:xfrm>
                <a:off x="1231700" y="4478950"/>
                <a:ext cx="74125" cy="136050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5442" extrusionOk="0">
                    <a:moveTo>
                      <a:pt x="2096" y="1"/>
                    </a:moveTo>
                    <a:lnTo>
                      <a:pt x="0" y="5085"/>
                    </a:lnTo>
                    <a:lnTo>
                      <a:pt x="869" y="5442"/>
                    </a:lnTo>
                    <a:lnTo>
                      <a:pt x="2965" y="358"/>
                    </a:lnTo>
                    <a:lnTo>
                      <a:pt x="20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1" name="Google Shape;2611;g358fe18d560_3_2444"/>
              <p:cNvSpPr/>
              <p:nvPr/>
            </p:nvSpPr>
            <p:spPr>
              <a:xfrm>
                <a:off x="1199250" y="4529250"/>
                <a:ext cx="13902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5561" h="1406" extrusionOk="0">
                    <a:moveTo>
                      <a:pt x="5477" y="1"/>
                    </a:moveTo>
                    <a:lnTo>
                      <a:pt x="0" y="465"/>
                    </a:lnTo>
                    <a:lnTo>
                      <a:pt x="84" y="1406"/>
                    </a:lnTo>
                    <a:lnTo>
                      <a:pt x="5561" y="930"/>
                    </a:lnTo>
                    <a:lnTo>
                      <a:pt x="547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2" name="Google Shape;2612;g358fe18d560_3_2444"/>
              <p:cNvSpPr/>
              <p:nvPr/>
            </p:nvSpPr>
            <p:spPr>
              <a:xfrm>
                <a:off x="1135550" y="4341725"/>
                <a:ext cx="166700" cy="96775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3871" extrusionOk="0">
                    <a:moveTo>
                      <a:pt x="3239" y="1084"/>
                    </a:moveTo>
                    <a:lnTo>
                      <a:pt x="4799" y="1775"/>
                    </a:lnTo>
                    <a:lnTo>
                      <a:pt x="3429" y="2787"/>
                    </a:lnTo>
                    <a:lnTo>
                      <a:pt x="1858" y="2096"/>
                    </a:lnTo>
                    <a:lnTo>
                      <a:pt x="3239" y="1084"/>
                    </a:lnTo>
                    <a:close/>
                    <a:moveTo>
                      <a:pt x="3120" y="1"/>
                    </a:moveTo>
                    <a:lnTo>
                      <a:pt x="0" y="2299"/>
                    </a:lnTo>
                    <a:lnTo>
                      <a:pt x="3548" y="3870"/>
                    </a:lnTo>
                    <a:lnTo>
                      <a:pt x="6668" y="1573"/>
                    </a:lnTo>
                    <a:lnTo>
                      <a:pt x="3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3" name="Google Shape;2613;g358fe18d560_3_2444"/>
              <p:cNvSpPr/>
              <p:nvPr/>
            </p:nvSpPr>
            <p:spPr>
              <a:xfrm>
                <a:off x="1277525" y="4356925"/>
                <a:ext cx="136950" cy="3812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1525" extrusionOk="0">
                    <a:moveTo>
                      <a:pt x="5370" y="0"/>
                    </a:moveTo>
                    <a:lnTo>
                      <a:pt x="1" y="595"/>
                    </a:lnTo>
                    <a:lnTo>
                      <a:pt x="108" y="1524"/>
                    </a:lnTo>
                    <a:lnTo>
                      <a:pt x="5478" y="941"/>
                    </a:lnTo>
                    <a:lnTo>
                      <a:pt x="53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4" name="Google Shape;2614;g358fe18d560_3_2444"/>
              <p:cNvSpPr/>
              <p:nvPr/>
            </p:nvSpPr>
            <p:spPr>
              <a:xfrm>
                <a:off x="1292400" y="4314950"/>
                <a:ext cx="102425" cy="12325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930" extrusionOk="0">
                    <a:moveTo>
                      <a:pt x="739" y="0"/>
                    </a:moveTo>
                    <a:lnTo>
                      <a:pt x="1" y="572"/>
                    </a:lnTo>
                    <a:lnTo>
                      <a:pt x="3347" y="4930"/>
                    </a:lnTo>
                    <a:lnTo>
                      <a:pt x="4097" y="4346"/>
                    </a:lnTo>
                    <a:lnTo>
                      <a:pt x="73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5" name="Google Shape;2615;g358fe18d560_3_2444"/>
              <p:cNvSpPr/>
              <p:nvPr/>
            </p:nvSpPr>
            <p:spPr>
              <a:xfrm>
                <a:off x="1303725" y="4309000"/>
                <a:ext cx="79800" cy="134550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5382" extrusionOk="0">
                    <a:moveTo>
                      <a:pt x="2334" y="0"/>
                    </a:moveTo>
                    <a:lnTo>
                      <a:pt x="0" y="4977"/>
                    </a:lnTo>
                    <a:lnTo>
                      <a:pt x="858" y="5382"/>
                    </a:lnTo>
                    <a:lnTo>
                      <a:pt x="3191" y="405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6" name="Google Shape;2616;g358fe18d560_3_2444"/>
              <p:cNvSpPr/>
              <p:nvPr/>
            </p:nvSpPr>
            <p:spPr>
              <a:xfrm>
                <a:off x="1015300" y="4355125"/>
                <a:ext cx="166700" cy="96475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3859" extrusionOk="0">
                    <a:moveTo>
                      <a:pt x="3239" y="1072"/>
                    </a:moveTo>
                    <a:lnTo>
                      <a:pt x="4810" y="1763"/>
                    </a:lnTo>
                    <a:lnTo>
                      <a:pt x="3429" y="2787"/>
                    </a:lnTo>
                    <a:lnTo>
                      <a:pt x="1858" y="2096"/>
                    </a:lnTo>
                    <a:lnTo>
                      <a:pt x="3239" y="1072"/>
                    </a:lnTo>
                    <a:close/>
                    <a:moveTo>
                      <a:pt x="3132" y="1"/>
                    </a:moveTo>
                    <a:lnTo>
                      <a:pt x="0" y="2299"/>
                    </a:lnTo>
                    <a:lnTo>
                      <a:pt x="3548" y="3858"/>
                    </a:lnTo>
                    <a:lnTo>
                      <a:pt x="6668" y="1560"/>
                    </a:lnTo>
                    <a:lnTo>
                      <a:pt x="31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7" name="Google Shape;2617;g358fe18d560_3_2444"/>
              <p:cNvSpPr/>
              <p:nvPr/>
            </p:nvSpPr>
            <p:spPr>
              <a:xfrm>
                <a:off x="903075" y="4398300"/>
                <a:ext cx="136950" cy="3812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1525" extrusionOk="0">
                    <a:moveTo>
                      <a:pt x="5370" y="0"/>
                    </a:moveTo>
                    <a:lnTo>
                      <a:pt x="1" y="583"/>
                    </a:lnTo>
                    <a:lnTo>
                      <a:pt x="108" y="1524"/>
                    </a:lnTo>
                    <a:lnTo>
                      <a:pt x="5477" y="929"/>
                    </a:lnTo>
                    <a:lnTo>
                      <a:pt x="53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8" name="Google Shape;2618;g358fe18d560_3_2444"/>
              <p:cNvSpPr/>
              <p:nvPr/>
            </p:nvSpPr>
            <p:spPr>
              <a:xfrm>
                <a:off x="922425" y="4355425"/>
                <a:ext cx="102425" cy="12325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930" extrusionOk="0">
                    <a:moveTo>
                      <a:pt x="739" y="1"/>
                    </a:moveTo>
                    <a:lnTo>
                      <a:pt x="0" y="584"/>
                    </a:lnTo>
                    <a:lnTo>
                      <a:pt x="3358" y="4930"/>
                    </a:lnTo>
                    <a:lnTo>
                      <a:pt x="4096" y="4358"/>
                    </a:lnTo>
                    <a:lnTo>
                      <a:pt x="73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9" name="Google Shape;2619;g358fe18d560_3_2444"/>
              <p:cNvSpPr/>
              <p:nvPr/>
            </p:nvSpPr>
            <p:spPr>
              <a:xfrm>
                <a:off x="934025" y="4349775"/>
                <a:ext cx="79500" cy="134275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5371" extrusionOk="0">
                    <a:moveTo>
                      <a:pt x="2334" y="0"/>
                    </a:moveTo>
                    <a:lnTo>
                      <a:pt x="1" y="4977"/>
                    </a:lnTo>
                    <a:lnTo>
                      <a:pt x="846" y="5370"/>
                    </a:lnTo>
                    <a:lnTo>
                      <a:pt x="3180" y="39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20" name="Google Shape;2620;g358fe18d560_3_2444"/>
          <p:cNvGrpSpPr/>
          <p:nvPr/>
        </p:nvGrpSpPr>
        <p:grpSpPr>
          <a:xfrm>
            <a:off x="16007400" y="7156225"/>
            <a:ext cx="3082550" cy="2846900"/>
            <a:chOff x="-189925" y="3113125"/>
            <a:chExt cx="1541275" cy="1423450"/>
          </a:xfrm>
        </p:grpSpPr>
        <p:sp>
          <p:nvSpPr>
            <p:cNvPr id="2621" name="Google Shape;2621;g358fe18d560_3_2444"/>
            <p:cNvSpPr/>
            <p:nvPr/>
          </p:nvSpPr>
          <p:spPr>
            <a:xfrm>
              <a:off x="41050" y="3616200"/>
              <a:ext cx="812625" cy="920375"/>
            </a:xfrm>
            <a:custGeom>
              <a:avLst/>
              <a:gdLst/>
              <a:ahLst/>
              <a:cxnLst/>
              <a:rect l="l" t="t" r="r" b="b"/>
              <a:pathLst>
                <a:path w="32505" h="36815" extrusionOk="0">
                  <a:moveTo>
                    <a:pt x="16943" y="1"/>
                  </a:moveTo>
                  <a:lnTo>
                    <a:pt x="9549" y="15550"/>
                  </a:lnTo>
                  <a:lnTo>
                    <a:pt x="21479" y="12788"/>
                  </a:lnTo>
                  <a:lnTo>
                    <a:pt x="0" y="36815"/>
                  </a:lnTo>
                  <a:lnTo>
                    <a:pt x="32504" y="8930"/>
                  </a:lnTo>
                  <a:lnTo>
                    <a:pt x="21479" y="9704"/>
                  </a:lnTo>
                  <a:lnTo>
                    <a:pt x="297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g358fe18d560_3_2444"/>
            <p:cNvSpPr/>
            <p:nvPr/>
          </p:nvSpPr>
          <p:spPr>
            <a:xfrm>
              <a:off x="-189925" y="3113125"/>
              <a:ext cx="1541275" cy="653125"/>
            </a:xfrm>
            <a:custGeom>
              <a:avLst/>
              <a:gdLst/>
              <a:ahLst/>
              <a:cxnLst/>
              <a:rect l="l" t="t" r="r" b="b"/>
              <a:pathLst>
                <a:path w="61651" h="26125" extrusionOk="0">
                  <a:moveTo>
                    <a:pt x="22543" y="1"/>
                  </a:moveTo>
                  <a:cubicBezTo>
                    <a:pt x="21461" y="1"/>
                    <a:pt x="20313" y="129"/>
                    <a:pt x="19098" y="419"/>
                  </a:cubicBezTo>
                  <a:cubicBezTo>
                    <a:pt x="8787" y="2883"/>
                    <a:pt x="8477" y="13658"/>
                    <a:pt x="8477" y="13658"/>
                  </a:cubicBezTo>
                  <a:cubicBezTo>
                    <a:pt x="8477" y="13658"/>
                    <a:pt x="2774" y="13825"/>
                    <a:pt x="1393" y="18433"/>
                  </a:cubicBezTo>
                  <a:cubicBezTo>
                    <a:pt x="0" y="23052"/>
                    <a:pt x="4001" y="26124"/>
                    <a:pt x="4001" y="26124"/>
                  </a:cubicBezTo>
                  <a:lnTo>
                    <a:pt x="58377" y="26124"/>
                  </a:lnTo>
                  <a:cubicBezTo>
                    <a:pt x="58377" y="26124"/>
                    <a:pt x="61651" y="22624"/>
                    <a:pt x="59758" y="18433"/>
                  </a:cubicBezTo>
                  <a:cubicBezTo>
                    <a:pt x="57563" y="13533"/>
                    <a:pt x="53805" y="13029"/>
                    <a:pt x="52353" y="13029"/>
                  </a:cubicBezTo>
                  <a:cubicBezTo>
                    <a:pt x="51978" y="13029"/>
                    <a:pt x="51757" y="13063"/>
                    <a:pt x="51757" y="13063"/>
                  </a:cubicBezTo>
                  <a:cubicBezTo>
                    <a:pt x="51757" y="13063"/>
                    <a:pt x="52840" y="6574"/>
                    <a:pt x="46827" y="3800"/>
                  </a:cubicBezTo>
                  <a:cubicBezTo>
                    <a:pt x="45723" y="3291"/>
                    <a:pt x="44625" y="3083"/>
                    <a:pt x="43568" y="3083"/>
                  </a:cubicBezTo>
                  <a:cubicBezTo>
                    <a:pt x="38865" y="3083"/>
                    <a:pt x="34969" y="7193"/>
                    <a:pt x="34969" y="7193"/>
                  </a:cubicBezTo>
                  <a:cubicBezTo>
                    <a:pt x="34969" y="7193"/>
                    <a:pt x="30650" y="1"/>
                    <a:pt x="225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g358fe18d560_3_2444"/>
            <p:cNvSpPr/>
            <p:nvPr/>
          </p:nvSpPr>
          <p:spPr>
            <a:xfrm>
              <a:off x="-78300" y="3242300"/>
              <a:ext cx="1321000" cy="523950"/>
            </a:xfrm>
            <a:custGeom>
              <a:avLst/>
              <a:gdLst/>
              <a:ahLst/>
              <a:cxnLst/>
              <a:rect l="l" t="t" r="r" b="b"/>
              <a:pathLst>
                <a:path w="52840" h="20958" extrusionOk="0">
                  <a:moveTo>
                    <a:pt x="18676" y="0"/>
                  </a:moveTo>
                  <a:cubicBezTo>
                    <a:pt x="17605" y="0"/>
                    <a:pt x="16462" y="144"/>
                    <a:pt x="15252" y="479"/>
                  </a:cubicBezTo>
                  <a:cubicBezTo>
                    <a:pt x="6322" y="2943"/>
                    <a:pt x="6477" y="12492"/>
                    <a:pt x="6477" y="12492"/>
                  </a:cubicBezTo>
                  <a:cubicBezTo>
                    <a:pt x="0" y="14802"/>
                    <a:pt x="3703" y="20957"/>
                    <a:pt x="3703" y="20957"/>
                  </a:cubicBezTo>
                  <a:lnTo>
                    <a:pt x="50685" y="20957"/>
                  </a:lnTo>
                  <a:cubicBezTo>
                    <a:pt x="50685" y="20957"/>
                    <a:pt x="52840" y="17421"/>
                    <a:pt x="50685" y="13873"/>
                  </a:cubicBezTo>
                  <a:cubicBezTo>
                    <a:pt x="48703" y="10610"/>
                    <a:pt x="45160" y="10479"/>
                    <a:pt x="44604" y="10479"/>
                  </a:cubicBezTo>
                  <a:cubicBezTo>
                    <a:pt x="44555" y="10479"/>
                    <a:pt x="44529" y="10480"/>
                    <a:pt x="44529" y="10480"/>
                  </a:cubicBezTo>
                  <a:cubicBezTo>
                    <a:pt x="44529" y="10480"/>
                    <a:pt x="45172" y="5777"/>
                    <a:pt x="40362" y="3562"/>
                  </a:cubicBezTo>
                  <a:cubicBezTo>
                    <a:pt x="39073" y="2968"/>
                    <a:pt x="37834" y="2734"/>
                    <a:pt x="36683" y="2734"/>
                  </a:cubicBezTo>
                  <a:cubicBezTo>
                    <a:pt x="32463" y="2734"/>
                    <a:pt x="29420" y="5872"/>
                    <a:pt x="29420" y="5872"/>
                  </a:cubicBezTo>
                  <a:cubicBezTo>
                    <a:pt x="29420" y="5872"/>
                    <a:pt x="25506" y="0"/>
                    <a:pt x="186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4" name="Google Shape;2624;g358fe18d560_3_2444"/>
          <p:cNvGrpSpPr/>
          <p:nvPr/>
        </p:nvGrpSpPr>
        <p:grpSpPr>
          <a:xfrm>
            <a:off x="-1359593" y="7220284"/>
            <a:ext cx="3556009" cy="2303268"/>
            <a:chOff x="739075" y="2367100"/>
            <a:chExt cx="1367275" cy="885600"/>
          </a:xfrm>
        </p:grpSpPr>
        <p:sp>
          <p:nvSpPr>
            <p:cNvPr id="2625" name="Google Shape;2625;g358fe18d560_3_2444"/>
            <p:cNvSpPr/>
            <p:nvPr/>
          </p:nvSpPr>
          <p:spPr>
            <a:xfrm>
              <a:off x="955475" y="2647675"/>
              <a:ext cx="1150875" cy="272625"/>
            </a:xfrm>
            <a:custGeom>
              <a:avLst/>
              <a:gdLst/>
              <a:ahLst/>
              <a:cxnLst/>
              <a:rect l="l" t="t" r="r" b="b"/>
              <a:pathLst>
                <a:path w="46035" h="10905" extrusionOk="0">
                  <a:moveTo>
                    <a:pt x="38744" y="0"/>
                  </a:moveTo>
                  <a:cubicBezTo>
                    <a:pt x="38629" y="0"/>
                    <a:pt x="38564" y="5"/>
                    <a:pt x="38564" y="5"/>
                  </a:cubicBezTo>
                  <a:cubicBezTo>
                    <a:pt x="42482" y="100"/>
                    <a:pt x="44839" y="4934"/>
                    <a:pt x="40565" y="6791"/>
                  </a:cubicBezTo>
                  <a:cubicBezTo>
                    <a:pt x="39635" y="7195"/>
                    <a:pt x="38652" y="7362"/>
                    <a:pt x="37593" y="7362"/>
                  </a:cubicBezTo>
                  <a:cubicBezTo>
                    <a:pt x="32905" y="7362"/>
                    <a:pt x="26722" y="4077"/>
                    <a:pt x="16990" y="3445"/>
                  </a:cubicBezTo>
                  <a:cubicBezTo>
                    <a:pt x="16355" y="3404"/>
                    <a:pt x="15740" y="3385"/>
                    <a:pt x="15143" y="3385"/>
                  </a:cubicBezTo>
                  <a:cubicBezTo>
                    <a:pt x="4536" y="3385"/>
                    <a:pt x="0" y="9553"/>
                    <a:pt x="0" y="9553"/>
                  </a:cubicBezTo>
                  <a:cubicBezTo>
                    <a:pt x="0" y="9553"/>
                    <a:pt x="5542" y="5455"/>
                    <a:pt x="14113" y="5455"/>
                  </a:cubicBezTo>
                  <a:cubicBezTo>
                    <a:pt x="14246" y="5455"/>
                    <a:pt x="14380" y="5456"/>
                    <a:pt x="14514" y="5458"/>
                  </a:cubicBezTo>
                  <a:cubicBezTo>
                    <a:pt x="23301" y="5589"/>
                    <a:pt x="31587" y="10601"/>
                    <a:pt x="36767" y="10887"/>
                  </a:cubicBezTo>
                  <a:cubicBezTo>
                    <a:pt x="36980" y="10899"/>
                    <a:pt x="37191" y="10904"/>
                    <a:pt x="37401" y="10904"/>
                  </a:cubicBezTo>
                  <a:cubicBezTo>
                    <a:pt x="42278" y="10904"/>
                    <a:pt x="46034" y="7765"/>
                    <a:pt x="44482" y="3826"/>
                  </a:cubicBezTo>
                  <a:cubicBezTo>
                    <a:pt x="43060" y="221"/>
                    <a:pt x="39574" y="0"/>
                    <a:pt x="38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g358fe18d560_3_2444"/>
            <p:cNvSpPr/>
            <p:nvPr/>
          </p:nvSpPr>
          <p:spPr>
            <a:xfrm>
              <a:off x="802775" y="2367100"/>
              <a:ext cx="1110900" cy="481325"/>
            </a:xfrm>
            <a:custGeom>
              <a:avLst/>
              <a:gdLst/>
              <a:ahLst/>
              <a:cxnLst/>
              <a:rect l="l" t="t" r="r" b="b"/>
              <a:pathLst>
                <a:path w="44436" h="19253" extrusionOk="0">
                  <a:moveTo>
                    <a:pt x="39417" y="1"/>
                  </a:moveTo>
                  <a:cubicBezTo>
                    <a:pt x="38914" y="1"/>
                    <a:pt x="38401" y="81"/>
                    <a:pt x="37898" y="250"/>
                  </a:cubicBezTo>
                  <a:cubicBezTo>
                    <a:pt x="34755" y="1298"/>
                    <a:pt x="35707" y="3965"/>
                    <a:pt x="35707" y="3965"/>
                  </a:cubicBezTo>
                  <a:cubicBezTo>
                    <a:pt x="35707" y="3965"/>
                    <a:pt x="34933" y="1679"/>
                    <a:pt x="38088" y="1012"/>
                  </a:cubicBezTo>
                  <a:cubicBezTo>
                    <a:pt x="38359" y="955"/>
                    <a:pt x="38626" y="928"/>
                    <a:pt x="38886" y="928"/>
                  </a:cubicBezTo>
                  <a:cubicBezTo>
                    <a:pt x="41652" y="928"/>
                    <a:pt x="43566" y="3987"/>
                    <a:pt x="39898" y="6132"/>
                  </a:cubicBezTo>
                  <a:cubicBezTo>
                    <a:pt x="35898" y="8477"/>
                    <a:pt x="24837" y="6548"/>
                    <a:pt x="17848" y="8299"/>
                  </a:cubicBezTo>
                  <a:cubicBezTo>
                    <a:pt x="6108" y="11216"/>
                    <a:pt x="0" y="19252"/>
                    <a:pt x="0" y="19252"/>
                  </a:cubicBezTo>
                  <a:cubicBezTo>
                    <a:pt x="5001" y="13823"/>
                    <a:pt x="14160" y="9583"/>
                    <a:pt x="25507" y="9583"/>
                  </a:cubicBezTo>
                  <a:cubicBezTo>
                    <a:pt x="26751" y="9583"/>
                    <a:pt x="28020" y="9633"/>
                    <a:pt x="29313" y="9739"/>
                  </a:cubicBezTo>
                  <a:cubicBezTo>
                    <a:pt x="30925" y="9872"/>
                    <a:pt x="32382" y="9941"/>
                    <a:pt x="33694" y="9941"/>
                  </a:cubicBezTo>
                  <a:cubicBezTo>
                    <a:pt x="39450" y="9941"/>
                    <a:pt x="42415" y="8621"/>
                    <a:pt x="43375" y="5596"/>
                  </a:cubicBezTo>
                  <a:cubicBezTo>
                    <a:pt x="44436" y="2243"/>
                    <a:pt x="42072" y="1"/>
                    <a:pt x="39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g358fe18d560_3_2444"/>
            <p:cNvSpPr/>
            <p:nvPr/>
          </p:nvSpPr>
          <p:spPr>
            <a:xfrm>
              <a:off x="739075" y="2939625"/>
              <a:ext cx="961350" cy="218775"/>
            </a:xfrm>
            <a:custGeom>
              <a:avLst/>
              <a:gdLst/>
              <a:ahLst/>
              <a:cxnLst/>
              <a:rect l="l" t="t" r="r" b="b"/>
              <a:pathLst>
                <a:path w="38454" h="8751" extrusionOk="0">
                  <a:moveTo>
                    <a:pt x="31697" y="0"/>
                  </a:moveTo>
                  <a:cubicBezTo>
                    <a:pt x="29164" y="0"/>
                    <a:pt x="25793" y="987"/>
                    <a:pt x="21562" y="2662"/>
                  </a:cubicBezTo>
                  <a:cubicBezTo>
                    <a:pt x="17215" y="4383"/>
                    <a:pt x="13133" y="5362"/>
                    <a:pt x="9127" y="5362"/>
                  </a:cubicBezTo>
                  <a:cubicBezTo>
                    <a:pt x="6067" y="5362"/>
                    <a:pt x="3053" y="4791"/>
                    <a:pt x="0" y="3543"/>
                  </a:cubicBezTo>
                  <a:lnTo>
                    <a:pt x="0" y="3543"/>
                  </a:lnTo>
                  <a:cubicBezTo>
                    <a:pt x="0" y="3543"/>
                    <a:pt x="3715" y="6222"/>
                    <a:pt x="10906" y="6412"/>
                  </a:cubicBezTo>
                  <a:cubicBezTo>
                    <a:pt x="11035" y="6416"/>
                    <a:pt x="11165" y="6417"/>
                    <a:pt x="11296" y="6417"/>
                  </a:cubicBezTo>
                  <a:cubicBezTo>
                    <a:pt x="17730" y="6417"/>
                    <a:pt x="26309" y="2370"/>
                    <a:pt x="31198" y="2370"/>
                  </a:cubicBezTo>
                  <a:cubicBezTo>
                    <a:pt x="31761" y="2370"/>
                    <a:pt x="32275" y="2423"/>
                    <a:pt x="32731" y="2543"/>
                  </a:cubicBezTo>
                  <a:cubicBezTo>
                    <a:pt x="37219" y="3721"/>
                    <a:pt x="35576" y="7746"/>
                    <a:pt x="32361" y="7960"/>
                  </a:cubicBezTo>
                  <a:cubicBezTo>
                    <a:pt x="32232" y="7968"/>
                    <a:pt x="32107" y="7972"/>
                    <a:pt x="31988" y="7972"/>
                  </a:cubicBezTo>
                  <a:cubicBezTo>
                    <a:pt x="29157" y="7972"/>
                    <a:pt x="29266" y="5758"/>
                    <a:pt x="29266" y="5757"/>
                  </a:cubicBezTo>
                  <a:lnTo>
                    <a:pt x="29266" y="5757"/>
                  </a:lnTo>
                  <a:cubicBezTo>
                    <a:pt x="29266" y="5758"/>
                    <a:pt x="29064" y="8591"/>
                    <a:pt x="32385" y="8746"/>
                  </a:cubicBezTo>
                  <a:cubicBezTo>
                    <a:pt x="32460" y="8749"/>
                    <a:pt x="32535" y="8751"/>
                    <a:pt x="32610" y="8751"/>
                  </a:cubicBezTo>
                  <a:cubicBezTo>
                    <a:pt x="35820" y="8751"/>
                    <a:pt x="38453" y="5535"/>
                    <a:pt x="36219" y="2114"/>
                  </a:cubicBezTo>
                  <a:cubicBezTo>
                    <a:pt x="35258" y="651"/>
                    <a:pt x="33754" y="0"/>
                    <a:pt x="3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g358fe18d560_3_2444"/>
            <p:cNvSpPr/>
            <p:nvPr/>
          </p:nvSpPr>
          <p:spPr>
            <a:xfrm>
              <a:off x="1369000" y="2406075"/>
              <a:ext cx="47550" cy="40725"/>
            </a:xfrm>
            <a:custGeom>
              <a:avLst/>
              <a:gdLst/>
              <a:ahLst/>
              <a:cxnLst/>
              <a:rect l="l" t="t" r="r" b="b"/>
              <a:pathLst>
                <a:path w="1902" h="1629" extrusionOk="0">
                  <a:moveTo>
                    <a:pt x="1113" y="0"/>
                  </a:moveTo>
                  <a:cubicBezTo>
                    <a:pt x="1106" y="0"/>
                    <a:pt x="1099" y="1"/>
                    <a:pt x="1092" y="1"/>
                  </a:cubicBezTo>
                  <a:cubicBezTo>
                    <a:pt x="1087" y="1"/>
                    <a:pt x="1083" y="1"/>
                    <a:pt x="1078" y="1"/>
                  </a:cubicBezTo>
                  <a:cubicBezTo>
                    <a:pt x="361" y="1"/>
                    <a:pt x="0" y="873"/>
                    <a:pt x="509" y="1382"/>
                  </a:cubicBezTo>
                  <a:cubicBezTo>
                    <a:pt x="675" y="1552"/>
                    <a:pt x="881" y="1628"/>
                    <a:pt x="1082" y="1628"/>
                  </a:cubicBezTo>
                  <a:cubicBezTo>
                    <a:pt x="1500" y="1628"/>
                    <a:pt x="1902" y="1301"/>
                    <a:pt x="1902" y="810"/>
                  </a:cubicBezTo>
                  <a:cubicBezTo>
                    <a:pt x="1902" y="365"/>
                    <a:pt x="1556" y="0"/>
                    <a:pt x="1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g358fe18d560_3_2444"/>
            <p:cNvSpPr/>
            <p:nvPr/>
          </p:nvSpPr>
          <p:spPr>
            <a:xfrm>
              <a:off x="1813600" y="2693625"/>
              <a:ext cx="47650" cy="40800"/>
            </a:xfrm>
            <a:custGeom>
              <a:avLst/>
              <a:gdLst/>
              <a:ahLst/>
              <a:cxnLst/>
              <a:rect l="l" t="t" r="r" b="b"/>
              <a:pathLst>
                <a:path w="1906" h="1632" extrusionOk="0">
                  <a:moveTo>
                    <a:pt x="1084" y="0"/>
                  </a:moveTo>
                  <a:cubicBezTo>
                    <a:pt x="358" y="0"/>
                    <a:pt x="1" y="869"/>
                    <a:pt x="513" y="1393"/>
                  </a:cubicBezTo>
                  <a:cubicBezTo>
                    <a:pt x="677" y="1558"/>
                    <a:pt x="880" y="1631"/>
                    <a:pt x="1079" y="1631"/>
                  </a:cubicBezTo>
                  <a:cubicBezTo>
                    <a:pt x="1500" y="1631"/>
                    <a:pt x="1906" y="1303"/>
                    <a:pt x="1906" y="810"/>
                  </a:cubicBezTo>
                  <a:cubicBezTo>
                    <a:pt x="1906" y="357"/>
                    <a:pt x="1537" y="0"/>
                    <a:pt x="1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g358fe18d560_3_2444"/>
            <p:cNvSpPr/>
            <p:nvPr/>
          </p:nvSpPr>
          <p:spPr>
            <a:xfrm>
              <a:off x="1793075" y="3073425"/>
              <a:ext cx="47650" cy="40800"/>
            </a:xfrm>
            <a:custGeom>
              <a:avLst/>
              <a:gdLst/>
              <a:ahLst/>
              <a:cxnLst/>
              <a:rect l="l" t="t" r="r" b="b"/>
              <a:pathLst>
                <a:path w="1906" h="1632" extrusionOk="0">
                  <a:moveTo>
                    <a:pt x="1096" y="0"/>
                  </a:moveTo>
                  <a:cubicBezTo>
                    <a:pt x="369" y="0"/>
                    <a:pt x="0" y="882"/>
                    <a:pt x="512" y="1393"/>
                  </a:cubicBezTo>
                  <a:cubicBezTo>
                    <a:pt x="680" y="1558"/>
                    <a:pt x="884" y="1631"/>
                    <a:pt x="1084" y="1631"/>
                  </a:cubicBezTo>
                  <a:cubicBezTo>
                    <a:pt x="1505" y="1631"/>
                    <a:pt x="1905" y="1303"/>
                    <a:pt x="1905" y="810"/>
                  </a:cubicBezTo>
                  <a:cubicBezTo>
                    <a:pt x="1905" y="358"/>
                    <a:pt x="1548" y="0"/>
                    <a:pt x="1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g358fe18d560_3_2444"/>
            <p:cNvSpPr/>
            <p:nvPr/>
          </p:nvSpPr>
          <p:spPr>
            <a:xfrm>
              <a:off x="924200" y="2526625"/>
              <a:ext cx="47650" cy="40875"/>
            </a:xfrm>
            <a:custGeom>
              <a:avLst/>
              <a:gdLst/>
              <a:ahLst/>
              <a:cxnLst/>
              <a:rect l="l" t="t" r="r" b="b"/>
              <a:pathLst>
                <a:path w="1906" h="1635" extrusionOk="0">
                  <a:moveTo>
                    <a:pt x="1084" y="1"/>
                  </a:moveTo>
                  <a:cubicBezTo>
                    <a:pt x="358" y="1"/>
                    <a:pt x="1" y="882"/>
                    <a:pt x="513" y="1394"/>
                  </a:cubicBezTo>
                  <a:cubicBezTo>
                    <a:pt x="679" y="1560"/>
                    <a:pt x="884" y="1635"/>
                    <a:pt x="1086" y="1635"/>
                  </a:cubicBezTo>
                  <a:cubicBezTo>
                    <a:pt x="1504" y="1635"/>
                    <a:pt x="1906" y="1313"/>
                    <a:pt x="1906" y="822"/>
                  </a:cubicBezTo>
                  <a:cubicBezTo>
                    <a:pt x="1906" y="370"/>
                    <a:pt x="1537" y="1"/>
                    <a:pt x="1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g358fe18d560_3_2444"/>
            <p:cNvSpPr/>
            <p:nvPr/>
          </p:nvSpPr>
          <p:spPr>
            <a:xfrm>
              <a:off x="1216200" y="3211825"/>
              <a:ext cx="47650" cy="40875"/>
            </a:xfrm>
            <a:custGeom>
              <a:avLst/>
              <a:gdLst/>
              <a:ahLst/>
              <a:cxnLst/>
              <a:rect l="l" t="t" r="r" b="b"/>
              <a:pathLst>
                <a:path w="1906" h="1635" extrusionOk="0">
                  <a:moveTo>
                    <a:pt x="1084" y="1"/>
                  </a:moveTo>
                  <a:cubicBezTo>
                    <a:pt x="358" y="1"/>
                    <a:pt x="1" y="882"/>
                    <a:pt x="513" y="1394"/>
                  </a:cubicBezTo>
                  <a:cubicBezTo>
                    <a:pt x="679" y="1560"/>
                    <a:pt x="885" y="1635"/>
                    <a:pt x="1086" y="1635"/>
                  </a:cubicBezTo>
                  <a:cubicBezTo>
                    <a:pt x="1504" y="1635"/>
                    <a:pt x="1906" y="1313"/>
                    <a:pt x="1906" y="822"/>
                  </a:cubicBezTo>
                  <a:cubicBezTo>
                    <a:pt x="1906" y="370"/>
                    <a:pt x="1537" y="1"/>
                    <a:pt x="1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3" name="Google Shape;2633;g358fe18d560_3_2444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9pPr>
          </a:lstStyle>
          <a:p>
            <a:endParaRPr/>
          </a:p>
        </p:txBody>
      </p:sp>
      <p:sp>
        <p:nvSpPr>
          <p:cNvPr id="2634" name="Google Shape;2634;g358fe18d560_3_2444"/>
          <p:cNvSpPr txBox="1">
            <a:spLocks noGrp="1"/>
          </p:cNvSpPr>
          <p:nvPr>
            <p:ph type="subTitle" idx="1"/>
          </p:nvPr>
        </p:nvSpPr>
        <p:spPr>
          <a:xfrm>
            <a:off x="9310452" y="2144550"/>
            <a:ext cx="7537800" cy="41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Char char="●"/>
              <a:defRPr sz="28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5600"/>
            </a:lvl9pPr>
          </a:lstStyle>
          <a:p>
            <a:endParaRPr/>
          </a:p>
        </p:txBody>
      </p:sp>
      <p:sp>
        <p:nvSpPr>
          <p:cNvPr id="2635" name="Google Shape;2635;g358fe18d560_3_2444"/>
          <p:cNvSpPr txBox="1">
            <a:spLocks noGrp="1"/>
          </p:cNvSpPr>
          <p:nvPr>
            <p:ph type="subTitle" idx="2"/>
          </p:nvPr>
        </p:nvSpPr>
        <p:spPr>
          <a:xfrm>
            <a:off x="1440000" y="2144550"/>
            <a:ext cx="7537800" cy="41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Char char="●"/>
              <a:defRPr sz="28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5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7" name="Google Shape;2637;g358fe18d560_3_2635"/>
          <p:cNvGrpSpPr/>
          <p:nvPr/>
        </p:nvGrpSpPr>
        <p:grpSpPr>
          <a:xfrm>
            <a:off x="15328082" y="1159580"/>
            <a:ext cx="6247884" cy="2683189"/>
            <a:chOff x="7664041" y="579789"/>
            <a:chExt cx="3123942" cy="1341595"/>
          </a:xfrm>
        </p:grpSpPr>
        <p:grpSp>
          <p:nvGrpSpPr>
            <p:cNvPr id="2638" name="Google Shape;2638;g358fe18d560_3_2635"/>
            <p:cNvGrpSpPr/>
            <p:nvPr/>
          </p:nvGrpSpPr>
          <p:grpSpPr>
            <a:xfrm>
              <a:off x="7664041" y="579789"/>
              <a:ext cx="2275667" cy="852445"/>
              <a:chOff x="6139625" y="939075"/>
              <a:chExt cx="1818642" cy="681247"/>
            </a:xfrm>
          </p:grpSpPr>
          <p:sp>
            <p:nvSpPr>
              <p:cNvPr id="2639" name="Google Shape;2639;g358fe18d560_3_2635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0" name="Google Shape;2640;g358fe18d560_3_2635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1" name="Google Shape;2641;g358fe18d560_3_2635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2" name="Google Shape;2642;g358fe18d560_3_2635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43" name="Google Shape;2643;g358fe18d560_3_2635"/>
            <p:cNvGrpSpPr/>
            <p:nvPr/>
          </p:nvGrpSpPr>
          <p:grpSpPr>
            <a:xfrm>
              <a:off x="8512316" y="1068939"/>
              <a:ext cx="2275667" cy="852445"/>
              <a:chOff x="6139625" y="939075"/>
              <a:chExt cx="1818642" cy="681247"/>
            </a:xfrm>
          </p:grpSpPr>
          <p:sp>
            <p:nvSpPr>
              <p:cNvPr id="2644" name="Google Shape;2644;g358fe18d560_3_2635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5" name="Google Shape;2645;g358fe18d560_3_2635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6" name="Google Shape;2646;g358fe18d560_3_2635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7" name="Google Shape;2647;g358fe18d560_3_2635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48" name="Google Shape;2648;g358fe18d560_3_2635"/>
          <p:cNvGrpSpPr/>
          <p:nvPr/>
        </p:nvGrpSpPr>
        <p:grpSpPr>
          <a:xfrm>
            <a:off x="-91" y="5980010"/>
            <a:ext cx="18288129" cy="5830977"/>
            <a:chOff x="-45" y="2990005"/>
            <a:chExt cx="9144064" cy="2915489"/>
          </a:xfrm>
        </p:grpSpPr>
        <p:grpSp>
          <p:nvGrpSpPr>
            <p:cNvPr id="2649" name="Google Shape;2649;g358fe18d560_3_2635"/>
            <p:cNvGrpSpPr/>
            <p:nvPr/>
          </p:nvGrpSpPr>
          <p:grpSpPr>
            <a:xfrm>
              <a:off x="-45" y="2990005"/>
              <a:ext cx="9144064" cy="2915489"/>
              <a:chOff x="-45" y="1762005"/>
              <a:chExt cx="9144064" cy="2915489"/>
            </a:xfrm>
          </p:grpSpPr>
          <p:sp>
            <p:nvSpPr>
              <p:cNvPr id="2650" name="Google Shape;2650;g358fe18d560_3_2635"/>
              <p:cNvSpPr/>
              <p:nvPr/>
            </p:nvSpPr>
            <p:spPr>
              <a:xfrm>
                <a:off x="-1" y="1762005"/>
                <a:ext cx="9144020" cy="2915489"/>
              </a:xfrm>
              <a:custGeom>
                <a:avLst/>
                <a:gdLst/>
                <a:ahLst/>
                <a:cxnLst/>
                <a:rect l="l" t="t" r="r" b="b"/>
                <a:pathLst>
                  <a:path w="210801" h="67212" extrusionOk="0">
                    <a:moveTo>
                      <a:pt x="0" y="0"/>
                    </a:moveTo>
                    <a:lnTo>
                      <a:pt x="0" y="67199"/>
                    </a:lnTo>
                    <a:lnTo>
                      <a:pt x="210800" y="67211"/>
                    </a:lnTo>
                    <a:lnTo>
                      <a:pt x="210800" y="72"/>
                    </a:lnTo>
                    <a:cubicBezTo>
                      <a:pt x="204204" y="977"/>
                      <a:pt x="200073" y="7692"/>
                      <a:pt x="202252" y="13990"/>
                    </a:cubicBezTo>
                    <a:cubicBezTo>
                      <a:pt x="194477" y="14598"/>
                      <a:pt x="187619" y="19300"/>
                      <a:pt x="184261" y="26325"/>
                    </a:cubicBezTo>
                    <a:cubicBezTo>
                      <a:pt x="182373" y="25253"/>
                      <a:pt x="180354" y="24757"/>
                      <a:pt x="178378" y="24757"/>
                    </a:cubicBezTo>
                    <a:cubicBezTo>
                      <a:pt x="172892" y="24757"/>
                      <a:pt x="167737" y="28579"/>
                      <a:pt x="166616" y="34505"/>
                    </a:cubicBezTo>
                    <a:cubicBezTo>
                      <a:pt x="165261" y="33333"/>
                      <a:pt x="163603" y="32768"/>
                      <a:pt x="161959" y="32768"/>
                    </a:cubicBezTo>
                    <a:cubicBezTo>
                      <a:pt x="159659" y="32768"/>
                      <a:pt x="157384" y="33873"/>
                      <a:pt x="155996" y="35969"/>
                    </a:cubicBezTo>
                    <a:cubicBezTo>
                      <a:pt x="152897" y="33060"/>
                      <a:pt x="149002" y="31662"/>
                      <a:pt x="145141" y="31662"/>
                    </a:cubicBezTo>
                    <a:cubicBezTo>
                      <a:pt x="139804" y="31662"/>
                      <a:pt x="134530" y="34332"/>
                      <a:pt x="131505" y="39374"/>
                    </a:cubicBezTo>
                    <a:cubicBezTo>
                      <a:pt x="130181" y="38911"/>
                      <a:pt x="128806" y="38683"/>
                      <a:pt x="127437" y="38683"/>
                    </a:cubicBezTo>
                    <a:cubicBezTo>
                      <a:pt x="125147" y="38683"/>
                      <a:pt x="122874" y="39321"/>
                      <a:pt x="120884" y="40565"/>
                    </a:cubicBezTo>
                    <a:cubicBezTo>
                      <a:pt x="117981" y="36124"/>
                      <a:pt x="113249" y="33870"/>
                      <a:pt x="108505" y="33870"/>
                    </a:cubicBezTo>
                    <a:cubicBezTo>
                      <a:pt x="104142" y="33870"/>
                      <a:pt x="99770" y="35775"/>
                      <a:pt x="96798" y="39636"/>
                    </a:cubicBezTo>
                    <a:cubicBezTo>
                      <a:pt x="94861" y="38237"/>
                      <a:pt x="92575" y="37532"/>
                      <a:pt x="90283" y="37532"/>
                    </a:cubicBezTo>
                    <a:cubicBezTo>
                      <a:pt x="88264" y="37532"/>
                      <a:pt x="86242" y="38080"/>
                      <a:pt x="84451" y="39184"/>
                    </a:cubicBezTo>
                    <a:cubicBezTo>
                      <a:pt x="81426" y="34310"/>
                      <a:pt x="76226" y="31658"/>
                      <a:pt x="70923" y="31658"/>
                    </a:cubicBezTo>
                    <a:cubicBezTo>
                      <a:pt x="67794" y="31658"/>
                      <a:pt x="64628" y="32581"/>
                      <a:pt x="61853" y="34517"/>
                    </a:cubicBezTo>
                    <a:cubicBezTo>
                      <a:pt x="61460" y="34731"/>
                      <a:pt x="61079" y="34957"/>
                      <a:pt x="60698" y="35195"/>
                    </a:cubicBezTo>
                    <a:cubicBezTo>
                      <a:pt x="57702" y="32225"/>
                      <a:pt x="53697" y="30626"/>
                      <a:pt x="49601" y="30626"/>
                    </a:cubicBezTo>
                    <a:cubicBezTo>
                      <a:pt x="48050" y="30626"/>
                      <a:pt x="46486" y="30855"/>
                      <a:pt x="44958" y="31326"/>
                    </a:cubicBezTo>
                    <a:cubicBezTo>
                      <a:pt x="44192" y="26339"/>
                      <a:pt x="39908" y="23025"/>
                      <a:pt x="35298" y="23025"/>
                    </a:cubicBezTo>
                    <a:cubicBezTo>
                      <a:pt x="33821" y="23025"/>
                      <a:pt x="32312" y="23365"/>
                      <a:pt x="30873" y="24099"/>
                    </a:cubicBezTo>
                    <a:cubicBezTo>
                      <a:pt x="28412" y="16666"/>
                      <a:pt x="21484" y="11657"/>
                      <a:pt x="13661" y="11657"/>
                    </a:cubicBezTo>
                    <a:cubicBezTo>
                      <a:pt x="13652" y="11657"/>
                      <a:pt x="13642" y="11657"/>
                      <a:pt x="13633" y="11657"/>
                    </a:cubicBezTo>
                    <a:cubicBezTo>
                      <a:pt x="12895" y="11657"/>
                      <a:pt x="12157" y="11692"/>
                      <a:pt x="11430" y="11788"/>
                    </a:cubicBezTo>
                    <a:cubicBezTo>
                      <a:pt x="11121" y="5537"/>
                      <a:pt x="6227" y="48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51" name="Google Shape;2651;g358fe18d560_3_2635"/>
              <p:cNvGrpSpPr/>
              <p:nvPr/>
            </p:nvGrpSpPr>
            <p:grpSpPr>
              <a:xfrm>
                <a:off x="-45" y="2273686"/>
                <a:ext cx="9144020" cy="1930082"/>
                <a:chOff x="1062625" y="3292200"/>
                <a:chExt cx="5270025" cy="1112375"/>
              </a:xfrm>
            </p:grpSpPr>
            <p:sp>
              <p:nvSpPr>
                <p:cNvPr id="2652" name="Google Shape;2652;g358fe18d560_3_2635"/>
                <p:cNvSpPr/>
                <p:nvPr/>
              </p:nvSpPr>
              <p:spPr>
                <a:xfrm>
                  <a:off x="1291825" y="3292200"/>
                  <a:ext cx="61925" cy="19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7812" extrusionOk="0">
                      <a:moveTo>
                        <a:pt x="2119" y="1"/>
                      </a:moveTo>
                      <a:cubicBezTo>
                        <a:pt x="2119" y="36"/>
                        <a:pt x="2191" y="4311"/>
                        <a:pt x="0" y="7656"/>
                      </a:cubicBezTo>
                      <a:lnTo>
                        <a:pt x="226" y="7811"/>
                      </a:lnTo>
                      <a:cubicBezTo>
                        <a:pt x="2477" y="4382"/>
                        <a:pt x="2405" y="24"/>
                        <a:pt x="240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3" name="Google Shape;2653;g358fe18d560_3_2635"/>
                <p:cNvSpPr/>
                <p:nvPr/>
              </p:nvSpPr>
              <p:spPr>
                <a:xfrm>
                  <a:off x="1705250" y="3596400"/>
                  <a:ext cx="130400" cy="18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7228" extrusionOk="0">
                      <a:moveTo>
                        <a:pt x="5109" y="1"/>
                      </a:moveTo>
                      <a:cubicBezTo>
                        <a:pt x="5061" y="13"/>
                        <a:pt x="537" y="1965"/>
                        <a:pt x="1" y="7204"/>
                      </a:cubicBezTo>
                      <a:lnTo>
                        <a:pt x="287" y="7228"/>
                      </a:lnTo>
                      <a:cubicBezTo>
                        <a:pt x="799" y="2168"/>
                        <a:pt x="5180" y="275"/>
                        <a:pt x="5216" y="263"/>
                      </a:cubicBezTo>
                      <a:lnTo>
                        <a:pt x="510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4" name="Google Shape;2654;g358fe18d560_3_2635"/>
                <p:cNvSpPr/>
                <p:nvPr/>
              </p:nvSpPr>
              <p:spPr>
                <a:xfrm>
                  <a:off x="2055300" y="3776775"/>
                  <a:ext cx="132475" cy="10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9" h="4002" extrusionOk="0">
                      <a:moveTo>
                        <a:pt x="5204" y="1"/>
                      </a:moveTo>
                      <a:cubicBezTo>
                        <a:pt x="5061" y="49"/>
                        <a:pt x="1632" y="1203"/>
                        <a:pt x="1" y="3847"/>
                      </a:cubicBezTo>
                      <a:lnTo>
                        <a:pt x="239" y="4001"/>
                      </a:lnTo>
                      <a:cubicBezTo>
                        <a:pt x="1810" y="1442"/>
                        <a:pt x="5251" y="287"/>
                        <a:pt x="5299" y="275"/>
                      </a:cubicBezTo>
                      <a:lnTo>
                        <a:pt x="520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5" name="Google Shape;2655;g358fe18d560_3_2635"/>
                <p:cNvSpPr/>
                <p:nvPr/>
              </p:nvSpPr>
              <p:spPr>
                <a:xfrm>
                  <a:off x="1256100" y="4267025"/>
                  <a:ext cx="273275" cy="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1" h="3644" extrusionOk="0">
                      <a:moveTo>
                        <a:pt x="5465" y="0"/>
                      </a:moveTo>
                      <a:cubicBezTo>
                        <a:pt x="3108" y="12"/>
                        <a:pt x="977" y="1382"/>
                        <a:pt x="0" y="3525"/>
                      </a:cubicBezTo>
                      <a:lnTo>
                        <a:pt x="250" y="3644"/>
                      </a:lnTo>
                      <a:lnTo>
                        <a:pt x="262" y="3644"/>
                      </a:lnTo>
                      <a:cubicBezTo>
                        <a:pt x="1191" y="1596"/>
                        <a:pt x="3227" y="298"/>
                        <a:pt x="5465" y="298"/>
                      </a:cubicBezTo>
                      <a:cubicBezTo>
                        <a:pt x="5475" y="298"/>
                        <a:pt x="5486" y="298"/>
                        <a:pt x="5496" y="298"/>
                      </a:cubicBezTo>
                      <a:cubicBezTo>
                        <a:pt x="7722" y="298"/>
                        <a:pt x="9744" y="1605"/>
                        <a:pt x="10680" y="3632"/>
                      </a:cubicBezTo>
                      <a:lnTo>
                        <a:pt x="10930" y="3513"/>
                      </a:lnTo>
                      <a:cubicBezTo>
                        <a:pt x="9954" y="1370"/>
                        <a:pt x="7811" y="0"/>
                        <a:pt x="546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6" name="Google Shape;2656;g358fe18d560_3_2635"/>
                <p:cNvSpPr/>
                <p:nvPr/>
              </p:nvSpPr>
              <p:spPr>
                <a:xfrm>
                  <a:off x="1750200" y="3837475"/>
                  <a:ext cx="399775" cy="16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2" extrusionOk="0">
                      <a:moveTo>
                        <a:pt x="7500" y="0"/>
                      </a:moveTo>
                      <a:cubicBezTo>
                        <a:pt x="4494" y="0"/>
                        <a:pt x="1647" y="1518"/>
                        <a:pt x="1" y="4097"/>
                      </a:cubicBezTo>
                      <a:lnTo>
                        <a:pt x="239" y="4240"/>
                      </a:lnTo>
                      <a:cubicBezTo>
                        <a:pt x="1827" y="1753"/>
                        <a:pt x="4562" y="284"/>
                        <a:pt x="7462" y="284"/>
                      </a:cubicBezTo>
                      <a:cubicBezTo>
                        <a:pt x="7866" y="284"/>
                        <a:pt x="8273" y="313"/>
                        <a:pt x="8680" y="371"/>
                      </a:cubicBezTo>
                      <a:cubicBezTo>
                        <a:pt x="12014" y="835"/>
                        <a:pt x="14765" y="3205"/>
                        <a:pt x="15717" y="6431"/>
                      </a:cubicBezTo>
                      <a:lnTo>
                        <a:pt x="15991" y="6360"/>
                      </a:lnTo>
                      <a:cubicBezTo>
                        <a:pt x="15003" y="3026"/>
                        <a:pt x="12157" y="573"/>
                        <a:pt x="8728" y="85"/>
                      </a:cubicBezTo>
                      <a:cubicBezTo>
                        <a:pt x="8318" y="28"/>
                        <a:pt x="7907" y="0"/>
                        <a:pt x="75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7" name="Google Shape;2657;g358fe18d560_3_2635"/>
                <p:cNvSpPr/>
                <p:nvPr/>
              </p:nvSpPr>
              <p:spPr>
                <a:xfrm>
                  <a:off x="1062625" y="3558950"/>
                  <a:ext cx="310475" cy="14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5738" extrusionOk="0">
                      <a:moveTo>
                        <a:pt x="2451" y="0"/>
                      </a:moveTo>
                      <a:cubicBezTo>
                        <a:pt x="1350" y="0"/>
                        <a:pt x="470" y="120"/>
                        <a:pt x="0" y="201"/>
                      </a:cubicBezTo>
                      <a:lnTo>
                        <a:pt x="0" y="487"/>
                      </a:lnTo>
                      <a:cubicBezTo>
                        <a:pt x="444" y="406"/>
                        <a:pt x="1338" y="276"/>
                        <a:pt x="2469" y="276"/>
                      </a:cubicBezTo>
                      <a:cubicBezTo>
                        <a:pt x="5342" y="276"/>
                        <a:pt x="9742" y="1115"/>
                        <a:pt x="12169" y="5737"/>
                      </a:cubicBezTo>
                      <a:lnTo>
                        <a:pt x="12419" y="5606"/>
                      </a:lnTo>
                      <a:cubicBezTo>
                        <a:pt x="9923" y="857"/>
                        <a:pt x="5396" y="0"/>
                        <a:pt x="245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8" name="Google Shape;2658;g358fe18d560_3_2635"/>
                <p:cNvSpPr/>
                <p:nvPr/>
              </p:nvSpPr>
              <p:spPr>
                <a:xfrm>
                  <a:off x="1304625" y="3684825"/>
                  <a:ext cx="174450" cy="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8" h="3739" extrusionOk="0">
                      <a:moveTo>
                        <a:pt x="5356" y="0"/>
                      </a:moveTo>
                      <a:cubicBezTo>
                        <a:pt x="2878" y="0"/>
                        <a:pt x="676" y="1420"/>
                        <a:pt x="0" y="3655"/>
                      </a:cubicBezTo>
                      <a:lnTo>
                        <a:pt x="262" y="3738"/>
                      </a:lnTo>
                      <a:cubicBezTo>
                        <a:pt x="975" y="1417"/>
                        <a:pt x="3199" y="288"/>
                        <a:pt x="5391" y="288"/>
                      </a:cubicBezTo>
                      <a:cubicBezTo>
                        <a:pt x="5908" y="288"/>
                        <a:pt x="6424" y="351"/>
                        <a:pt x="6918" y="476"/>
                      </a:cubicBezTo>
                      <a:lnTo>
                        <a:pt x="6977" y="202"/>
                      </a:lnTo>
                      <a:cubicBezTo>
                        <a:pt x="6432" y="66"/>
                        <a:pt x="5888" y="0"/>
                        <a:pt x="53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9" name="Google Shape;2659;g358fe18d560_3_2635"/>
                <p:cNvSpPr/>
                <p:nvPr/>
              </p:nvSpPr>
              <p:spPr>
                <a:xfrm>
                  <a:off x="1685025" y="4165825"/>
                  <a:ext cx="174750" cy="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739" extrusionOk="0">
                      <a:moveTo>
                        <a:pt x="5368" y="1"/>
                      </a:moveTo>
                      <a:cubicBezTo>
                        <a:pt x="2890" y="1"/>
                        <a:pt x="686" y="1420"/>
                        <a:pt x="0" y="3656"/>
                      </a:cubicBezTo>
                      <a:lnTo>
                        <a:pt x="274" y="3739"/>
                      </a:lnTo>
                      <a:cubicBezTo>
                        <a:pt x="987" y="1418"/>
                        <a:pt x="3203" y="289"/>
                        <a:pt x="5392" y="289"/>
                      </a:cubicBezTo>
                      <a:cubicBezTo>
                        <a:pt x="5909" y="289"/>
                        <a:pt x="6424" y="351"/>
                        <a:pt x="6918" y="477"/>
                      </a:cubicBezTo>
                      <a:lnTo>
                        <a:pt x="6989" y="203"/>
                      </a:lnTo>
                      <a:cubicBezTo>
                        <a:pt x="6444" y="66"/>
                        <a:pt x="5900" y="1"/>
                        <a:pt x="536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0" name="Google Shape;2660;g358fe18d560_3_2635"/>
                <p:cNvSpPr/>
                <p:nvPr/>
              </p:nvSpPr>
              <p:spPr>
                <a:xfrm>
                  <a:off x="1062625" y="4001450"/>
                  <a:ext cx="235475" cy="16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9" h="6481" extrusionOk="0">
                      <a:moveTo>
                        <a:pt x="242" y="0"/>
                      </a:moveTo>
                      <a:cubicBezTo>
                        <a:pt x="150" y="0"/>
                        <a:pt x="69" y="1"/>
                        <a:pt x="0" y="3"/>
                      </a:cubicBezTo>
                      <a:lnTo>
                        <a:pt x="0" y="289"/>
                      </a:lnTo>
                      <a:cubicBezTo>
                        <a:pt x="71" y="287"/>
                        <a:pt x="155" y="286"/>
                        <a:pt x="252" y="286"/>
                      </a:cubicBezTo>
                      <a:cubicBezTo>
                        <a:pt x="1966" y="286"/>
                        <a:pt x="7634" y="722"/>
                        <a:pt x="9144" y="6480"/>
                      </a:cubicBezTo>
                      <a:lnTo>
                        <a:pt x="9418" y="6409"/>
                      </a:lnTo>
                      <a:cubicBezTo>
                        <a:pt x="7857" y="457"/>
                        <a:pt x="2004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1" name="Google Shape;2661;g358fe18d560_3_2635"/>
                <p:cNvSpPr/>
                <p:nvPr/>
              </p:nvSpPr>
              <p:spPr>
                <a:xfrm>
                  <a:off x="1409700" y="4132250"/>
                  <a:ext cx="338450" cy="14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38" h="5606" extrusionOk="0">
                      <a:moveTo>
                        <a:pt x="7648" y="0"/>
                      </a:moveTo>
                      <a:cubicBezTo>
                        <a:pt x="6371" y="0"/>
                        <a:pt x="5164" y="266"/>
                        <a:pt x="4155" y="677"/>
                      </a:cubicBezTo>
                      <a:cubicBezTo>
                        <a:pt x="1715" y="1677"/>
                        <a:pt x="119" y="3546"/>
                        <a:pt x="0" y="5582"/>
                      </a:cubicBezTo>
                      <a:lnTo>
                        <a:pt x="286" y="5606"/>
                      </a:lnTo>
                      <a:cubicBezTo>
                        <a:pt x="393" y="3677"/>
                        <a:pt x="1917" y="1891"/>
                        <a:pt x="4262" y="939"/>
                      </a:cubicBezTo>
                      <a:cubicBezTo>
                        <a:pt x="5240" y="542"/>
                        <a:pt x="6410" y="284"/>
                        <a:pt x="7649" y="284"/>
                      </a:cubicBezTo>
                      <a:cubicBezTo>
                        <a:pt x="9534" y="284"/>
                        <a:pt x="11579" y="882"/>
                        <a:pt x="13347" y="2498"/>
                      </a:cubicBezTo>
                      <a:lnTo>
                        <a:pt x="13537" y="2296"/>
                      </a:lnTo>
                      <a:cubicBezTo>
                        <a:pt x="11711" y="620"/>
                        <a:pt x="9597" y="0"/>
                        <a:pt x="764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2" name="Google Shape;2662;g358fe18d560_3_2635"/>
                <p:cNvSpPr/>
                <p:nvPr/>
              </p:nvSpPr>
              <p:spPr>
                <a:xfrm>
                  <a:off x="4959525" y="3895550"/>
                  <a:ext cx="152150" cy="12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6" h="5109" extrusionOk="0">
                      <a:moveTo>
                        <a:pt x="156" y="0"/>
                      </a:moveTo>
                      <a:lnTo>
                        <a:pt x="1" y="227"/>
                      </a:lnTo>
                      <a:cubicBezTo>
                        <a:pt x="1465" y="1203"/>
                        <a:pt x="4168" y="3132"/>
                        <a:pt x="5883" y="5108"/>
                      </a:cubicBezTo>
                      <a:lnTo>
                        <a:pt x="6085" y="4930"/>
                      </a:lnTo>
                      <a:cubicBezTo>
                        <a:pt x="4347" y="2917"/>
                        <a:pt x="1620" y="977"/>
                        <a:pt x="1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3" name="Google Shape;2663;g358fe18d560_3_2635"/>
                <p:cNvSpPr/>
                <p:nvPr/>
              </p:nvSpPr>
              <p:spPr>
                <a:xfrm>
                  <a:off x="4958650" y="4001950"/>
                  <a:ext cx="358700" cy="12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8" h="5008" extrusionOk="0">
                      <a:moveTo>
                        <a:pt x="9933" y="1"/>
                      </a:moveTo>
                      <a:cubicBezTo>
                        <a:pt x="3151" y="1"/>
                        <a:pt x="40" y="4805"/>
                        <a:pt x="0" y="4865"/>
                      </a:cubicBezTo>
                      <a:lnTo>
                        <a:pt x="238" y="5008"/>
                      </a:lnTo>
                      <a:cubicBezTo>
                        <a:pt x="268" y="4958"/>
                        <a:pt x="3299" y="286"/>
                        <a:pt x="9935" y="286"/>
                      </a:cubicBezTo>
                      <a:cubicBezTo>
                        <a:pt x="11241" y="286"/>
                        <a:pt x="12686" y="467"/>
                        <a:pt x="14276" y="900"/>
                      </a:cubicBezTo>
                      <a:lnTo>
                        <a:pt x="14347" y="626"/>
                      </a:lnTo>
                      <a:cubicBezTo>
                        <a:pt x="12732" y="185"/>
                        <a:pt x="11262" y="1"/>
                        <a:pt x="993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4" name="Google Shape;2664;g358fe18d560_3_2635"/>
                <p:cNvSpPr/>
                <p:nvPr/>
              </p:nvSpPr>
              <p:spPr>
                <a:xfrm>
                  <a:off x="5919775" y="3973500"/>
                  <a:ext cx="217025" cy="4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1" h="1848" extrusionOk="0">
                      <a:moveTo>
                        <a:pt x="3908" y="1"/>
                      </a:moveTo>
                      <a:cubicBezTo>
                        <a:pt x="1546" y="1"/>
                        <a:pt x="23" y="1182"/>
                        <a:pt x="1" y="1204"/>
                      </a:cubicBezTo>
                      <a:lnTo>
                        <a:pt x="167" y="1419"/>
                      </a:lnTo>
                      <a:cubicBezTo>
                        <a:pt x="190" y="1404"/>
                        <a:pt x="1639" y="282"/>
                        <a:pt x="3898" y="282"/>
                      </a:cubicBezTo>
                      <a:cubicBezTo>
                        <a:pt x="5208" y="282"/>
                        <a:pt x="6791" y="659"/>
                        <a:pt x="8525" y="1847"/>
                      </a:cubicBezTo>
                      <a:lnTo>
                        <a:pt x="8680" y="1609"/>
                      </a:lnTo>
                      <a:cubicBezTo>
                        <a:pt x="6896" y="389"/>
                        <a:pt x="5264" y="1"/>
                        <a:pt x="390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5" name="Google Shape;2665;g358fe18d560_3_2635"/>
                <p:cNvSpPr/>
                <p:nvPr/>
              </p:nvSpPr>
              <p:spPr>
                <a:xfrm>
                  <a:off x="5504250" y="3653750"/>
                  <a:ext cx="398575" cy="16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3" h="6589" extrusionOk="0">
                      <a:moveTo>
                        <a:pt x="8559" y="0"/>
                      </a:moveTo>
                      <a:cubicBezTo>
                        <a:pt x="8094" y="0"/>
                        <a:pt x="7625" y="37"/>
                        <a:pt x="7156" y="112"/>
                      </a:cubicBezTo>
                      <a:cubicBezTo>
                        <a:pt x="3727" y="659"/>
                        <a:pt x="929" y="3160"/>
                        <a:pt x="0" y="6517"/>
                      </a:cubicBezTo>
                      <a:lnTo>
                        <a:pt x="274" y="6589"/>
                      </a:lnTo>
                      <a:cubicBezTo>
                        <a:pt x="1167" y="3350"/>
                        <a:pt x="3882" y="921"/>
                        <a:pt x="7204" y="398"/>
                      </a:cubicBezTo>
                      <a:cubicBezTo>
                        <a:pt x="7661" y="324"/>
                        <a:pt x="8119" y="288"/>
                        <a:pt x="8573" y="288"/>
                      </a:cubicBezTo>
                      <a:cubicBezTo>
                        <a:pt x="11413" y="288"/>
                        <a:pt x="14105" y="1700"/>
                        <a:pt x="15717" y="4112"/>
                      </a:cubicBezTo>
                      <a:lnTo>
                        <a:pt x="15943" y="3957"/>
                      </a:lnTo>
                      <a:cubicBezTo>
                        <a:pt x="14288" y="1460"/>
                        <a:pt x="11497" y="0"/>
                        <a:pt x="855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6" name="Google Shape;2666;g358fe18d560_3_2635"/>
                <p:cNvSpPr/>
                <p:nvPr/>
              </p:nvSpPr>
              <p:spPr>
                <a:xfrm>
                  <a:off x="6118900" y="3342925"/>
                  <a:ext cx="1518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3" h="722" extrusionOk="0">
                      <a:moveTo>
                        <a:pt x="1089" y="0"/>
                      </a:moveTo>
                      <a:cubicBezTo>
                        <a:pt x="433" y="0"/>
                        <a:pt x="13" y="19"/>
                        <a:pt x="1" y="19"/>
                      </a:cubicBezTo>
                      <a:lnTo>
                        <a:pt x="13" y="293"/>
                      </a:lnTo>
                      <a:cubicBezTo>
                        <a:pt x="25" y="293"/>
                        <a:pt x="400" y="277"/>
                        <a:pt x="995" y="277"/>
                      </a:cubicBezTo>
                      <a:cubicBezTo>
                        <a:pt x="2184" y="277"/>
                        <a:pt x="4247" y="341"/>
                        <a:pt x="6025" y="722"/>
                      </a:cubicBezTo>
                      <a:lnTo>
                        <a:pt x="6073" y="436"/>
                      </a:lnTo>
                      <a:cubicBezTo>
                        <a:pt x="4320" y="65"/>
                        <a:pt x="2301" y="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7" name="Google Shape;2667;g358fe18d560_3_2635"/>
                <p:cNvSpPr/>
                <p:nvPr/>
              </p:nvSpPr>
              <p:spPr>
                <a:xfrm>
                  <a:off x="6029900" y="3733925"/>
                  <a:ext cx="302750" cy="2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10" h="9740" extrusionOk="0">
                      <a:moveTo>
                        <a:pt x="12109" y="0"/>
                      </a:moveTo>
                      <a:cubicBezTo>
                        <a:pt x="10693" y="72"/>
                        <a:pt x="2096" y="834"/>
                        <a:pt x="1" y="9680"/>
                      </a:cubicBezTo>
                      <a:lnTo>
                        <a:pt x="263" y="9740"/>
                      </a:lnTo>
                      <a:cubicBezTo>
                        <a:pt x="2323" y="1108"/>
                        <a:pt x="10716" y="346"/>
                        <a:pt x="12109" y="274"/>
                      </a:cubicBezTo>
                      <a:lnTo>
                        <a:pt x="1210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8" name="Google Shape;2668;g358fe18d560_3_2635"/>
                <p:cNvSpPr/>
                <p:nvPr/>
              </p:nvSpPr>
              <p:spPr>
                <a:xfrm>
                  <a:off x="5594150" y="4131075"/>
                  <a:ext cx="277725" cy="14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9" h="5772" extrusionOk="0">
                      <a:moveTo>
                        <a:pt x="9236" y="0"/>
                      </a:moveTo>
                      <a:cubicBezTo>
                        <a:pt x="6724" y="0"/>
                        <a:pt x="2312" y="757"/>
                        <a:pt x="0" y="5653"/>
                      </a:cubicBezTo>
                      <a:lnTo>
                        <a:pt x="262" y="5772"/>
                      </a:lnTo>
                      <a:cubicBezTo>
                        <a:pt x="2509" y="1014"/>
                        <a:pt x="6795" y="279"/>
                        <a:pt x="9234" y="279"/>
                      </a:cubicBezTo>
                      <a:cubicBezTo>
                        <a:pt x="10311" y="279"/>
                        <a:pt x="11027" y="422"/>
                        <a:pt x="11049" y="426"/>
                      </a:cubicBezTo>
                      <a:lnTo>
                        <a:pt x="11109" y="152"/>
                      </a:lnTo>
                      <a:cubicBezTo>
                        <a:pt x="11087" y="148"/>
                        <a:pt x="10347" y="0"/>
                        <a:pt x="923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9" name="Google Shape;2669;g358fe18d560_3_2635"/>
                <p:cNvSpPr/>
                <p:nvPr/>
              </p:nvSpPr>
              <p:spPr>
                <a:xfrm>
                  <a:off x="6049850" y="4242475"/>
                  <a:ext cx="282800" cy="16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2" h="6484" extrusionOk="0">
                      <a:moveTo>
                        <a:pt x="10908" y="1"/>
                      </a:moveTo>
                      <a:cubicBezTo>
                        <a:pt x="2825" y="1"/>
                        <a:pt x="36" y="6305"/>
                        <a:pt x="1" y="6364"/>
                      </a:cubicBezTo>
                      <a:lnTo>
                        <a:pt x="262" y="6483"/>
                      </a:lnTo>
                      <a:cubicBezTo>
                        <a:pt x="858" y="5257"/>
                        <a:pt x="1691" y="4161"/>
                        <a:pt x="2715" y="3257"/>
                      </a:cubicBezTo>
                      <a:cubicBezTo>
                        <a:pt x="4238" y="1883"/>
                        <a:pt x="6880" y="275"/>
                        <a:pt x="10923" y="275"/>
                      </a:cubicBezTo>
                      <a:cubicBezTo>
                        <a:pt x="11051" y="275"/>
                        <a:pt x="11180" y="277"/>
                        <a:pt x="11311" y="280"/>
                      </a:cubicBezTo>
                      <a:lnTo>
                        <a:pt x="11311" y="6"/>
                      </a:lnTo>
                      <a:cubicBezTo>
                        <a:pt x="11176" y="3"/>
                        <a:pt x="11041" y="1"/>
                        <a:pt x="1090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0" name="Google Shape;2670;g358fe18d560_3_2635"/>
                <p:cNvSpPr/>
                <p:nvPr/>
              </p:nvSpPr>
              <p:spPr>
                <a:xfrm>
                  <a:off x="5968900" y="4295300"/>
                  <a:ext cx="117875" cy="6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5" h="2466" extrusionOk="0">
                      <a:moveTo>
                        <a:pt x="12" y="1"/>
                      </a:moveTo>
                      <a:lnTo>
                        <a:pt x="0" y="286"/>
                      </a:lnTo>
                      <a:cubicBezTo>
                        <a:pt x="24" y="286"/>
                        <a:pt x="3036" y="501"/>
                        <a:pt x="4489" y="2465"/>
                      </a:cubicBezTo>
                      <a:lnTo>
                        <a:pt x="4715" y="2298"/>
                      </a:lnTo>
                      <a:cubicBezTo>
                        <a:pt x="3191" y="227"/>
                        <a:pt x="143" y="12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1" name="Google Shape;2671;g358fe18d560_3_2635"/>
                <p:cNvSpPr/>
                <p:nvPr/>
              </p:nvSpPr>
              <p:spPr>
                <a:xfrm>
                  <a:off x="5550975" y="4130700"/>
                  <a:ext cx="117900" cy="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2477" extrusionOk="0">
                      <a:moveTo>
                        <a:pt x="13" y="0"/>
                      </a:moveTo>
                      <a:lnTo>
                        <a:pt x="1" y="286"/>
                      </a:lnTo>
                      <a:cubicBezTo>
                        <a:pt x="36" y="286"/>
                        <a:pt x="3037" y="500"/>
                        <a:pt x="4501" y="2477"/>
                      </a:cubicBezTo>
                      <a:lnTo>
                        <a:pt x="4716" y="2298"/>
                      </a:lnTo>
                      <a:cubicBezTo>
                        <a:pt x="3192" y="227"/>
                        <a:pt x="144" y="12"/>
                        <a:pt x="1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2" name="Google Shape;2672;g358fe18d560_3_2635"/>
                <p:cNvSpPr/>
                <p:nvPr/>
              </p:nvSpPr>
              <p:spPr>
                <a:xfrm>
                  <a:off x="5776600" y="4078600"/>
                  <a:ext cx="33075" cy="6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2442" extrusionOk="0">
                      <a:moveTo>
                        <a:pt x="1120" y="1"/>
                      </a:moveTo>
                      <a:cubicBezTo>
                        <a:pt x="1072" y="48"/>
                        <a:pt x="1" y="1132"/>
                        <a:pt x="108" y="2442"/>
                      </a:cubicBezTo>
                      <a:lnTo>
                        <a:pt x="394" y="2418"/>
                      </a:lnTo>
                      <a:cubicBezTo>
                        <a:pt x="286" y="1239"/>
                        <a:pt x="1310" y="203"/>
                        <a:pt x="1322" y="203"/>
                      </a:cubicBezTo>
                      <a:lnTo>
                        <a:pt x="112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3" name="Google Shape;2673;g358fe18d560_3_2635"/>
                <p:cNvSpPr/>
                <p:nvPr/>
              </p:nvSpPr>
              <p:spPr>
                <a:xfrm>
                  <a:off x="3053950" y="3973825"/>
                  <a:ext cx="121450" cy="1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8" h="7240" extrusionOk="0">
                      <a:moveTo>
                        <a:pt x="4715" y="1"/>
                      </a:moveTo>
                      <a:cubicBezTo>
                        <a:pt x="4679" y="25"/>
                        <a:pt x="679" y="2299"/>
                        <a:pt x="0" y="7204"/>
                      </a:cubicBezTo>
                      <a:lnTo>
                        <a:pt x="274" y="7240"/>
                      </a:lnTo>
                      <a:cubicBezTo>
                        <a:pt x="941" y="2477"/>
                        <a:pt x="4810" y="263"/>
                        <a:pt x="4858" y="239"/>
                      </a:cubicBezTo>
                      <a:lnTo>
                        <a:pt x="471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4" name="Google Shape;2674;g358fe18d560_3_2635"/>
                <p:cNvSpPr/>
                <p:nvPr/>
              </p:nvSpPr>
              <p:spPr>
                <a:xfrm>
                  <a:off x="2577400" y="3874725"/>
                  <a:ext cx="142600" cy="28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4" h="11204" extrusionOk="0">
                      <a:moveTo>
                        <a:pt x="203" y="0"/>
                      </a:moveTo>
                      <a:lnTo>
                        <a:pt x="0" y="191"/>
                      </a:lnTo>
                      <a:cubicBezTo>
                        <a:pt x="48" y="238"/>
                        <a:pt x="4286" y="4512"/>
                        <a:pt x="5429" y="11204"/>
                      </a:cubicBezTo>
                      <a:lnTo>
                        <a:pt x="5703" y="11168"/>
                      </a:lnTo>
                      <a:cubicBezTo>
                        <a:pt x="4548" y="4382"/>
                        <a:pt x="238" y="36"/>
                        <a:pt x="20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5" name="Google Shape;2675;g358fe18d560_3_2635"/>
                <p:cNvSpPr/>
                <p:nvPr/>
              </p:nvSpPr>
              <p:spPr>
                <a:xfrm>
                  <a:off x="2566075" y="4147200"/>
                  <a:ext cx="328650" cy="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46" h="2722" extrusionOk="0">
                      <a:moveTo>
                        <a:pt x="7538" y="1"/>
                      </a:moveTo>
                      <a:cubicBezTo>
                        <a:pt x="2751" y="1"/>
                        <a:pt x="36" y="2484"/>
                        <a:pt x="1" y="2519"/>
                      </a:cubicBezTo>
                      <a:lnTo>
                        <a:pt x="203" y="2722"/>
                      </a:lnTo>
                      <a:cubicBezTo>
                        <a:pt x="203" y="2710"/>
                        <a:pt x="1394" y="1603"/>
                        <a:pt x="3561" y="900"/>
                      </a:cubicBezTo>
                      <a:cubicBezTo>
                        <a:pt x="4575" y="564"/>
                        <a:pt x="5907" y="279"/>
                        <a:pt x="7516" y="279"/>
                      </a:cubicBezTo>
                      <a:cubicBezTo>
                        <a:pt x="9100" y="279"/>
                        <a:pt x="10953" y="555"/>
                        <a:pt x="13038" y="1329"/>
                      </a:cubicBezTo>
                      <a:lnTo>
                        <a:pt x="13145" y="1067"/>
                      </a:lnTo>
                      <a:cubicBezTo>
                        <a:pt x="11050" y="291"/>
                        <a:pt x="9173" y="1"/>
                        <a:pt x="753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6" name="Google Shape;2676;g358fe18d560_3_2635"/>
                <p:cNvSpPr/>
                <p:nvPr/>
              </p:nvSpPr>
              <p:spPr>
                <a:xfrm>
                  <a:off x="2086850" y="3969875"/>
                  <a:ext cx="265825" cy="1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3" h="5410" extrusionOk="0">
                      <a:moveTo>
                        <a:pt x="5422" y="1"/>
                      </a:moveTo>
                      <a:cubicBezTo>
                        <a:pt x="5177" y="1"/>
                        <a:pt x="4929" y="17"/>
                        <a:pt x="4680" y="52"/>
                      </a:cubicBezTo>
                      <a:cubicBezTo>
                        <a:pt x="2001" y="409"/>
                        <a:pt x="1" y="2707"/>
                        <a:pt x="1" y="5409"/>
                      </a:cubicBezTo>
                      <a:lnTo>
                        <a:pt x="286" y="5409"/>
                      </a:lnTo>
                      <a:cubicBezTo>
                        <a:pt x="275" y="2838"/>
                        <a:pt x="2180" y="671"/>
                        <a:pt x="4716" y="325"/>
                      </a:cubicBezTo>
                      <a:cubicBezTo>
                        <a:pt x="4955" y="292"/>
                        <a:pt x="5193" y="276"/>
                        <a:pt x="5429" y="276"/>
                      </a:cubicBezTo>
                      <a:cubicBezTo>
                        <a:pt x="7702" y="276"/>
                        <a:pt x="9744" y="1795"/>
                        <a:pt x="10359" y="4028"/>
                      </a:cubicBezTo>
                      <a:lnTo>
                        <a:pt x="10633" y="3957"/>
                      </a:lnTo>
                      <a:cubicBezTo>
                        <a:pt x="9974" y="1592"/>
                        <a:pt x="7817" y="1"/>
                        <a:pt x="542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7" name="Google Shape;2677;g358fe18d560_3_2635"/>
                <p:cNvSpPr/>
                <p:nvPr/>
              </p:nvSpPr>
              <p:spPr>
                <a:xfrm>
                  <a:off x="4647000" y="4078925"/>
                  <a:ext cx="412875" cy="2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5" h="9787" extrusionOk="0">
                      <a:moveTo>
                        <a:pt x="7555" y="1"/>
                      </a:moveTo>
                      <a:cubicBezTo>
                        <a:pt x="4397" y="1"/>
                        <a:pt x="1411" y="1795"/>
                        <a:pt x="0" y="4786"/>
                      </a:cubicBezTo>
                      <a:lnTo>
                        <a:pt x="250" y="4905"/>
                      </a:lnTo>
                      <a:cubicBezTo>
                        <a:pt x="1614" y="2017"/>
                        <a:pt x="4502" y="274"/>
                        <a:pt x="7556" y="274"/>
                      </a:cubicBezTo>
                      <a:cubicBezTo>
                        <a:pt x="8368" y="274"/>
                        <a:pt x="9192" y="397"/>
                        <a:pt x="10002" y="655"/>
                      </a:cubicBezTo>
                      <a:cubicBezTo>
                        <a:pt x="13847" y="1869"/>
                        <a:pt x="16205" y="5750"/>
                        <a:pt x="15526" y="9739"/>
                      </a:cubicBezTo>
                      <a:lnTo>
                        <a:pt x="15800" y="9787"/>
                      </a:lnTo>
                      <a:cubicBezTo>
                        <a:pt x="16514" y="5667"/>
                        <a:pt x="14062" y="1655"/>
                        <a:pt x="10085" y="393"/>
                      </a:cubicBezTo>
                      <a:cubicBezTo>
                        <a:pt x="9247" y="127"/>
                        <a:pt x="8395" y="1"/>
                        <a:pt x="75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8" name="Google Shape;2678;g358fe18d560_3_2635"/>
                <p:cNvSpPr/>
                <p:nvPr/>
              </p:nvSpPr>
              <p:spPr>
                <a:xfrm>
                  <a:off x="3960900" y="4008350"/>
                  <a:ext cx="125925" cy="14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5883" extrusionOk="0">
                      <a:moveTo>
                        <a:pt x="4894" y="1"/>
                      </a:moveTo>
                      <a:cubicBezTo>
                        <a:pt x="4846" y="25"/>
                        <a:pt x="1155" y="2394"/>
                        <a:pt x="0" y="5799"/>
                      </a:cubicBezTo>
                      <a:lnTo>
                        <a:pt x="262" y="5883"/>
                      </a:lnTo>
                      <a:cubicBezTo>
                        <a:pt x="1394" y="2585"/>
                        <a:pt x="5001" y="263"/>
                        <a:pt x="5037" y="239"/>
                      </a:cubicBezTo>
                      <a:lnTo>
                        <a:pt x="489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9" name="Google Shape;2679;g358fe18d560_3_2635"/>
                <p:cNvSpPr/>
                <p:nvPr/>
              </p:nvSpPr>
              <p:spPr>
                <a:xfrm>
                  <a:off x="4349050" y="3978300"/>
                  <a:ext cx="1747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5954" extrusionOk="0">
                      <a:moveTo>
                        <a:pt x="107" y="0"/>
                      </a:moveTo>
                      <a:lnTo>
                        <a:pt x="0" y="262"/>
                      </a:lnTo>
                      <a:cubicBezTo>
                        <a:pt x="48" y="274"/>
                        <a:pt x="4298" y="1965"/>
                        <a:pt x="6751" y="5954"/>
                      </a:cubicBezTo>
                      <a:lnTo>
                        <a:pt x="6989" y="5811"/>
                      </a:lnTo>
                      <a:cubicBezTo>
                        <a:pt x="4477" y="1739"/>
                        <a:pt x="143" y="12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0" name="Google Shape;2680;g358fe18d560_3_2635"/>
                <p:cNvSpPr/>
                <p:nvPr/>
              </p:nvSpPr>
              <p:spPr>
                <a:xfrm>
                  <a:off x="4423450" y="4191275"/>
                  <a:ext cx="390550" cy="13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2" h="5329" extrusionOk="0">
                      <a:moveTo>
                        <a:pt x="6592" y="0"/>
                      </a:moveTo>
                      <a:cubicBezTo>
                        <a:pt x="3992" y="0"/>
                        <a:pt x="1554" y="937"/>
                        <a:pt x="1" y="2590"/>
                      </a:cubicBezTo>
                      <a:lnTo>
                        <a:pt x="215" y="2780"/>
                      </a:lnTo>
                      <a:cubicBezTo>
                        <a:pt x="1708" y="1187"/>
                        <a:pt x="4070" y="277"/>
                        <a:pt x="6590" y="277"/>
                      </a:cubicBezTo>
                      <a:cubicBezTo>
                        <a:pt x="7065" y="277"/>
                        <a:pt x="7545" y="309"/>
                        <a:pt x="8026" y="375"/>
                      </a:cubicBezTo>
                      <a:cubicBezTo>
                        <a:pt x="11276" y="816"/>
                        <a:pt x="13955" y="2626"/>
                        <a:pt x="15384" y="5328"/>
                      </a:cubicBezTo>
                      <a:lnTo>
                        <a:pt x="15622" y="5197"/>
                      </a:lnTo>
                      <a:cubicBezTo>
                        <a:pt x="14157" y="2411"/>
                        <a:pt x="11407" y="542"/>
                        <a:pt x="8073" y="102"/>
                      </a:cubicBezTo>
                      <a:cubicBezTo>
                        <a:pt x="7577" y="34"/>
                        <a:pt x="7081" y="0"/>
                        <a:pt x="65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1" name="Google Shape;2681;g358fe18d560_3_2635"/>
                <p:cNvSpPr/>
                <p:nvPr/>
              </p:nvSpPr>
              <p:spPr>
                <a:xfrm>
                  <a:off x="3413500" y="3986025"/>
                  <a:ext cx="72075" cy="15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3" h="6157" extrusionOk="0">
                      <a:moveTo>
                        <a:pt x="2644" y="1"/>
                      </a:moveTo>
                      <a:cubicBezTo>
                        <a:pt x="2620" y="37"/>
                        <a:pt x="739" y="2847"/>
                        <a:pt x="1" y="6085"/>
                      </a:cubicBezTo>
                      <a:lnTo>
                        <a:pt x="275" y="6156"/>
                      </a:lnTo>
                      <a:cubicBezTo>
                        <a:pt x="1001" y="2966"/>
                        <a:pt x="2858" y="191"/>
                        <a:pt x="2882" y="168"/>
                      </a:cubicBezTo>
                      <a:lnTo>
                        <a:pt x="264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2" name="Google Shape;2682;g358fe18d560_3_2635"/>
                <p:cNvSpPr/>
                <p:nvPr/>
              </p:nvSpPr>
              <p:spPr>
                <a:xfrm>
                  <a:off x="3261100" y="4132950"/>
                  <a:ext cx="271500" cy="11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0" h="4423" extrusionOk="0">
                      <a:moveTo>
                        <a:pt x="4374" y="0"/>
                      </a:moveTo>
                      <a:cubicBezTo>
                        <a:pt x="2176" y="0"/>
                        <a:pt x="286" y="873"/>
                        <a:pt x="1" y="1375"/>
                      </a:cubicBezTo>
                      <a:lnTo>
                        <a:pt x="251" y="1518"/>
                      </a:lnTo>
                      <a:cubicBezTo>
                        <a:pt x="469" y="1128"/>
                        <a:pt x="2285" y="275"/>
                        <a:pt x="4417" y="275"/>
                      </a:cubicBezTo>
                      <a:cubicBezTo>
                        <a:pt x="4500" y="275"/>
                        <a:pt x="4584" y="277"/>
                        <a:pt x="4668" y="279"/>
                      </a:cubicBezTo>
                      <a:cubicBezTo>
                        <a:pt x="6514" y="351"/>
                        <a:pt x="9050" y="1125"/>
                        <a:pt x="10597" y="4423"/>
                      </a:cubicBezTo>
                      <a:lnTo>
                        <a:pt x="10859" y="4304"/>
                      </a:lnTo>
                      <a:cubicBezTo>
                        <a:pt x="9252" y="875"/>
                        <a:pt x="6609" y="77"/>
                        <a:pt x="4668" y="6"/>
                      </a:cubicBezTo>
                      <a:cubicBezTo>
                        <a:pt x="4570" y="2"/>
                        <a:pt x="4472" y="0"/>
                        <a:pt x="437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683" name="Google Shape;2683;g358fe18d560_3_2635"/>
            <p:cNvGrpSpPr/>
            <p:nvPr/>
          </p:nvGrpSpPr>
          <p:grpSpPr>
            <a:xfrm>
              <a:off x="0" y="3479487"/>
              <a:ext cx="9144017" cy="1977469"/>
              <a:chOff x="0" y="3174687"/>
              <a:chExt cx="9144017" cy="1977469"/>
            </a:xfrm>
          </p:grpSpPr>
          <p:sp>
            <p:nvSpPr>
              <p:cNvPr id="2684" name="Google Shape;2684;g358fe18d560_3_2635"/>
              <p:cNvSpPr/>
              <p:nvPr/>
            </p:nvSpPr>
            <p:spPr>
              <a:xfrm>
                <a:off x="0" y="3174687"/>
                <a:ext cx="9144014" cy="1977466"/>
              </a:xfrm>
              <a:custGeom>
                <a:avLst/>
                <a:gdLst/>
                <a:ahLst/>
                <a:cxnLst/>
                <a:rect l="l" t="t" r="r" b="b"/>
                <a:pathLst>
                  <a:path w="210813" h="45590" extrusionOk="0">
                    <a:moveTo>
                      <a:pt x="210812" y="1"/>
                    </a:moveTo>
                    <a:cubicBezTo>
                      <a:pt x="204573" y="489"/>
                      <a:pt x="199680" y="5537"/>
                      <a:pt x="199370" y="11788"/>
                    </a:cubicBezTo>
                    <a:cubicBezTo>
                      <a:pt x="198644" y="11693"/>
                      <a:pt x="197906" y="11645"/>
                      <a:pt x="197168" y="11645"/>
                    </a:cubicBezTo>
                    <a:cubicBezTo>
                      <a:pt x="189333" y="11645"/>
                      <a:pt x="182392" y="16658"/>
                      <a:pt x="179939" y="24087"/>
                    </a:cubicBezTo>
                    <a:cubicBezTo>
                      <a:pt x="178503" y="23362"/>
                      <a:pt x="176997" y="23026"/>
                      <a:pt x="175525" y="23026"/>
                    </a:cubicBezTo>
                    <a:cubicBezTo>
                      <a:pt x="170907" y="23026"/>
                      <a:pt x="166622" y="26334"/>
                      <a:pt x="165854" y="31326"/>
                    </a:cubicBezTo>
                    <a:cubicBezTo>
                      <a:pt x="164327" y="30855"/>
                      <a:pt x="162763" y="30626"/>
                      <a:pt x="161212" y="30626"/>
                    </a:cubicBezTo>
                    <a:cubicBezTo>
                      <a:pt x="157116" y="30626"/>
                      <a:pt x="153111" y="32225"/>
                      <a:pt x="150114" y="35196"/>
                    </a:cubicBezTo>
                    <a:cubicBezTo>
                      <a:pt x="149733" y="34958"/>
                      <a:pt x="149352" y="34731"/>
                      <a:pt x="148959" y="34517"/>
                    </a:cubicBezTo>
                    <a:cubicBezTo>
                      <a:pt x="146184" y="32582"/>
                      <a:pt x="143017" y="31658"/>
                      <a:pt x="139886" y="31658"/>
                    </a:cubicBezTo>
                    <a:cubicBezTo>
                      <a:pt x="134581" y="31658"/>
                      <a:pt x="129379" y="34310"/>
                      <a:pt x="126361" y="39184"/>
                    </a:cubicBezTo>
                    <a:cubicBezTo>
                      <a:pt x="124571" y="38080"/>
                      <a:pt x="122548" y="37532"/>
                      <a:pt x="120529" y="37532"/>
                    </a:cubicBezTo>
                    <a:cubicBezTo>
                      <a:pt x="118238" y="37532"/>
                      <a:pt x="115951" y="38238"/>
                      <a:pt x="114014" y="39637"/>
                    </a:cubicBezTo>
                    <a:cubicBezTo>
                      <a:pt x="111038" y="35771"/>
                      <a:pt x="106664" y="33866"/>
                      <a:pt x="102302" y="33866"/>
                    </a:cubicBezTo>
                    <a:cubicBezTo>
                      <a:pt x="97554" y="33866"/>
                      <a:pt x="92820" y="36123"/>
                      <a:pt x="89916" y="40565"/>
                    </a:cubicBezTo>
                    <a:cubicBezTo>
                      <a:pt x="87927" y="39321"/>
                      <a:pt x="85653" y="38683"/>
                      <a:pt x="83367" y="38683"/>
                    </a:cubicBezTo>
                    <a:cubicBezTo>
                      <a:pt x="81999" y="38683"/>
                      <a:pt x="80627" y="38911"/>
                      <a:pt x="79308" y="39375"/>
                    </a:cubicBezTo>
                    <a:cubicBezTo>
                      <a:pt x="76282" y="34325"/>
                      <a:pt x="71001" y="31649"/>
                      <a:pt x="65657" y="31649"/>
                    </a:cubicBezTo>
                    <a:cubicBezTo>
                      <a:pt x="61791" y="31649"/>
                      <a:pt x="57892" y="33050"/>
                      <a:pt x="54793" y="35970"/>
                    </a:cubicBezTo>
                    <a:cubicBezTo>
                      <a:pt x="53402" y="33870"/>
                      <a:pt x="51127" y="32761"/>
                      <a:pt x="48825" y="32761"/>
                    </a:cubicBezTo>
                    <a:cubicBezTo>
                      <a:pt x="47184" y="32761"/>
                      <a:pt x="45530" y="33324"/>
                      <a:pt x="44172" y="34493"/>
                    </a:cubicBezTo>
                    <a:cubicBezTo>
                      <a:pt x="43052" y="28577"/>
                      <a:pt x="37904" y="24757"/>
                      <a:pt x="32422" y="24757"/>
                    </a:cubicBezTo>
                    <a:cubicBezTo>
                      <a:pt x="30447" y="24757"/>
                      <a:pt x="28428" y="25253"/>
                      <a:pt x="26539" y="26326"/>
                    </a:cubicBezTo>
                    <a:cubicBezTo>
                      <a:pt x="23170" y="19301"/>
                      <a:pt x="16312" y="14598"/>
                      <a:pt x="8549" y="13979"/>
                    </a:cubicBezTo>
                    <a:cubicBezTo>
                      <a:pt x="10716" y="7680"/>
                      <a:pt x="6596" y="977"/>
                      <a:pt x="0" y="72"/>
                    </a:cubicBezTo>
                    <a:lnTo>
                      <a:pt x="0" y="45590"/>
                    </a:lnTo>
                    <a:lnTo>
                      <a:pt x="210812" y="45590"/>
                    </a:lnTo>
                    <a:lnTo>
                      <a:pt x="210812" y="1"/>
                    </a:ln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85" name="Google Shape;2685;g358fe18d560_3_2635"/>
              <p:cNvGrpSpPr/>
              <p:nvPr/>
            </p:nvGrpSpPr>
            <p:grpSpPr>
              <a:xfrm>
                <a:off x="3" y="3685994"/>
                <a:ext cx="9144014" cy="1466162"/>
                <a:chOff x="1212350" y="1446150"/>
                <a:chExt cx="5270325" cy="845050"/>
              </a:xfrm>
            </p:grpSpPr>
            <p:sp>
              <p:nvSpPr>
                <p:cNvPr id="2686" name="Google Shape;2686;g358fe18d560_3_2635"/>
                <p:cNvSpPr/>
                <p:nvPr/>
              </p:nvSpPr>
              <p:spPr>
                <a:xfrm>
                  <a:off x="6191250" y="1446150"/>
                  <a:ext cx="61925" cy="19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7823" extrusionOk="0">
                      <a:moveTo>
                        <a:pt x="83" y="0"/>
                      </a:moveTo>
                      <a:cubicBezTo>
                        <a:pt x="83" y="36"/>
                        <a:pt x="0" y="4394"/>
                        <a:pt x="2250" y="7823"/>
                      </a:cubicBezTo>
                      <a:lnTo>
                        <a:pt x="2477" y="7668"/>
                      </a:lnTo>
                      <a:cubicBezTo>
                        <a:pt x="286" y="4322"/>
                        <a:pt x="357" y="48"/>
                        <a:pt x="35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7" name="Google Shape;2687;g358fe18d560_3_2635"/>
                <p:cNvSpPr/>
                <p:nvPr/>
              </p:nvSpPr>
              <p:spPr>
                <a:xfrm>
                  <a:off x="5709325" y="1750350"/>
                  <a:ext cx="130400" cy="1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7240" extrusionOk="0">
                      <a:moveTo>
                        <a:pt x="108" y="0"/>
                      </a:moveTo>
                      <a:lnTo>
                        <a:pt x="1" y="262"/>
                      </a:lnTo>
                      <a:cubicBezTo>
                        <a:pt x="48" y="286"/>
                        <a:pt x="4418" y="2167"/>
                        <a:pt x="4942" y="7239"/>
                      </a:cubicBezTo>
                      <a:lnTo>
                        <a:pt x="5216" y="7215"/>
                      </a:lnTo>
                      <a:cubicBezTo>
                        <a:pt x="4680" y="1977"/>
                        <a:pt x="156" y="24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8" name="Google Shape;2688;g358fe18d560_3_2635"/>
                <p:cNvSpPr/>
                <p:nvPr/>
              </p:nvSpPr>
              <p:spPr>
                <a:xfrm>
                  <a:off x="5357500" y="1931025"/>
                  <a:ext cx="132475" cy="10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9" h="4001" extrusionOk="0">
                      <a:moveTo>
                        <a:pt x="84" y="0"/>
                      </a:moveTo>
                      <a:lnTo>
                        <a:pt x="1" y="274"/>
                      </a:lnTo>
                      <a:cubicBezTo>
                        <a:pt x="36" y="286"/>
                        <a:pt x="3489" y="1429"/>
                        <a:pt x="5061" y="4001"/>
                      </a:cubicBezTo>
                      <a:lnTo>
                        <a:pt x="5299" y="3846"/>
                      </a:lnTo>
                      <a:cubicBezTo>
                        <a:pt x="3668" y="1203"/>
                        <a:pt x="239" y="48"/>
                        <a:pt x="8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9" name="Google Shape;2689;g358fe18d560_3_2635"/>
                <p:cNvSpPr/>
                <p:nvPr/>
              </p:nvSpPr>
              <p:spPr>
                <a:xfrm>
                  <a:off x="5395300" y="1991925"/>
                  <a:ext cx="399775" cy="16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5" extrusionOk="0">
                      <a:moveTo>
                        <a:pt x="8515" y="0"/>
                      </a:moveTo>
                      <a:cubicBezTo>
                        <a:pt x="8100" y="0"/>
                        <a:pt x="7682" y="29"/>
                        <a:pt x="7264" y="88"/>
                      </a:cubicBezTo>
                      <a:cubicBezTo>
                        <a:pt x="3823" y="577"/>
                        <a:pt x="989" y="3017"/>
                        <a:pt x="1" y="6351"/>
                      </a:cubicBezTo>
                      <a:lnTo>
                        <a:pt x="275" y="6435"/>
                      </a:lnTo>
                      <a:cubicBezTo>
                        <a:pt x="1227" y="3208"/>
                        <a:pt x="3977" y="839"/>
                        <a:pt x="7311" y="362"/>
                      </a:cubicBezTo>
                      <a:cubicBezTo>
                        <a:pt x="7709" y="307"/>
                        <a:pt x="8107" y="279"/>
                        <a:pt x="8502" y="279"/>
                      </a:cubicBezTo>
                      <a:cubicBezTo>
                        <a:pt x="11402" y="279"/>
                        <a:pt x="14149" y="1750"/>
                        <a:pt x="15753" y="4244"/>
                      </a:cubicBezTo>
                      <a:lnTo>
                        <a:pt x="15991" y="4089"/>
                      </a:lnTo>
                      <a:cubicBezTo>
                        <a:pt x="14338" y="1516"/>
                        <a:pt x="11510" y="0"/>
                        <a:pt x="851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0" name="Google Shape;2690;g358fe18d560_3_2635"/>
                <p:cNvSpPr/>
                <p:nvPr/>
              </p:nvSpPr>
              <p:spPr>
                <a:xfrm>
                  <a:off x="6172200" y="1713175"/>
                  <a:ext cx="310475" cy="14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5726" extrusionOk="0">
                      <a:moveTo>
                        <a:pt x="9963" y="1"/>
                      </a:moveTo>
                      <a:cubicBezTo>
                        <a:pt x="7017" y="1"/>
                        <a:pt x="2496" y="858"/>
                        <a:pt x="0" y="5607"/>
                      </a:cubicBezTo>
                      <a:lnTo>
                        <a:pt x="238" y="5726"/>
                      </a:lnTo>
                      <a:cubicBezTo>
                        <a:pt x="2663" y="1114"/>
                        <a:pt x="7061" y="276"/>
                        <a:pt x="9938" y="276"/>
                      </a:cubicBezTo>
                      <a:cubicBezTo>
                        <a:pt x="11072" y="276"/>
                        <a:pt x="11970" y="406"/>
                        <a:pt x="12418" y="487"/>
                      </a:cubicBezTo>
                      <a:lnTo>
                        <a:pt x="12418" y="201"/>
                      </a:lnTo>
                      <a:cubicBezTo>
                        <a:pt x="11945" y="120"/>
                        <a:pt x="11064" y="1"/>
                        <a:pt x="996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1" name="Google Shape;2691;g358fe18d560_3_2635"/>
                <p:cNvSpPr/>
                <p:nvPr/>
              </p:nvSpPr>
              <p:spPr>
                <a:xfrm>
                  <a:off x="6065925" y="1838950"/>
                  <a:ext cx="174750" cy="9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743" extrusionOk="0">
                      <a:moveTo>
                        <a:pt x="1631" y="0"/>
                      </a:moveTo>
                      <a:cubicBezTo>
                        <a:pt x="1096" y="0"/>
                        <a:pt x="549" y="67"/>
                        <a:pt x="0" y="207"/>
                      </a:cubicBezTo>
                      <a:lnTo>
                        <a:pt x="72" y="481"/>
                      </a:lnTo>
                      <a:cubicBezTo>
                        <a:pt x="563" y="356"/>
                        <a:pt x="1077" y="293"/>
                        <a:pt x="1593" y="293"/>
                      </a:cubicBezTo>
                      <a:cubicBezTo>
                        <a:pt x="3778" y="293"/>
                        <a:pt x="6003" y="1422"/>
                        <a:pt x="6716" y="3743"/>
                      </a:cubicBezTo>
                      <a:lnTo>
                        <a:pt x="6989" y="3660"/>
                      </a:lnTo>
                      <a:cubicBezTo>
                        <a:pt x="6304" y="1427"/>
                        <a:pt x="4106" y="0"/>
                        <a:pt x="163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2" name="Google Shape;2692;g358fe18d560_3_2635"/>
                <p:cNvSpPr/>
                <p:nvPr/>
              </p:nvSpPr>
              <p:spPr>
                <a:xfrm>
                  <a:off x="6254925" y="2155675"/>
                  <a:ext cx="227750" cy="13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0" h="5421" extrusionOk="0">
                      <a:moveTo>
                        <a:pt x="8855" y="0"/>
                      </a:moveTo>
                      <a:cubicBezTo>
                        <a:pt x="7177" y="0"/>
                        <a:pt x="1903" y="413"/>
                        <a:pt x="1" y="5421"/>
                      </a:cubicBezTo>
                      <a:lnTo>
                        <a:pt x="299" y="5421"/>
                      </a:lnTo>
                      <a:cubicBezTo>
                        <a:pt x="2179" y="675"/>
                        <a:pt x="7216" y="286"/>
                        <a:pt x="8841" y="286"/>
                      </a:cubicBezTo>
                      <a:cubicBezTo>
                        <a:pt x="8945" y="286"/>
                        <a:pt x="9035" y="287"/>
                        <a:pt x="9109" y="289"/>
                      </a:cubicBezTo>
                      <a:lnTo>
                        <a:pt x="9109" y="4"/>
                      </a:lnTo>
                      <a:cubicBezTo>
                        <a:pt x="9038" y="2"/>
                        <a:pt x="8952" y="0"/>
                        <a:pt x="885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3" name="Google Shape;2693;g358fe18d560_3_2635"/>
                <p:cNvSpPr/>
                <p:nvPr/>
              </p:nvSpPr>
              <p:spPr>
                <a:xfrm>
                  <a:off x="1408200" y="2127750"/>
                  <a:ext cx="217325" cy="4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3" h="1847" extrusionOk="0">
                      <a:moveTo>
                        <a:pt x="4778" y="0"/>
                      </a:moveTo>
                      <a:cubicBezTo>
                        <a:pt x="3422" y="0"/>
                        <a:pt x="1789" y="389"/>
                        <a:pt x="0" y="1609"/>
                      </a:cubicBezTo>
                      <a:lnTo>
                        <a:pt x="167" y="1847"/>
                      </a:lnTo>
                      <a:cubicBezTo>
                        <a:pt x="1897" y="658"/>
                        <a:pt x="3477" y="281"/>
                        <a:pt x="4785" y="281"/>
                      </a:cubicBezTo>
                      <a:cubicBezTo>
                        <a:pt x="7042" y="281"/>
                        <a:pt x="8491" y="1403"/>
                        <a:pt x="8513" y="1418"/>
                      </a:cubicBezTo>
                      <a:lnTo>
                        <a:pt x="8692" y="1204"/>
                      </a:lnTo>
                      <a:cubicBezTo>
                        <a:pt x="8662" y="1181"/>
                        <a:pt x="7141" y="0"/>
                        <a:pt x="477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4" name="Google Shape;2694;g358fe18d560_3_2635"/>
                <p:cNvSpPr/>
                <p:nvPr/>
              </p:nvSpPr>
              <p:spPr>
                <a:xfrm>
                  <a:off x="1642150" y="1808000"/>
                  <a:ext cx="398600" cy="16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4" h="6589" extrusionOk="0">
                      <a:moveTo>
                        <a:pt x="7392" y="0"/>
                      </a:moveTo>
                      <a:cubicBezTo>
                        <a:pt x="4451" y="0"/>
                        <a:pt x="1657" y="1469"/>
                        <a:pt x="1" y="3969"/>
                      </a:cubicBezTo>
                      <a:lnTo>
                        <a:pt x="227" y="4124"/>
                      </a:lnTo>
                      <a:cubicBezTo>
                        <a:pt x="1839" y="1701"/>
                        <a:pt x="4539" y="287"/>
                        <a:pt x="7382" y="287"/>
                      </a:cubicBezTo>
                      <a:cubicBezTo>
                        <a:pt x="7837" y="287"/>
                        <a:pt x="8294" y="323"/>
                        <a:pt x="8752" y="397"/>
                      </a:cubicBezTo>
                      <a:cubicBezTo>
                        <a:pt x="12074" y="933"/>
                        <a:pt x="14776" y="3350"/>
                        <a:pt x="15669" y="6588"/>
                      </a:cubicBezTo>
                      <a:lnTo>
                        <a:pt x="15943" y="6505"/>
                      </a:lnTo>
                      <a:cubicBezTo>
                        <a:pt x="15015" y="3159"/>
                        <a:pt x="12217" y="659"/>
                        <a:pt x="8788" y="111"/>
                      </a:cubicBezTo>
                      <a:cubicBezTo>
                        <a:pt x="8321" y="37"/>
                        <a:pt x="7855" y="0"/>
                        <a:pt x="73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5" name="Google Shape;2695;g358fe18d560_3_2635"/>
                <p:cNvSpPr/>
                <p:nvPr/>
              </p:nvSpPr>
              <p:spPr>
                <a:xfrm>
                  <a:off x="1274550" y="1497150"/>
                  <a:ext cx="151525" cy="1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" h="711" extrusionOk="0">
                      <a:moveTo>
                        <a:pt x="4978" y="1"/>
                      </a:moveTo>
                      <a:cubicBezTo>
                        <a:pt x="3767" y="1"/>
                        <a:pt x="1746" y="66"/>
                        <a:pt x="1" y="437"/>
                      </a:cubicBezTo>
                      <a:lnTo>
                        <a:pt x="48" y="710"/>
                      </a:lnTo>
                      <a:cubicBezTo>
                        <a:pt x="1814" y="340"/>
                        <a:pt x="3861" y="277"/>
                        <a:pt x="5050" y="277"/>
                      </a:cubicBezTo>
                      <a:cubicBezTo>
                        <a:pt x="5657" y="277"/>
                        <a:pt x="6041" y="294"/>
                        <a:pt x="6049" y="294"/>
                      </a:cubicBezTo>
                      <a:lnTo>
                        <a:pt x="6061" y="20"/>
                      </a:lnTo>
                      <a:cubicBezTo>
                        <a:pt x="6052" y="20"/>
                        <a:pt x="5634" y="1"/>
                        <a:pt x="497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6" name="Google Shape;2696;g358fe18d560_3_2635"/>
                <p:cNvSpPr/>
                <p:nvPr/>
              </p:nvSpPr>
              <p:spPr>
                <a:xfrm>
                  <a:off x="1212350" y="1888150"/>
                  <a:ext cx="302725" cy="24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09" h="9741" extrusionOk="0">
                      <a:moveTo>
                        <a:pt x="0" y="1"/>
                      </a:moveTo>
                      <a:lnTo>
                        <a:pt x="0" y="275"/>
                      </a:lnTo>
                      <a:cubicBezTo>
                        <a:pt x="1393" y="346"/>
                        <a:pt x="9787" y="1108"/>
                        <a:pt x="11835" y="9740"/>
                      </a:cubicBezTo>
                      <a:lnTo>
                        <a:pt x="12109" y="9681"/>
                      </a:lnTo>
                      <a:cubicBezTo>
                        <a:pt x="10001" y="834"/>
                        <a:pt x="1405" y="7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7" name="Google Shape;2697;g358fe18d560_3_2635"/>
                <p:cNvSpPr/>
                <p:nvPr/>
              </p:nvSpPr>
              <p:spPr>
                <a:xfrm>
                  <a:off x="5192300" y="2123900"/>
                  <a:ext cx="266125" cy="1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5" h="5418" extrusionOk="0">
                      <a:moveTo>
                        <a:pt x="5232" y="0"/>
                      </a:moveTo>
                      <a:cubicBezTo>
                        <a:pt x="2829" y="0"/>
                        <a:pt x="661" y="1594"/>
                        <a:pt x="1" y="3965"/>
                      </a:cubicBezTo>
                      <a:lnTo>
                        <a:pt x="274" y="4049"/>
                      </a:lnTo>
                      <a:cubicBezTo>
                        <a:pt x="902" y="1799"/>
                        <a:pt x="2943" y="287"/>
                        <a:pt x="5221" y="287"/>
                      </a:cubicBezTo>
                      <a:cubicBezTo>
                        <a:pt x="5452" y="287"/>
                        <a:pt x="5684" y="302"/>
                        <a:pt x="5918" y="334"/>
                      </a:cubicBezTo>
                      <a:cubicBezTo>
                        <a:pt x="8466" y="679"/>
                        <a:pt x="10359" y="2846"/>
                        <a:pt x="10359" y="5418"/>
                      </a:cubicBezTo>
                      <a:lnTo>
                        <a:pt x="10645" y="5418"/>
                      </a:lnTo>
                      <a:cubicBezTo>
                        <a:pt x="10633" y="2715"/>
                        <a:pt x="8633" y="417"/>
                        <a:pt x="5954" y="48"/>
                      </a:cubicBezTo>
                      <a:cubicBezTo>
                        <a:pt x="5712" y="16"/>
                        <a:pt x="5470" y="0"/>
                        <a:pt x="523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8" name="Google Shape;2698;g358fe18d560_3_2635"/>
                <p:cNvSpPr/>
                <p:nvPr/>
              </p:nvSpPr>
              <p:spPr>
                <a:xfrm>
                  <a:off x="2332125" y="2163450"/>
                  <a:ext cx="180400" cy="8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6" h="3586" extrusionOk="0">
                      <a:moveTo>
                        <a:pt x="2267" y="0"/>
                      </a:moveTo>
                      <a:cubicBezTo>
                        <a:pt x="987" y="0"/>
                        <a:pt x="22" y="432"/>
                        <a:pt x="0" y="443"/>
                      </a:cubicBezTo>
                      <a:lnTo>
                        <a:pt x="108" y="693"/>
                      </a:lnTo>
                      <a:cubicBezTo>
                        <a:pt x="193" y="656"/>
                        <a:pt x="1096" y="254"/>
                        <a:pt x="2280" y="254"/>
                      </a:cubicBezTo>
                      <a:cubicBezTo>
                        <a:pt x="3751" y="254"/>
                        <a:pt x="5654" y="874"/>
                        <a:pt x="6954" y="3586"/>
                      </a:cubicBezTo>
                      <a:lnTo>
                        <a:pt x="7216" y="3467"/>
                      </a:lnTo>
                      <a:cubicBezTo>
                        <a:pt x="5855" y="641"/>
                        <a:pt x="3827" y="0"/>
                        <a:pt x="226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9" name="Google Shape;2699;g358fe18d560_3_2635"/>
                <p:cNvSpPr/>
                <p:nvPr/>
              </p:nvSpPr>
              <p:spPr>
                <a:xfrm>
                  <a:off x="2472025" y="2048000"/>
                  <a:ext cx="112525" cy="15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1" h="6216" extrusionOk="0">
                      <a:moveTo>
                        <a:pt x="4322" y="1"/>
                      </a:moveTo>
                      <a:cubicBezTo>
                        <a:pt x="4299" y="12"/>
                        <a:pt x="1227" y="2560"/>
                        <a:pt x="0" y="6120"/>
                      </a:cubicBezTo>
                      <a:lnTo>
                        <a:pt x="262" y="6216"/>
                      </a:lnTo>
                      <a:cubicBezTo>
                        <a:pt x="1465" y="2727"/>
                        <a:pt x="4477" y="239"/>
                        <a:pt x="4501" y="215"/>
                      </a:cubicBezTo>
                      <a:lnTo>
                        <a:pt x="432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0" name="Google Shape;2700;g358fe18d560_3_2635"/>
                <p:cNvSpPr/>
                <p:nvPr/>
              </p:nvSpPr>
              <p:spPr>
                <a:xfrm>
                  <a:off x="3075675" y="2132525"/>
                  <a:ext cx="120275" cy="9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1" h="3930" extrusionOk="0">
                      <a:moveTo>
                        <a:pt x="4703" y="1"/>
                      </a:moveTo>
                      <a:cubicBezTo>
                        <a:pt x="4679" y="13"/>
                        <a:pt x="1631" y="1275"/>
                        <a:pt x="0" y="3787"/>
                      </a:cubicBezTo>
                      <a:lnTo>
                        <a:pt x="227" y="3930"/>
                      </a:lnTo>
                      <a:cubicBezTo>
                        <a:pt x="1822" y="1501"/>
                        <a:pt x="4787" y="263"/>
                        <a:pt x="4810" y="263"/>
                      </a:cubicBezTo>
                      <a:lnTo>
                        <a:pt x="470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1" name="Google Shape;2701;g358fe18d560_3_2635"/>
                <p:cNvSpPr/>
                <p:nvPr/>
              </p:nvSpPr>
              <p:spPr>
                <a:xfrm>
                  <a:off x="3458150" y="2162600"/>
                  <a:ext cx="78025" cy="7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1" h="3192" extrusionOk="0">
                      <a:moveTo>
                        <a:pt x="156" y="0"/>
                      </a:moveTo>
                      <a:lnTo>
                        <a:pt x="1" y="239"/>
                      </a:lnTo>
                      <a:cubicBezTo>
                        <a:pt x="13" y="250"/>
                        <a:pt x="1918" y="1596"/>
                        <a:pt x="2870" y="3191"/>
                      </a:cubicBezTo>
                      <a:lnTo>
                        <a:pt x="3120" y="3048"/>
                      </a:lnTo>
                      <a:cubicBezTo>
                        <a:pt x="2120" y="1393"/>
                        <a:pt x="239" y="60"/>
                        <a:pt x="1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2" name="Google Shape;2702;g358fe18d560_3_2635"/>
                <p:cNvSpPr/>
                <p:nvPr/>
              </p:nvSpPr>
              <p:spPr>
                <a:xfrm>
                  <a:off x="4001675" y="2139675"/>
                  <a:ext cx="63125" cy="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" h="2847" extrusionOk="0">
                      <a:moveTo>
                        <a:pt x="2346" y="1"/>
                      </a:moveTo>
                      <a:cubicBezTo>
                        <a:pt x="2287" y="48"/>
                        <a:pt x="834" y="1203"/>
                        <a:pt x="1" y="2703"/>
                      </a:cubicBezTo>
                      <a:lnTo>
                        <a:pt x="239" y="2846"/>
                      </a:lnTo>
                      <a:cubicBezTo>
                        <a:pt x="1060" y="1382"/>
                        <a:pt x="2501" y="227"/>
                        <a:pt x="2525" y="215"/>
                      </a:cubicBezTo>
                      <a:lnTo>
                        <a:pt x="234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3" name="Google Shape;2703;g358fe18d560_3_2635"/>
                <p:cNvSpPr/>
                <p:nvPr/>
              </p:nvSpPr>
              <p:spPr>
                <a:xfrm>
                  <a:off x="3928450" y="2204200"/>
                  <a:ext cx="136950" cy="5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8" h="2040" extrusionOk="0">
                      <a:moveTo>
                        <a:pt x="1931" y="1"/>
                      </a:moveTo>
                      <a:cubicBezTo>
                        <a:pt x="1320" y="1"/>
                        <a:pt x="676" y="128"/>
                        <a:pt x="1" y="384"/>
                      </a:cubicBezTo>
                      <a:lnTo>
                        <a:pt x="96" y="646"/>
                      </a:lnTo>
                      <a:cubicBezTo>
                        <a:pt x="750" y="398"/>
                        <a:pt x="1367" y="273"/>
                        <a:pt x="1948" y="273"/>
                      </a:cubicBezTo>
                      <a:cubicBezTo>
                        <a:pt x="3206" y="273"/>
                        <a:pt x="4298" y="858"/>
                        <a:pt x="5251" y="2039"/>
                      </a:cubicBezTo>
                      <a:lnTo>
                        <a:pt x="5478" y="1861"/>
                      </a:lnTo>
                      <a:cubicBezTo>
                        <a:pt x="4470" y="623"/>
                        <a:pt x="3281" y="1"/>
                        <a:pt x="193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4" name="Google Shape;2704;g358fe18d560_3_2635"/>
                <p:cNvSpPr/>
                <p:nvPr/>
              </p:nvSpPr>
              <p:spPr>
                <a:xfrm>
                  <a:off x="4318675" y="2128975"/>
                  <a:ext cx="55700" cy="10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4108" extrusionOk="0">
                      <a:moveTo>
                        <a:pt x="2001" y="0"/>
                      </a:moveTo>
                      <a:cubicBezTo>
                        <a:pt x="1180" y="1262"/>
                        <a:pt x="513" y="2596"/>
                        <a:pt x="1" y="4012"/>
                      </a:cubicBezTo>
                      <a:lnTo>
                        <a:pt x="263" y="4108"/>
                      </a:lnTo>
                      <a:cubicBezTo>
                        <a:pt x="775" y="2715"/>
                        <a:pt x="1430" y="1393"/>
                        <a:pt x="2227" y="155"/>
                      </a:cubicBezTo>
                      <a:lnTo>
                        <a:pt x="200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5" name="Google Shape;2705;g358fe18d560_3_2635"/>
                <p:cNvSpPr/>
                <p:nvPr/>
              </p:nvSpPr>
              <p:spPr>
                <a:xfrm>
                  <a:off x="4963100" y="2028350"/>
                  <a:ext cx="104800" cy="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3168" extrusionOk="0">
                      <a:moveTo>
                        <a:pt x="168" y="1"/>
                      </a:moveTo>
                      <a:lnTo>
                        <a:pt x="1" y="227"/>
                      </a:lnTo>
                      <a:lnTo>
                        <a:pt x="4037" y="3168"/>
                      </a:lnTo>
                      <a:lnTo>
                        <a:pt x="4192" y="2942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2706" name="Google Shape;2706;g358fe18d560_3_2635"/>
          <p:cNvGrpSpPr/>
          <p:nvPr/>
        </p:nvGrpSpPr>
        <p:grpSpPr>
          <a:xfrm>
            <a:off x="15721165" y="2333672"/>
            <a:ext cx="2087665" cy="7477616"/>
            <a:chOff x="7860582" y="1166836"/>
            <a:chExt cx="1043832" cy="3738808"/>
          </a:xfrm>
        </p:grpSpPr>
        <p:grpSp>
          <p:nvGrpSpPr>
            <p:cNvPr id="2707" name="Google Shape;2707;g358fe18d560_3_2635"/>
            <p:cNvGrpSpPr/>
            <p:nvPr/>
          </p:nvGrpSpPr>
          <p:grpSpPr>
            <a:xfrm>
              <a:off x="7860582" y="4245650"/>
              <a:ext cx="1043832" cy="659994"/>
              <a:chOff x="7860582" y="4245650"/>
              <a:chExt cx="1043832" cy="659994"/>
            </a:xfrm>
          </p:grpSpPr>
          <p:sp>
            <p:nvSpPr>
              <p:cNvPr id="2708" name="Google Shape;2708;g358fe18d560_3_2635"/>
              <p:cNvSpPr/>
              <p:nvPr/>
            </p:nvSpPr>
            <p:spPr>
              <a:xfrm>
                <a:off x="8053069" y="4245650"/>
                <a:ext cx="625105" cy="246376"/>
              </a:xfrm>
              <a:custGeom>
                <a:avLst/>
                <a:gdLst/>
                <a:ahLst/>
                <a:cxnLst/>
                <a:rect l="l" t="t" r="r" b="b"/>
                <a:pathLst>
                  <a:path w="23766" h="9367" extrusionOk="0">
                    <a:moveTo>
                      <a:pt x="0" y="1"/>
                    </a:moveTo>
                    <a:cubicBezTo>
                      <a:pt x="1" y="2"/>
                      <a:pt x="2" y="4"/>
                      <a:pt x="3" y="6"/>
                    </a:cubicBezTo>
                    <a:lnTo>
                      <a:pt x="3" y="6"/>
                    </a:lnTo>
                    <a:cubicBezTo>
                      <a:pt x="2" y="2"/>
                      <a:pt x="1" y="1"/>
                      <a:pt x="0" y="1"/>
                    </a:cubicBezTo>
                    <a:close/>
                    <a:moveTo>
                      <a:pt x="3" y="6"/>
                    </a:moveTo>
                    <a:lnTo>
                      <a:pt x="3" y="6"/>
                    </a:lnTo>
                    <a:cubicBezTo>
                      <a:pt x="67" y="138"/>
                      <a:pt x="1139" y="2713"/>
                      <a:pt x="4596" y="4418"/>
                    </a:cubicBezTo>
                    <a:cubicBezTo>
                      <a:pt x="6692" y="5466"/>
                      <a:pt x="7727" y="7252"/>
                      <a:pt x="8894" y="8156"/>
                    </a:cubicBezTo>
                    <a:cubicBezTo>
                      <a:pt x="8358" y="8811"/>
                      <a:pt x="8394" y="9228"/>
                      <a:pt x="8799" y="9311"/>
                    </a:cubicBezTo>
                    <a:cubicBezTo>
                      <a:pt x="8943" y="9344"/>
                      <a:pt x="9173" y="9366"/>
                      <a:pt x="9439" y="9366"/>
                    </a:cubicBezTo>
                    <a:cubicBezTo>
                      <a:pt x="10053" y="9366"/>
                      <a:pt x="10861" y="9246"/>
                      <a:pt x="11252" y="8847"/>
                    </a:cubicBezTo>
                    <a:cubicBezTo>
                      <a:pt x="11287" y="8823"/>
                      <a:pt x="11311" y="8799"/>
                      <a:pt x="11335" y="8764"/>
                    </a:cubicBezTo>
                    <a:cubicBezTo>
                      <a:pt x="12162" y="8683"/>
                      <a:pt x="12964" y="8440"/>
                      <a:pt x="13877" y="8440"/>
                    </a:cubicBezTo>
                    <a:cubicBezTo>
                      <a:pt x="14042" y="8440"/>
                      <a:pt x="14210" y="8448"/>
                      <a:pt x="14383" y="8466"/>
                    </a:cubicBezTo>
                    <a:cubicBezTo>
                      <a:pt x="15352" y="8568"/>
                      <a:pt x="17800" y="8893"/>
                      <a:pt x="19990" y="8893"/>
                    </a:cubicBezTo>
                    <a:cubicBezTo>
                      <a:pt x="21646" y="8893"/>
                      <a:pt x="23155" y="8707"/>
                      <a:pt x="23765" y="8097"/>
                    </a:cubicBezTo>
                    <a:lnTo>
                      <a:pt x="23765" y="8097"/>
                    </a:lnTo>
                    <a:cubicBezTo>
                      <a:pt x="23765" y="8097"/>
                      <a:pt x="22832" y="8414"/>
                      <a:pt x="20974" y="8414"/>
                    </a:cubicBezTo>
                    <a:cubicBezTo>
                      <a:pt x="19930" y="8414"/>
                      <a:pt x="18594" y="8314"/>
                      <a:pt x="16967" y="8002"/>
                    </a:cubicBezTo>
                    <a:cubicBezTo>
                      <a:pt x="15412" y="7696"/>
                      <a:pt x="14305" y="7616"/>
                      <a:pt x="13462" y="7616"/>
                    </a:cubicBezTo>
                    <a:cubicBezTo>
                      <a:pt x="12698" y="7616"/>
                      <a:pt x="12150" y="7681"/>
                      <a:pt x="11680" y="7704"/>
                    </a:cubicBezTo>
                    <a:cubicBezTo>
                      <a:pt x="11621" y="7537"/>
                      <a:pt x="11502" y="7406"/>
                      <a:pt x="11347" y="7323"/>
                    </a:cubicBezTo>
                    <a:cubicBezTo>
                      <a:pt x="11118" y="7185"/>
                      <a:pt x="10859" y="7116"/>
                      <a:pt x="10599" y="7116"/>
                    </a:cubicBezTo>
                    <a:cubicBezTo>
                      <a:pt x="10344" y="7116"/>
                      <a:pt x="10088" y="7182"/>
                      <a:pt x="9859" y="7311"/>
                    </a:cubicBezTo>
                    <a:cubicBezTo>
                      <a:pt x="8656" y="6656"/>
                      <a:pt x="8394" y="5728"/>
                      <a:pt x="6263" y="4370"/>
                    </a:cubicBezTo>
                    <a:cubicBezTo>
                      <a:pt x="3955" y="2895"/>
                      <a:pt x="1302" y="2288"/>
                      <a:pt x="3" y="6"/>
                    </a:cubicBezTo>
                    <a:close/>
                  </a:path>
                </a:pathLst>
              </a:custGeom>
              <a:solidFill>
                <a:srgbClr val="282C6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9" name="Google Shape;2709;g358fe18d560_3_2635"/>
              <p:cNvSpPr/>
              <p:nvPr/>
            </p:nvSpPr>
            <p:spPr>
              <a:xfrm>
                <a:off x="8512323" y="4673814"/>
                <a:ext cx="392091" cy="231830"/>
              </a:xfrm>
              <a:custGeom>
                <a:avLst/>
                <a:gdLst/>
                <a:ahLst/>
                <a:cxnLst/>
                <a:rect l="l" t="t" r="r" b="b"/>
                <a:pathLst>
                  <a:path w="14907" h="881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50" y="631"/>
                      <a:pt x="3953" y="2251"/>
                      <a:pt x="5013" y="3013"/>
                    </a:cubicBezTo>
                    <a:cubicBezTo>
                      <a:pt x="5882" y="3644"/>
                      <a:pt x="6037" y="6430"/>
                      <a:pt x="6203" y="7537"/>
                    </a:cubicBezTo>
                    <a:cubicBezTo>
                      <a:pt x="5537" y="7787"/>
                      <a:pt x="5096" y="8025"/>
                      <a:pt x="5453" y="8263"/>
                    </a:cubicBezTo>
                    <a:cubicBezTo>
                      <a:pt x="5979" y="8600"/>
                      <a:pt x="6959" y="8814"/>
                      <a:pt x="7725" y="8814"/>
                    </a:cubicBezTo>
                    <a:cubicBezTo>
                      <a:pt x="7879" y="8814"/>
                      <a:pt x="8025" y="8805"/>
                      <a:pt x="8156" y="8787"/>
                    </a:cubicBezTo>
                    <a:cubicBezTo>
                      <a:pt x="8644" y="8728"/>
                      <a:pt x="10133" y="7942"/>
                      <a:pt x="10002" y="7525"/>
                    </a:cubicBezTo>
                    <a:cubicBezTo>
                      <a:pt x="9942" y="7358"/>
                      <a:pt x="9632" y="7215"/>
                      <a:pt x="9216" y="7132"/>
                    </a:cubicBezTo>
                    <a:cubicBezTo>
                      <a:pt x="9775" y="6334"/>
                      <a:pt x="10764" y="4584"/>
                      <a:pt x="11561" y="4287"/>
                    </a:cubicBezTo>
                    <a:cubicBezTo>
                      <a:pt x="12609" y="3894"/>
                      <a:pt x="14907" y="3501"/>
                      <a:pt x="14776" y="3382"/>
                    </a:cubicBezTo>
                    <a:cubicBezTo>
                      <a:pt x="14739" y="3341"/>
                      <a:pt x="14432" y="3312"/>
                      <a:pt x="13995" y="3312"/>
                    </a:cubicBezTo>
                    <a:cubicBezTo>
                      <a:pt x="13021" y="3312"/>
                      <a:pt x="11400" y="3456"/>
                      <a:pt x="10668" y="3941"/>
                    </a:cubicBezTo>
                    <a:cubicBezTo>
                      <a:pt x="9882" y="4465"/>
                      <a:pt x="8525" y="6049"/>
                      <a:pt x="7894" y="6799"/>
                    </a:cubicBezTo>
                    <a:cubicBezTo>
                      <a:pt x="7668" y="5382"/>
                      <a:pt x="7120" y="3096"/>
                      <a:pt x="6465" y="2322"/>
                    </a:cubicBezTo>
                    <a:cubicBezTo>
                      <a:pt x="5477" y="1179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282C6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0" name="Google Shape;2710;g358fe18d560_3_2635"/>
              <p:cNvSpPr/>
              <p:nvPr/>
            </p:nvSpPr>
            <p:spPr>
              <a:xfrm>
                <a:off x="7860582" y="4673814"/>
                <a:ext cx="280306" cy="128119"/>
              </a:xfrm>
              <a:custGeom>
                <a:avLst/>
                <a:gdLst/>
                <a:ahLst/>
                <a:cxnLst/>
                <a:rect l="l" t="t" r="r" b="b"/>
                <a:pathLst>
                  <a:path w="10657" h="4871" extrusionOk="0">
                    <a:moveTo>
                      <a:pt x="4946" y="0"/>
                    </a:moveTo>
                    <a:cubicBezTo>
                      <a:pt x="4670" y="0"/>
                      <a:pt x="4309" y="38"/>
                      <a:pt x="3835" y="120"/>
                    </a:cubicBezTo>
                    <a:cubicBezTo>
                      <a:pt x="1442" y="525"/>
                      <a:pt x="1" y="1192"/>
                      <a:pt x="811" y="1192"/>
                    </a:cubicBezTo>
                    <a:cubicBezTo>
                      <a:pt x="1346" y="1192"/>
                      <a:pt x="2739" y="799"/>
                      <a:pt x="3692" y="787"/>
                    </a:cubicBezTo>
                    <a:cubicBezTo>
                      <a:pt x="3711" y="787"/>
                      <a:pt x="3731" y="787"/>
                      <a:pt x="3749" y="787"/>
                    </a:cubicBezTo>
                    <a:cubicBezTo>
                      <a:pt x="4648" y="787"/>
                      <a:pt x="4750" y="1069"/>
                      <a:pt x="5252" y="2049"/>
                    </a:cubicBezTo>
                    <a:cubicBezTo>
                      <a:pt x="5775" y="3061"/>
                      <a:pt x="6204" y="2704"/>
                      <a:pt x="5823" y="3085"/>
                    </a:cubicBezTo>
                    <a:cubicBezTo>
                      <a:pt x="5454" y="3454"/>
                      <a:pt x="5085" y="3478"/>
                      <a:pt x="4740" y="3585"/>
                    </a:cubicBezTo>
                    <a:cubicBezTo>
                      <a:pt x="4460" y="3662"/>
                      <a:pt x="4703" y="3949"/>
                      <a:pt x="4913" y="3949"/>
                    </a:cubicBezTo>
                    <a:cubicBezTo>
                      <a:pt x="4963" y="3949"/>
                      <a:pt x="5010" y="3933"/>
                      <a:pt x="5049" y="3894"/>
                    </a:cubicBezTo>
                    <a:cubicBezTo>
                      <a:pt x="5194" y="3750"/>
                      <a:pt x="5436" y="3681"/>
                      <a:pt x="5824" y="3681"/>
                    </a:cubicBezTo>
                    <a:cubicBezTo>
                      <a:pt x="6011" y="3681"/>
                      <a:pt x="6231" y="3697"/>
                      <a:pt x="6490" y="3728"/>
                    </a:cubicBezTo>
                    <a:cubicBezTo>
                      <a:pt x="6558" y="3736"/>
                      <a:pt x="6622" y="3740"/>
                      <a:pt x="6681" y="3740"/>
                    </a:cubicBezTo>
                    <a:cubicBezTo>
                      <a:pt x="7309" y="3740"/>
                      <a:pt x="7498" y="3311"/>
                      <a:pt x="7954" y="3061"/>
                    </a:cubicBezTo>
                    <a:cubicBezTo>
                      <a:pt x="8386" y="2824"/>
                      <a:pt x="9174" y="2525"/>
                      <a:pt x="9503" y="2525"/>
                    </a:cubicBezTo>
                    <a:cubicBezTo>
                      <a:pt x="9555" y="2525"/>
                      <a:pt x="9595" y="2533"/>
                      <a:pt x="9621" y="2549"/>
                    </a:cubicBezTo>
                    <a:cubicBezTo>
                      <a:pt x="9955" y="2799"/>
                      <a:pt x="9645" y="4871"/>
                      <a:pt x="9871" y="4871"/>
                    </a:cubicBezTo>
                    <a:cubicBezTo>
                      <a:pt x="10086" y="4871"/>
                      <a:pt x="10193" y="4490"/>
                      <a:pt x="10336" y="4180"/>
                    </a:cubicBezTo>
                    <a:cubicBezTo>
                      <a:pt x="10490" y="3871"/>
                      <a:pt x="10657" y="2751"/>
                      <a:pt x="10467" y="2311"/>
                    </a:cubicBezTo>
                    <a:cubicBezTo>
                      <a:pt x="10350" y="2023"/>
                      <a:pt x="10142" y="1878"/>
                      <a:pt x="9819" y="1878"/>
                    </a:cubicBezTo>
                    <a:cubicBezTo>
                      <a:pt x="9648" y="1878"/>
                      <a:pt x="9444" y="1919"/>
                      <a:pt x="9204" y="2001"/>
                    </a:cubicBezTo>
                    <a:cubicBezTo>
                      <a:pt x="8502" y="2239"/>
                      <a:pt x="7919" y="2573"/>
                      <a:pt x="7264" y="2573"/>
                    </a:cubicBezTo>
                    <a:cubicBezTo>
                      <a:pt x="6621" y="2573"/>
                      <a:pt x="6347" y="2120"/>
                      <a:pt x="6037" y="1287"/>
                    </a:cubicBezTo>
                    <a:cubicBezTo>
                      <a:pt x="5789" y="609"/>
                      <a:pt x="6061" y="0"/>
                      <a:pt x="4946" y="0"/>
                    </a:cubicBezTo>
                    <a:close/>
                  </a:path>
                </a:pathLst>
              </a:custGeom>
              <a:solidFill>
                <a:srgbClr val="282C6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11" name="Google Shape;2711;g358fe18d560_3_2635"/>
            <p:cNvSpPr/>
            <p:nvPr/>
          </p:nvSpPr>
          <p:spPr>
            <a:xfrm>
              <a:off x="8471200" y="1166836"/>
              <a:ext cx="280333" cy="273872"/>
            </a:xfrm>
            <a:custGeom>
              <a:avLst/>
              <a:gdLst/>
              <a:ahLst/>
              <a:cxnLst/>
              <a:rect l="l" t="t" r="r" b="b"/>
              <a:pathLst>
                <a:path w="9675" h="9452" extrusionOk="0">
                  <a:moveTo>
                    <a:pt x="107" y="1"/>
                  </a:moveTo>
                  <a:cubicBezTo>
                    <a:pt x="1" y="1"/>
                    <a:pt x="2051" y="3992"/>
                    <a:pt x="2977" y="5061"/>
                  </a:cubicBezTo>
                  <a:cubicBezTo>
                    <a:pt x="3025" y="5109"/>
                    <a:pt x="3072" y="5168"/>
                    <a:pt x="3132" y="5228"/>
                  </a:cubicBezTo>
                  <a:cubicBezTo>
                    <a:pt x="2894" y="5347"/>
                    <a:pt x="2620" y="5394"/>
                    <a:pt x="2346" y="5394"/>
                  </a:cubicBezTo>
                  <a:cubicBezTo>
                    <a:pt x="1929" y="5340"/>
                    <a:pt x="1581" y="5113"/>
                    <a:pt x="1370" y="5113"/>
                  </a:cubicBezTo>
                  <a:cubicBezTo>
                    <a:pt x="1304" y="5113"/>
                    <a:pt x="1252" y="5135"/>
                    <a:pt x="1215" y="5192"/>
                  </a:cubicBezTo>
                  <a:cubicBezTo>
                    <a:pt x="1048" y="5430"/>
                    <a:pt x="1310" y="6716"/>
                    <a:pt x="1453" y="6775"/>
                  </a:cubicBezTo>
                  <a:cubicBezTo>
                    <a:pt x="1506" y="6796"/>
                    <a:pt x="1624" y="6808"/>
                    <a:pt x="1770" y="6808"/>
                  </a:cubicBezTo>
                  <a:cubicBezTo>
                    <a:pt x="2053" y="6808"/>
                    <a:pt x="2439" y="6762"/>
                    <a:pt x="2644" y="6644"/>
                  </a:cubicBezTo>
                  <a:cubicBezTo>
                    <a:pt x="2781" y="6571"/>
                    <a:pt x="2925" y="6553"/>
                    <a:pt x="3146" y="6553"/>
                  </a:cubicBezTo>
                  <a:cubicBezTo>
                    <a:pt x="3352" y="6553"/>
                    <a:pt x="3625" y="6568"/>
                    <a:pt x="4021" y="6568"/>
                  </a:cubicBezTo>
                  <a:cubicBezTo>
                    <a:pt x="4161" y="6568"/>
                    <a:pt x="4316" y="6566"/>
                    <a:pt x="4489" y="6561"/>
                  </a:cubicBezTo>
                  <a:cubicBezTo>
                    <a:pt x="4573" y="6561"/>
                    <a:pt x="4632" y="6537"/>
                    <a:pt x="4692" y="6537"/>
                  </a:cubicBezTo>
                  <a:cubicBezTo>
                    <a:pt x="6228" y="7704"/>
                    <a:pt x="8145" y="8990"/>
                    <a:pt x="8406" y="9085"/>
                  </a:cubicBezTo>
                  <a:cubicBezTo>
                    <a:pt x="8691" y="9192"/>
                    <a:pt x="9269" y="9452"/>
                    <a:pt x="9532" y="9452"/>
                  </a:cubicBezTo>
                  <a:cubicBezTo>
                    <a:pt x="9621" y="9452"/>
                    <a:pt x="9675" y="9422"/>
                    <a:pt x="9669" y="9347"/>
                  </a:cubicBezTo>
                  <a:cubicBezTo>
                    <a:pt x="9657" y="9085"/>
                    <a:pt x="7383" y="6799"/>
                    <a:pt x="6347" y="5680"/>
                  </a:cubicBezTo>
                  <a:cubicBezTo>
                    <a:pt x="6382" y="5656"/>
                    <a:pt x="6418" y="5620"/>
                    <a:pt x="6454" y="5597"/>
                  </a:cubicBezTo>
                  <a:cubicBezTo>
                    <a:pt x="6670" y="5430"/>
                    <a:pt x="6788" y="5351"/>
                    <a:pt x="7018" y="5351"/>
                  </a:cubicBezTo>
                  <a:cubicBezTo>
                    <a:pt x="7117" y="5351"/>
                    <a:pt x="7237" y="5366"/>
                    <a:pt x="7394" y="5394"/>
                  </a:cubicBezTo>
                  <a:cubicBezTo>
                    <a:pt x="7562" y="5421"/>
                    <a:pt x="7717" y="5432"/>
                    <a:pt x="7854" y="5432"/>
                  </a:cubicBezTo>
                  <a:cubicBezTo>
                    <a:pt x="8145" y="5432"/>
                    <a:pt x="8357" y="5383"/>
                    <a:pt x="8454" y="5335"/>
                  </a:cubicBezTo>
                  <a:cubicBezTo>
                    <a:pt x="8740" y="5192"/>
                    <a:pt x="8835" y="5097"/>
                    <a:pt x="8454" y="5061"/>
                  </a:cubicBezTo>
                  <a:cubicBezTo>
                    <a:pt x="7942" y="5025"/>
                    <a:pt x="8014" y="4680"/>
                    <a:pt x="7502" y="4597"/>
                  </a:cubicBezTo>
                  <a:cubicBezTo>
                    <a:pt x="7455" y="4590"/>
                    <a:pt x="7412" y="4587"/>
                    <a:pt x="7372" y="4587"/>
                  </a:cubicBezTo>
                  <a:cubicBezTo>
                    <a:pt x="6976" y="4587"/>
                    <a:pt x="6896" y="4887"/>
                    <a:pt x="6561" y="5049"/>
                  </a:cubicBezTo>
                  <a:cubicBezTo>
                    <a:pt x="6479" y="5087"/>
                    <a:pt x="6368" y="5101"/>
                    <a:pt x="6231" y="5101"/>
                  </a:cubicBezTo>
                  <a:cubicBezTo>
                    <a:pt x="6110" y="5101"/>
                    <a:pt x="5968" y="5090"/>
                    <a:pt x="5811" y="5073"/>
                  </a:cubicBezTo>
                  <a:cubicBezTo>
                    <a:pt x="5442" y="4656"/>
                    <a:pt x="3930" y="2930"/>
                    <a:pt x="3334" y="2370"/>
                  </a:cubicBezTo>
                  <a:cubicBezTo>
                    <a:pt x="2644" y="1727"/>
                    <a:pt x="239" y="13"/>
                    <a:pt x="108" y="1"/>
                  </a:cubicBezTo>
                  <a:cubicBezTo>
                    <a:pt x="107" y="1"/>
                    <a:pt x="107" y="1"/>
                    <a:pt x="107" y="1"/>
                  </a:cubicBezTo>
                  <a:close/>
                </a:path>
              </a:pathLst>
            </a:custGeom>
            <a:solidFill>
              <a:srgbClr val="282C6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2" name="Google Shape;2712;g358fe18d560_3_2635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9pPr>
          </a:lstStyle>
          <a:p>
            <a:endParaRPr/>
          </a:p>
        </p:txBody>
      </p:sp>
      <p:sp>
        <p:nvSpPr>
          <p:cNvPr id="2713" name="Google Shape;2713;g358fe18d560_3_2635"/>
          <p:cNvSpPr txBox="1">
            <a:spLocks noGrp="1"/>
          </p:cNvSpPr>
          <p:nvPr>
            <p:ph type="subTitle" idx="1"/>
          </p:nvPr>
        </p:nvSpPr>
        <p:spPr>
          <a:xfrm>
            <a:off x="1576550" y="5432654"/>
            <a:ext cx="4529400" cy="18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14" name="Google Shape;2714;g358fe18d560_3_2635"/>
          <p:cNvSpPr txBox="1">
            <a:spLocks noGrp="1"/>
          </p:cNvSpPr>
          <p:nvPr>
            <p:ph type="subTitle" idx="2"/>
          </p:nvPr>
        </p:nvSpPr>
        <p:spPr>
          <a:xfrm>
            <a:off x="6879309" y="5432654"/>
            <a:ext cx="4529400" cy="18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15" name="Google Shape;2715;g358fe18d560_3_2635"/>
          <p:cNvSpPr txBox="1">
            <a:spLocks noGrp="1"/>
          </p:cNvSpPr>
          <p:nvPr>
            <p:ph type="subTitle" idx="3"/>
          </p:nvPr>
        </p:nvSpPr>
        <p:spPr>
          <a:xfrm>
            <a:off x="12182068" y="5432654"/>
            <a:ext cx="4529400" cy="18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16" name="Google Shape;2716;g358fe18d560_3_2635"/>
          <p:cNvSpPr txBox="1">
            <a:spLocks noGrp="1"/>
          </p:cNvSpPr>
          <p:nvPr>
            <p:ph type="subTitle" idx="4"/>
          </p:nvPr>
        </p:nvSpPr>
        <p:spPr>
          <a:xfrm>
            <a:off x="1576550" y="4333600"/>
            <a:ext cx="45294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200" b="1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endParaRPr/>
          </a:p>
        </p:txBody>
      </p:sp>
      <p:sp>
        <p:nvSpPr>
          <p:cNvPr id="2717" name="Google Shape;2717;g358fe18d560_3_2635"/>
          <p:cNvSpPr txBox="1">
            <a:spLocks noGrp="1"/>
          </p:cNvSpPr>
          <p:nvPr>
            <p:ph type="subTitle" idx="5"/>
          </p:nvPr>
        </p:nvSpPr>
        <p:spPr>
          <a:xfrm>
            <a:off x="6879309" y="4333600"/>
            <a:ext cx="45294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200" b="1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endParaRPr/>
          </a:p>
        </p:txBody>
      </p:sp>
      <p:sp>
        <p:nvSpPr>
          <p:cNvPr id="2718" name="Google Shape;2718;g358fe18d560_3_2635"/>
          <p:cNvSpPr txBox="1">
            <a:spLocks noGrp="1"/>
          </p:cNvSpPr>
          <p:nvPr>
            <p:ph type="subTitle" idx="6"/>
          </p:nvPr>
        </p:nvSpPr>
        <p:spPr>
          <a:xfrm>
            <a:off x="12182068" y="4333600"/>
            <a:ext cx="45294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200" b="1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g358fe18d560_3_2718"/>
          <p:cNvGrpSpPr/>
          <p:nvPr/>
        </p:nvGrpSpPr>
        <p:grpSpPr>
          <a:xfrm>
            <a:off x="-684581" y="7576174"/>
            <a:ext cx="1758987" cy="728456"/>
            <a:chOff x="5525375" y="1545600"/>
            <a:chExt cx="289650" cy="119950"/>
          </a:xfrm>
        </p:grpSpPr>
        <p:sp>
          <p:nvSpPr>
            <p:cNvPr id="2721" name="Google Shape;2721;g358fe18d560_3_2718"/>
            <p:cNvSpPr/>
            <p:nvPr/>
          </p:nvSpPr>
          <p:spPr>
            <a:xfrm>
              <a:off x="5525375" y="1545600"/>
              <a:ext cx="289650" cy="119950"/>
            </a:xfrm>
            <a:custGeom>
              <a:avLst/>
              <a:gdLst/>
              <a:ahLst/>
              <a:cxnLst/>
              <a:rect l="l" t="t" r="r" b="b"/>
              <a:pathLst>
                <a:path w="11586" h="4798" extrusionOk="0">
                  <a:moveTo>
                    <a:pt x="4148" y="1"/>
                  </a:moveTo>
                  <a:cubicBezTo>
                    <a:pt x="3896" y="1"/>
                    <a:pt x="3639" y="27"/>
                    <a:pt x="3382" y="82"/>
                  </a:cubicBezTo>
                  <a:cubicBezTo>
                    <a:pt x="1263" y="535"/>
                    <a:pt x="1" y="2737"/>
                    <a:pt x="667" y="4797"/>
                  </a:cubicBezTo>
                  <a:lnTo>
                    <a:pt x="11586" y="4797"/>
                  </a:lnTo>
                  <a:cubicBezTo>
                    <a:pt x="11478" y="3618"/>
                    <a:pt x="10478" y="2713"/>
                    <a:pt x="9288" y="2713"/>
                  </a:cubicBezTo>
                  <a:cubicBezTo>
                    <a:pt x="8740" y="2713"/>
                    <a:pt x="8204" y="2916"/>
                    <a:pt x="7787" y="3273"/>
                  </a:cubicBezTo>
                  <a:cubicBezTo>
                    <a:pt x="7589" y="1380"/>
                    <a:pt x="5975" y="1"/>
                    <a:pt x="4148" y="1"/>
                  </a:cubicBezTo>
                  <a:close/>
                </a:path>
              </a:pathLst>
            </a:custGeom>
            <a:solidFill>
              <a:srgbClr val="9FCDDA">
                <a:alpha val="34117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g358fe18d560_3_2718"/>
            <p:cNvSpPr/>
            <p:nvPr/>
          </p:nvSpPr>
          <p:spPr>
            <a:xfrm>
              <a:off x="5700100" y="1625025"/>
              <a:ext cx="22350" cy="29200"/>
            </a:xfrm>
            <a:custGeom>
              <a:avLst/>
              <a:gdLst/>
              <a:ahLst/>
              <a:cxnLst/>
              <a:rect l="l" t="t" r="r" b="b"/>
              <a:pathLst>
                <a:path w="894" h="1168" extrusionOk="0">
                  <a:moveTo>
                    <a:pt x="703" y="1"/>
                  </a:moveTo>
                  <a:cubicBezTo>
                    <a:pt x="382" y="287"/>
                    <a:pt x="132" y="668"/>
                    <a:pt x="1" y="1084"/>
                  </a:cubicBezTo>
                  <a:lnTo>
                    <a:pt x="275" y="1168"/>
                  </a:lnTo>
                  <a:cubicBezTo>
                    <a:pt x="394" y="798"/>
                    <a:pt x="608" y="465"/>
                    <a:pt x="894" y="215"/>
                  </a:cubicBezTo>
                  <a:lnTo>
                    <a:pt x="703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3" name="Google Shape;2723;g358fe18d560_3_2718"/>
          <p:cNvGrpSpPr/>
          <p:nvPr/>
        </p:nvGrpSpPr>
        <p:grpSpPr>
          <a:xfrm flipH="1">
            <a:off x="15111301" y="-131138"/>
            <a:ext cx="6495786" cy="9090957"/>
            <a:chOff x="1084375" y="253631"/>
            <a:chExt cx="3247893" cy="4545478"/>
          </a:xfrm>
        </p:grpSpPr>
        <p:sp>
          <p:nvSpPr>
            <p:cNvPr id="2724" name="Google Shape;2724;g358fe18d560_3_2718"/>
            <p:cNvSpPr/>
            <p:nvPr/>
          </p:nvSpPr>
          <p:spPr>
            <a:xfrm>
              <a:off x="2591002" y="882624"/>
              <a:ext cx="836680" cy="2371887"/>
            </a:xfrm>
            <a:custGeom>
              <a:avLst/>
              <a:gdLst/>
              <a:ahLst/>
              <a:cxnLst/>
              <a:rect l="l" t="t" r="r" b="b"/>
              <a:pathLst>
                <a:path w="24679" h="69962" extrusionOk="0">
                  <a:moveTo>
                    <a:pt x="24678" y="0"/>
                  </a:moveTo>
                  <a:cubicBezTo>
                    <a:pt x="24678" y="0"/>
                    <a:pt x="24678" y="0"/>
                    <a:pt x="24677" y="1"/>
                  </a:cubicBezTo>
                  <a:lnTo>
                    <a:pt x="24679" y="1"/>
                  </a:lnTo>
                  <a:cubicBezTo>
                    <a:pt x="24679" y="0"/>
                    <a:pt x="24678" y="0"/>
                    <a:pt x="24678" y="0"/>
                  </a:cubicBezTo>
                  <a:close/>
                  <a:moveTo>
                    <a:pt x="24667" y="1"/>
                  </a:moveTo>
                  <a:lnTo>
                    <a:pt x="24631" y="103"/>
                  </a:lnTo>
                  <a:lnTo>
                    <a:pt x="24631" y="103"/>
                  </a:lnTo>
                  <a:cubicBezTo>
                    <a:pt x="24657" y="40"/>
                    <a:pt x="24672" y="5"/>
                    <a:pt x="24677" y="1"/>
                  </a:cubicBezTo>
                  <a:close/>
                  <a:moveTo>
                    <a:pt x="24631" y="103"/>
                  </a:moveTo>
                  <a:cubicBezTo>
                    <a:pt x="23428" y="3089"/>
                    <a:pt x="95" y="69807"/>
                    <a:pt x="45" y="69807"/>
                  </a:cubicBezTo>
                  <a:cubicBezTo>
                    <a:pt x="45" y="69807"/>
                    <a:pt x="45" y="69807"/>
                    <a:pt x="45" y="69807"/>
                  </a:cubicBezTo>
                  <a:lnTo>
                    <a:pt x="45" y="69807"/>
                  </a:lnTo>
                  <a:cubicBezTo>
                    <a:pt x="0" y="69896"/>
                    <a:pt x="71" y="69961"/>
                    <a:pt x="139" y="69961"/>
                  </a:cubicBezTo>
                  <a:cubicBezTo>
                    <a:pt x="181" y="69961"/>
                    <a:pt x="222" y="69937"/>
                    <a:pt x="235" y="69878"/>
                  </a:cubicBezTo>
                  <a:lnTo>
                    <a:pt x="24631" y="10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g358fe18d560_3_2718"/>
            <p:cNvSpPr/>
            <p:nvPr/>
          </p:nvSpPr>
          <p:spPr>
            <a:xfrm>
              <a:off x="1296367" y="253733"/>
              <a:ext cx="835595" cy="2371344"/>
            </a:xfrm>
            <a:custGeom>
              <a:avLst/>
              <a:gdLst/>
              <a:ahLst/>
              <a:cxnLst/>
              <a:rect l="l" t="t" r="r" b="b"/>
              <a:pathLst>
                <a:path w="24647" h="69946" extrusionOk="0">
                  <a:moveTo>
                    <a:pt x="24646" y="0"/>
                  </a:moveTo>
                  <a:cubicBezTo>
                    <a:pt x="24477" y="0"/>
                    <a:pt x="76" y="69807"/>
                    <a:pt x="13" y="69807"/>
                  </a:cubicBezTo>
                  <a:cubicBezTo>
                    <a:pt x="13" y="69807"/>
                    <a:pt x="13" y="69807"/>
                    <a:pt x="13" y="69807"/>
                  </a:cubicBezTo>
                  <a:lnTo>
                    <a:pt x="13" y="69807"/>
                  </a:lnTo>
                  <a:cubicBezTo>
                    <a:pt x="1" y="69855"/>
                    <a:pt x="25" y="69914"/>
                    <a:pt x="84" y="69938"/>
                  </a:cubicBezTo>
                  <a:cubicBezTo>
                    <a:pt x="95" y="69943"/>
                    <a:pt x="106" y="69945"/>
                    <a:pt x="117" y="69945"/>
                  </a:cubicBezTo>
                  <a:cubicBezTo>
                    <a:pt x="156" y="69945"/>
                    <a:pt x="196" y="69916"/>
                    <a:pt x="215" y="69878"/>
                  </a:cubicBezTo>
                  <a:lnTo>
                    <a:pt x="24647" y="1"/>
                  </a:lnTo>
                  <a:cubicBezTo>
                    <a:pt x="24647" y="0"/>
                    <a:pt x="24646" y="0"/>
                    <a:pt x="246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g358fe18d560_3_2718"/>
            <p:cNvSpPr/>
            <p:nvPr/>
          </p:nvSpPr>
          <p:spPr>
            <a:xfrm>
              <a:off x="3038888" y="253733"/>
              <a:ext cx="836442" cy="2371717"/>
            </a:xfrm>
            <a:custGeom>
              <a:avLst/>
              <a:gdLst/>
              <a:ahLst/>
              <a:cxnLst/>
              <a:rect l="l" t="t" r="r" b="b"/>
              <a:pathLst>
                <a:path w="24672" h="69957" extrusionOk="0">
                  <a:moveTo>
                    <a:pt x="24671" y="0"/>
                  </a:moveTo>
                  <a:cubicBezTo>
                    <a:pt x="24502" y="0"/>
                    <a:pt x="101" y="69807"/>
                    <a:pt x="38" y="69807"/>
                  </a:cubicBezTo>
                  <a:cubicBezTo>
                    <a:pt x="38" y="69807"/>
                    <a:pt x="38" y="69807"/>
                    <a:pt x="38" y="69807"/>
                  </a:cubicBezTo>
                  <a:lnTo>
                    <a:pt x="38" y="69807"/>
                  </a:lnTo>
                  <a:cubicBezTo>
                    <a:pt x="1" y="69895"/>
                    <a:pt x="73" y="69956"/>
                    <a:pt x="142" y="69956"/>
                  </a:cubicBezTo>
                  <a:cubicBezTo>
                    <a:pt x="185" y="69956"/>
                    <a:pt x="227" y="69933"/>
                    <a:pt x="240" y="69878"/>
                  </a:cubicBezTo>
                  <a:lnTo>
                    <a:pt x="24672" y="1"/>
                  </a:lnTo>
                  <a:cubicBezTo>
                    <a:pt x="24672" y="0"/>
                    <a:pt x="24671" y="0"/>
                    <a:pt x="246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g358fe18d560_3_2718"/>
            <p:cNvSpPr/>
            <p:nvPr/>
          </p:nvSpPr>
          <p:spPr>
            <a:xfrm>
              <a:off x="2282557" y="814819"/>
              <a:ext cx="835934" cy="2371243"/>
            </a:xfrm>
            <a:custGeom>
              <a:avLst/>
              <a:gdLst/>
              <a:ahLst/>
              <a:cxnLst/>
              <a:rect l="l" t="t" r="r" b="b"/>
              <a:pathLst>
                <a:path w="24657" h="69943" extrusionOk="0">
                  <a:moveTo>
                    <a:pt x="24657" y="0"/>
                  </a:moveTo>
                  <a:lnTo>
                    <a:pt x="24650" y="20"/>
                  </a:lnTo>
                  <a:lnTo>
                    <a:pt x="24650" y="20"/>
                  </a:lnTo>
                  <a:cubicBezTo>
                    <a:pt x="24653" y="15"/>
                    <a:pt x="24655" y="12"/>
                    <a:pt x="24656" y="12"/>
                  </a:cubicBezTo>
                  <a:cubicBezTo>
                    <a:pt x="24656" y="12"/>
                    <a:pt x="24656" y="12"/>
                    <a:pt x="24657" y="12"/>
                  </a:cubicBezTo>
                  <a:lnTo>
                    <a:pt x="24657" y="0"/>
                  </a:lnTo>
                  <a:close/>
                  <a:moveTo>
                    <a:pt x="24650" y="20"/>
                  </a:moveTo>
                  <a:cubicBezTo>
                    <a:pt x="24170" y="906"/>
                    <a:pt x="78" y="69807"/>
                    <a:pt x="23" y="69807"/>
                  </a:cubicBezTo>
                  <a:cubicBezTo>
                    <a:pt x="23" y="69807"/>
                    <a:pt x="23" y="69807"/>
                    <a:pt x="23" y="69807"/>
                  </a:cubicBezTo>
                  <a:lnTo>
                    <a:pt x="23" y="69807"/>
                  </a:lnTo>
                  <a:cubicBezTo>
                    <a:pt x="0" y="69888"/>
                    <a:pt x="61" y="69942"/>
                    <a:pt x="125" y="69942"/>
                  </a:cubicBezTo>
                  <a:cubicBezTo>
                    <a:pt x="163" y="69942"/>
                    <a:pt x="203" y="69923"/>
                    <a:pt x="225" y="69878"/>
                  </a:cubicBezTo>
                  <a:lnTo>
                    <a:pt x="24650" y="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g358fe18d560_3_2718"/>
            <p:cNvSpPr/>
            <p:nvPr/>
          </p:nvSpPr>
          <p:spPr>
            <a:xfrm>
              <a:off x="1508902" y="1928889"/>
              <a:ext cx="836205" cy="2371107"/>
            </a:xfrm>
            <a:custGeom>
              <a:avLst/>
              <a:gdLst/>
              <a:ahLst/>
              <a:cxnLst/>
              <a:rect l="l" t="t" r="r" b="b"/>
              <a:pathLst>
                <a:path w="24665" h="69939" extrusionOk="0">
                  <a:moveTo>
                    <a:pt x="24664" y="0"/>
                  </a:moveTo>
                  <a:cubicBezTo>
                    <a:pt x="24490" y="0"/>
                    <a:pt x="98" y="69795"/>
                    <a:pt x="30" y="69795"/>
                  </a:cubicBezTo>
                  <a:cubicBezTo>
                    <a:pt x="30" y="69795"/>
                    <a:pt x="30" y="69795"/>
                    <a:pt x="30" y="69795"/>
                  </a:cubicBezTo>
                  <a:lnTo>
                    <a:pt x="30" y="69795"/>
                  </a:lnTo>
                  <a:cubicBezTo>
                    <a:pt x="1" y="69883"/>
                    <a:pt x="66" y="69939"/>
                    <a:pt x="132" y="69939"/>
                  </a:cubicBezTo>
                  <a:cubicBezTo>
                    <a:pt x="173" y="69939"/>
                    <a:pt x="214" y="69917"/>
                    <a:pt x="233" y="69866"/>
                  </a:cubicBezTo>
                  <a:lnTo>
                    <a:pt x="24664" y="1"/>
                  </a:lnTo>
                  <a:cubicBezTo>
                    <a:pt x="24664" y="0"/>
                    <a:pt x="24664" y="0"/>
                    <a:pt x="246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g358fe18d560_3_2718"/>
            <p:cNvSpPr/>
            <p:nvPr/>
          </p:nvSpPr>
          <p:spPr>
            <a:xfrm>
              <a:off x="3205451" y="1755309"/>
              <a:ext cx="835798" cy="2371412"/>
            </a:xfrm>
            <a:custGeom>
              <a:avLst/>
              <a:gdLst/>
              <a:ahLst/>
              <a:cxnLst/>
              <a:rect l="l" t="t" r="r" b="b"/>
              <a:pathLst>
                <a:path w="24653" h="69948" extrusionOk="0">
                  <a:moveTo>
                    <a:pt x="24652" y="0"/>
                  </a:moveTo>
                  <a:cubicBezTo>
                    <a:pt x="24494" y="0"/>
                    <a:pt x="82" y="69807"/>
                    <a:pt x="30" y="69807"/>
                  </a:cubicBezTo>
                  <a:cubicBezTo>
                    <a:pt x="30" y="69807"/>
                    <a:pt x="30" y="69807"/>
                    <a:pt x="30" y="69807"/>
                  </a:cubicBezTo>
                  <a:lnTo>
                    <a:pt x="30" y="69807"/>
                  </a:lnTo>
                  <a:cubicBezTo>
                    <a:pt x="0" y="69889"/>
                    <a:pt x="64" y="69948"/>
                    <a:pt x="128" y="69948"/>
                  </a:cubicBezTo>
                  <a:cubicBezTo>
                    <a:pt x="165" y="69948"/>
                    <a:pt x="203" y="69927"/>
                    <a:pt x="221" y="69879"/>
                  </a:cubicBezTo>
                  <a:lnTo>
                    <a:pt x="24652" y="1"/>
                  </a:lnTo>
                  <a:cubicBezTo>
                    <a:pt x="24652" y="1"/>
                    <a:pt x="24652" y="0"/>
                    <a:pt x="246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g358fe18d560_3_2718"/>
            <p:cNvSpPr/>
            <p:nvPr/>
          </p:nvSpPr>
          <p:spPr>
            <a:xfrm>
              <a:off x="2155355" y="2399931"/>
              <a:ext cx="646283" cy="1830871"/>
            </a:xfrm>
            <a:custGeom>
              <a:avLst/>
              <a:gdLst/>
              <a:ahLst/>
              <a:cxnLst/>
              <a:rect l="l" t="t" r="r" b="b"/>
              <a:pathLst>
                <a:path w="19063" h="54004" extrusionOk="0">
                  <a:moveTo>
                    <a:pt x="19049" y="0"/>
                  </a:moveTo>
                  <a:cubicBezTo>
                    <a:pt x="18880" y="0"/>
                    <a:pt x="76" y="53865"/>
                    <a:pt x="12" y="53865"/>
                  </a:cubicBezTo>
                  <a:cubicBezTo>
                    <a:pt x="12" y="53865"/>
                    <a:pt x="12" y="53865"/>
                    <a:pt x="12" y="53865"/>
                  </a:cubicBezTo>
                  <a:lnTo>
                    <a:pt x="12" y="53865"/>
                  </a:lnTo>
                  <a:cubicBezTo>
                    <a:pt x="0" y="53913"/>
                    <a:pt x="24" y="53972"/>
                    <a:pt x="84" y="53996"/>
                  </a:cubicBezTo>
                  <a:cubicBezTo>
                    <a:pt x="94" y="54001"/>
                    <a:pt x="105" y="54003"/>
                    <a:pt x="116" y="54003"/>
                  </a:cubicBezTo>
                  <a:cubicBezTo>
                    <a:pt x="156" y="54003"/>
                    <a:pt x="196" y="53974"/>
                    <a:pt x="215" y="53936"/>
                  </a:cubicBezTo>
                  <a:lnTo>
                    <a:pt x="19062" y="1"/>
                  </a:lnTo>
                  <a:lnTo>
                    <a:pt x="19050" y="1"/>
                  </a:lnTo>
                  <a:cubicBezTo>
                    <a:pt x="19050" y="1"/>
                    <a:pt x="19050" y="0"/>
                    <a:pt x="190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g358fe18d560_3_2718"/>
            <p:cNvSpPr/>
            <p:nvPr/>
          </p:nvSpPr>
          <p:spPr>
            <a:xfrm>
              <a:off x="3785116" y="253699"/>
              <a:ext cx="313056" cy="880651"/>
            </a:xfrm>
            <a:custGeom>
              <a:avLst/>
              <a:gdLst/>
              <a:ahLst/>
              <a:cxnLst/>
              <a:rect l="l" t="t" r="r" b="b"/>
              <a:pathLst>
                <a:path w="9234" h="25976" extrusionOk="0">
                  <a:moveTo>
                    <a:pt x="9232" y="0"/>
                  </a:moveTo>
                  <a:cubicBezTo>
                    <a:pt x="9076" y="0"/>
                    <a:pt x="93" y="25826"/>
                    <a:pt x="30" y="25826"/>
                  </a:cubicBezTo>
                  <a:cubicBezTo>
                    <a:pt x="30" y="25826"/>
                    <a:pt x="30" y="25826"/>
                    <a:pt x="30" y="25826"/>
                  </a:cubicBezTo>
                  <a:lnTo>
                    <a:pt x="30" y="25826"/>
                  </a:lnTo>
                  <a:cubicBezTo>
                    <a:pt x="0" y="25915"/>
                    <a:pt x="71" y="25976"/>
                    <a:pt x="137" y="25976"/>
                  </a:cubicBezTo>
                  <a:cubicBezTo>
                    <a:pt x="179" y="25976"/>
                    <a:pt x="218" y="25952"/>
                    <a:pt x="232" y="25898"/>
                  </a:cubicBezTo>
                  <a:lnTo>
                    <a:pt x="9233" y="2"/>
                  </a:lnTo>
                  <a:cubicBezTo>
                    <a:pt x="9233" y="1"/>
                    <a:pt x="9232" y="0"/>
                    <a:pt x="9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g358fe18d560_3_2718"/>
            <p:cNvSpPr/>
            <p:nvPr/>
          </p:nvSpPr>
          <p:spPr>
            <a:xfrm>
              <a:off x="3046245" y="443824"/>
              <a:ext cx="312818" cy="880482"/>
            </a:xfrm>
            <a:custGeom>
              <a:avLst/>
              <a:gdLst/>
              <a:ahLst/>
              <a:cxnLst/>
              <a:rect l="l" t="t" r="r" b="b"/>
              <a:pathLst>
                <a:path w="9227" h="25971" extrusionOk="0">
                  <a:moveTo>
                    <a:pt x="9225" y="0"/>
                  </a:moveTo>
                  <a:cubicBezTo>
                    <a:pt x="9057" y="0"/>
                    <a:pt x="75" y="25838"/>
                    <a:pt x="23" y="25838"/>
                  </a:cubicBezTo>
                  <a:cubicBezTo>
                    <a:pt x="23" y="25838"/>
                    <a:pt x="23" y="25838"/>
                    <a:pt x="23" y="25838"/>
                  </a:cubicBezTo>
                  <a:lnTo>
                    <a:pt x="23" y="25838"/>
                  </a:lnTo>
                  <a:cubicBezTo>
                    <a:pt x="0" y="25914"/>
                    <a:pt x="65" y="25971"/>
                    <a:pt x="127" y="25971"/>
                  </a:cubicBezTo>
                  <a:cubicBezTo>
                    <a:pt x="162" y="25971"/>
                    <a:pt x="196" y="25953"/>
                    <a:pt x="214" y="25910"/>
                  </a:cubicBezTo>
                  <a:lnTo>
                    <a:pt x="9227" y="13"/>
                  </a:lnTo>
                  <a:lnTo>
                    <a:pt x="9227" y="2"/>
                  </a:lnTo>
                  <a:cubicBezTo>
                    <a:pt x="9226" y="1"/>
                    <a:pt x="9226" y="0"/>
                    <a:pt x="9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g358fe18d560_3_2718"/>
            <p:cNvSpPr/>
            <p:nvPr/>
          </p:nvSpPr>
          <p:spPr>
            <a:xfrm>
              <a:off x="1142586" y="443824"/>
              <a:ext cx="312445" cy="880685"/>
            </a:xfrm>
            <a:custGeom>
              <a:avLst/>
              <a:gdLst/>
              <a:ahLst/>
              <a:cxnLst/>
              <a:rect l="l" t="t" r="r" b="b"/>
              <a:pathLst>
                <a:path w="9216" h="25977" extrusionOk="0">
                  <a:moveTo>
                    <a:pt x="9214" y="0"/>
                  </a:moveTo>
                  <a:cubicBezTo>
                    <a:pt x="9047" y="0"/>
                    <a:pt x="76" y="25838"/>
                    <a:pt x="12" y="25838"/>
                  </a:cubicBezTo>
                  <a:cubicBezTo>
                    <a:pt x="12" y="25838"/>
                    <a:pt x="12" y="25838"/>
                    <a:pt x="12" y="25838"/>
                  </a:cubicBezTo>
                  <a:lnTo>
                    <a:pt x="12" y="25838"/>
                  </a:lnTo>
                  <a:cubicBezTo>
                    <a:pt x="0" y="25886"/>
                    <a:pt x="24" y="25945"/>
                    <a:pt x="84" y="25969"/>
                  </a:cubicBezTo>
                  <a:cubicBezTo>
                    <a:pt x="94" y="25974"/>
                    <a:pt x="105" y="25977"/>
                    <a:pt x="116" y="25977"/>
                  </a:cubicBezTo>
                  <a:cubicBezTo>
                    <a:pt x="156" y="25977"/>
                    <a:pt x="196" y="25947"/>
                    <a:pt x="215" y="25910"/>
                  </a:cubicBezTo>
                  <a:lnTo>
                    <a:pt x="9216" y="13"/>
                  </a:lnTo>
                  <a:lnTo>
                    <a:pt x="9216" y="2"/>
                  </a:lnTo>
                  <a:cubicBezTo>
                    <a:pt x="9216" y="1"/>
                    <a:pt x="9215" y="0"/>
                    <a:pt x="9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g358fe18d560_3_2718"/>
            <p:cNvSpPr/>
            <p:nvPr/>
          </p:nvSpPr>
          <p:spPr>
            <a:xfrm>
              <a:off x="2642365" y="3000141"/>
              <a:ext cx="313056" cy="880380"/>
            </a:xfrm>
            <a:custGeom>
              <a:avLst/>
              <a:gdLst/>
              <a:ahLst/>
              <a:cxnLst/>
              <a:rect l="l" t="t" r="r" b="b"/>
              <a:pathLst>
                <a:path w="9234" h="25968" extrusionOk="0">
                  <a:moveTo>
                    <a:pt x="9232" y="0"/>
                  </a:moveTo>
                  <a:cubicBezTo>
                    <a:pt x="9064" y="0"/>
                    <a:pt x="93" y="25826"/>
                    <a:pt x="30" y="25826"/>
                  </a:cubicBezTo>
                  <a:cubicBezTo>
                    <a:pt x="30" y="25826"/>
                    <a:pt x="30" y="25826"/>
                    <a:pt x="30" y="25826"/>
                  </a:cubicBezTo>
                  <a:lnTo>
                    <a:pt x="30" y="25826"/>
                  </a:lnTo>
                  <a:cubicBezTo>
                    <a:pt x="0" y="25908"/>
                    <a:pt x="69" y="25967"/>
                    <a:pt x="136" y="25967"/>
                  </a:cubicBezTo>
                  <a:cubicBezTo>
                    <a:pt x="175" y="25967"/>
                    <a:pt x="215" y="25947"/>
                    <a:pt x="232" y="25898"/>
                  </a:cubicBezTo>
                  <a:lnTo>
                    <a:pt x="9233" y="2"/>
                  </a:lnTo>
                  <a:cubicBezTo>
                    <a:pt x="9233" y="1"/>
                    <a:pt x="9233" y="0"/>
                    <a:pt x="9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g358fe18d560_3_2718"/>
            <p:cNvSpPr/>
            <p:nvPr/>
          </p:nvSpPr>
          <p:spPr>
            <a:xfrm>
              <a:off x="1142586" y="1309626"/>
              <a:ext cx="241013" cy="677135"/>
            </a:xfrm>
            <a:custGeom>
              <a:avLst/>
              <a:gdLst/>
              <a:ahLst/>
              <a:cxnLst/>
              <a:rect l="l" t="t" r="r" b="b"/>
              <a:pathLst>
                <a:path w="7109" h="19973" extrusionOk="0">
                  <a:moveTo>
                    <a:pt x="7107" y="1"/>
                  </a:moveTo>
                  <a:cubicBezTo>
                    <a:pt x="6952" y="1"/>
                    <a:pt x="76" y="19838"/>
                    <a:pt x="12" y="19838"/>
                  </a:cubicBezTo>
                  <a:cubicBezTo>
                    <a:pt x="12" y="19838"/>
                    <a:pt x="12" y="19838"/>
                    <a:pt x="12" y="19838"/>
                  </a:cubicBezTo>
                  <a:lnTo>
                    <a:pt x="12" y="19838"/>
                  </a:lnTo>
                  <a:cubicBezTo>
                    <a:pt x="0" y="19886"/>
                    <a:pt x="24" y="19945"/>
                    <a:pt x="84" y="19969"/>
                  </a:cubicBezTo>
                  <a:cubicBezTo>
                    <a:pt x="92" y="19971"/>
                    <a:pt x="100" y="19972"/>
                    <a:pt x="108" y="19972"/>
                  </a:cubicBezTo>
                  <a:cubicBezTo>
                    <a:pt x="150" y="19972"/>
                    <a:pt x="195" y="19947"/>
                    <a:pt x="215" y="19898"/>
                  </a:cubicBezTo>
                  <a:lnTo>
                    <a:pt x="7109" y="2"/>
                  </a:lnTo>
                  <a:cubicBezTo>
                    <a:pt x="7108" y="1"/>
                    <a:pt x="7107" y="1"/>
                    <a:pt x="7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g358fe18d560_3_2718"/>
            <p:cNvSpPr/>
            <p:nvPr/>
          </p:nvSpPr>
          <p:spPr>
            <a:xfrm>
              <a:off x="1484459" y="692058"/>
              <a:ext cx="313293" cy="880855"/>
            </a:xfrm>
            <a:custGeom>
              <a:avLst/>
              <a:gdLst/>
              <a:ahLst/>
              <a:cxnLst/>
              <a:rect l="l" t="t" r="r" b="b"/>
              <a:pathLst>
                <a:path w="9241" h="25982" extrusionOk="0">
                  <a:moveTo>
                    <a:pt x="9239" y="1"/>
                  </a:moveTo>
                  <a:cubicBezTo>
                    <a:pt x="9071" y="1"/>
                    <a:pt x="88" y="25838"/>
                    <a:pt x="37" y="25838"/>
                  </a:cubicBezTo>
                  <a:cubicBezTo>
                    <a:pt x="37" y="25838"/>
                    <a:pt x="37" y="25838"/>
                    <a:pt x="37" y="25838"/>
                  </a:cubicBezTo>
                  <a:lnTo>
                    <a:pt x="37" y="25838"/>
                  </a:lnTo>
                  <a:cubicBezTo>
                    <a:pt x="0" y="25919"/>
                    <a:pt x="72" y="25982"/>
                    <a:pt x="141" y="25982"/>
                  </a:cubicBezTo>
                  <a:cubicBezTo>
                    <a:pt x="184" y="25982"/>
                    <a:pt x="225" y="25957"/>
                    <a:pt x="239" y="25898"/>
                  </a:cubicBezTo>
                  <a:lnTo>
                    <a:pt x="9240" y="2"/>
                  </a:lnTo>
                  <a:cubicBezTo>
                    <a:pt x="9240" y="1"/>
                    <a:pt x="9239" y="1"/>
                    <a:pt x="9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g358fe18d560_3_2718"/>
            <p:cNvSpPr/>
            <p:nvPr/>
          </p:nvSpPr>
          <p:spPr>
            <a:xfrm>
              <a:off x="2264792" y="499526"/>
              <a:ext cx="312818" cy="880177"/>
            </a:xfrm>
            <a:custGeom>
              <a:avLst/>
              <a:gdLst/>
              <a:ahLst/>
              <a:cxnLst/>
              <a:rect l="l" t="t" r="r" b="b"/>
              <a:pathLst>
                <a:path w="9227" h="25962" extrusionOk="0">
                  <a:moveTo>
                    <a:pt x="9225" y="0"/>
                  </a:moveTo>
                  <a:cubicBezTo>
                    <a:pt x="9057" y="0"/>
                    <a:pt x="74" y="25826"/>
                    <a:pt x="23" y="25826"/>
                  </a:cubicBezTo>
                  <a:cubicBezTo>
                    <a:pt x="23" y="25826"/>
                    <a:pt x="23" y="25826"/>
                    <a:pt x="23" y="25826"/>
                  </a:cubicBezTo>
                  <a:lnTo>
                    <a:pt x="23" y="25826"/>
                  </a:lnTo>
                  <a:cubicBezTo>
                    <a:pt x="0" y="25908"/>
                    <a:pt x="62" y="25962"/>
                    <a:pt x="125" y="25962"/>
                  </a:cubicBezTo>
                  <a:cubicBezTo>
                    <a:pt x="164" y="25962"/>
                    <a:pt x="203" y="25942"/>
                    <a:pt x="225" y="25898"/>
                  </a:cubicBezTo>
                  <a:lnTo>
                    <a:pt x="9226" y="2"/>
                  </a:lnTo>
                  <a:cubicBezTo>
                    <a:pt x="9226" y="1"/>
                    <a:pt x="9225" y="0"/>
                    <a:pt x="9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g358fe18d560_3_2718"/>
            <p:cNvSpPr/>
            <p:nvPr/>
          </p:nvSpPr>
          <p:spPr>
            <a:xfrm>
              <a:off x="1812228" y="1509041"/>
              <a:ext cx="312479" cy="880346"/>
            </a:xfrm>
            <a:custGeom>
              <a:avLst/>
              <a:gdLst/>
              <a:ahLst/>
              <a:cxnLst/>
              <a:rect l="l" t="t" r="r" b="b"/>
              <a:pathLst>
                <a:path w="9217" h="25967" extrusionOk="0">
                  <a:moveTo>
                    <a:pt x="9215" y="1"/>
                  </a:moveTo>
                  <a:cubicBezTo>
                    <a:pt x="9047" y="1"/>
                    <a:pt x="76" y="25827"/>
                    <a:pt x="13" y="25827"/>
                  </a:cubicBezTo>
                  <a:cubicBezTo>
                    <a:pt x="13" y="25827"/>
                    <a:pt x="13" y="25827"/>
                    <a:pt x="13" y="25827"/>
                  </a:cubicBezTo>
                  <a:lnTo>
                    <a:pt x="13" y="25827"/>
                  </a:lnTo>
                  <a:cubicBezTo>
                    <a:pt x="1" y="25886"/>
                    <a:pt x="25" y="25946"/>
                    <a:pt x="84" y="25958"/>
                  </a:cubicBezTo>
                  <a:cubicBezTo>
                    <a:pt x="97" y="25964"/>
                    <a:pt x="110" y="25967"/>
                    <a:pt x="123" y="25967"/>
                  </a:cubicBezTo>
                  <a:cubicBezTo>
                    <a:pt x="160" y="25967"/>
                    <a:pt x="198" y="25942"/>
                    <a:pt x="215" y="25898"/>
                  </a:cubicBezTo>
                  <a:lnTo>
                    <a:pt x="9216" y="2"/>
                  </a:lnTo>
                  <a:cubicBezTo>
                    <a:pt x="9216" y="1"/>
                    <a:pt x="9215" y="1"/>
                    <a:pt x="9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g358fe18d560_3_2718"/>
            <p:cNvSpPr/>
            <p:nvPr/>
          </p:nvSpPr>
          <p:spPr>
            <a:xfrm>
              <a:off x="1361969" y="2550899"/>
              <a:ext cx="486636" cy="1374001"/>
            </a:xfrm>
            <a:custGeom>
              <a:avLst/>
              <a:gdLst/>
              <a:ahLst/>
              <a:cxnLst/>
              <a:rect l="l" t="t" r="r" b="b"/>
              <a:pathLst>
                <a:path w="14354" h="40528" extrusionOk="0">
                  <a:moveTo>
                    <a:pt x="14352" y="0"/>
                  </a:moveTo>
                  <a:cubicBezTo>
                    <a:pt x="14184" y="0"/>
                    <a:pt x="98" y="40387"/>
                    <a:pt x="30" y="40387"/>
                  </a:cubicBezTo>
                  <a:cubicBezTo>
                    <a:pt x="30" y="40387"/>
                    <a:pt x="30" y="40387"/>
                    <a:pt x="30" y="40387"/>
                  </a:cubicBezTo>
                  <a:lnTo>
                    <a:pt x="30" y="40387"/>
                  </a:lnTo>
                  <a:cubicBezTo>
                    <a:pt x="0" y="40469"/>
                    <a:pt x="69" y="40528"/>
                    <a:pt x="136" y="40528"/>
                  </a:cubicBezTo>
                  <a:cubicBezTo>
                    <a:pt x="176" y="40528"/>
                    <a:pt x="215" y="40507"/>
                    <a:pt x="233" y="40458"/>
                  </a:cubicBezTo>
                  <a:lnTo>
                    <a:pt x="14354" y="1"/>
                  </a:lnTo>
                  <a:cubicBezTo>
                    <a:pt x="14353" y="0"/>
                    <a:pt x="14353" y="0"/>
                    <a:pt x="14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g358fe18d560_3_2718"/>
            <p:cNvSpPr/>
            <p:nvPr/>
          </p:nvSpPr>
          <p:spPr>
            <a:xfrm>
              <a:off x="1557349" y="253665"/>
              <a:ext cx="168156" cy="467210"/>
            </a:xfrm>
            <a:custGeom>
              <a:avLst/>
              <a:gdLst/>
              <a:ahLst/>
              <a:cxnLst/>
              <a:rect l="l" t="t" r="r" b="b"/>
              <a:pathLst>
                <a:path w="4960" h="13781" extrusionOk="0">
                  <a:moveTo>
                    <a:pt x="4956" y="1"/>
                  </a:moveTo>
                  <a:cubicBezTo>
                    <a:pt x="4795" y="1"/>
                    <a:pt x="77" y="13647"/>
                    <a:pt x="30" y="13647"/>
                  </a:cubicBezTo>
                  <a:cubicBezTo>
                    <a:pt x="1" y="13727"/>
                    <a:pt x="64" y="13780"/>
                    <a:pt x="127" y="13780"/>
                  </a:cubicBezTo>
                  <a:cubicBezTo>
                    <a:pt x="167" y="13780"/>
                    <a:pt x="206" y="13758"/>
                    <a:pt x="220" y="13707"/>
                  </a:cubicBezTo>
                  <a:lnTo>
                    <a:pt x="4959" y="3"/>
                  </a:lnTo>
                  <a:cubicBezTo>
                    <a:pt x="4958" y="1"/>
                    <a:pt x="4957" y="1"/>
                    <a:pt x="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g358fe18d560_3_2718"/>
            <p:cNvSpPr/>
            <p:nvPr/>
          </p:nvSpPr>
          <p:spPr>
            <a:xfrm>
              <a:off x="3165751" y="253631"/>
              <a:ext cx="120659" cy="332923"/>
            </a:xfrm>
            <a:custGeom>
              <a:avLst/>
              <a:gdLst/>
              <a:ahLst/>
              <a:cxnLst/>
              <a:rect l="l" t="t" r="r" b="b"/>
              <a:pathLst>
                <a:path w="3559" h="9820" extrusionOk="0">
                  <a:moveTo>
                    <a:pt x="3555" y="1"/>
                  </a:moveTo>
                  <a:cubicBezTo>
                    <a:pt x="3395" y="1"/>
                    <a:pt x="70" y="9695"/>
                    <a:pt x="22" y="9695"/>
                  </a:cubicBezTo>
                  <a:cubicBezTo>
                    <a:pt x="0" y="9769"/>
                    <a:pt x="60" y="9820"/>
                    <a:pt x="123" y="9820"/>
                  </a:cubicBezTo>
                  <a:cubicBezTo>
                    <a:pt x="162" y="9820"/>
                    <a:pt x="202" y="9800"/>
                    <a:pt x="225" y="9755"/>
                  </a:cubicBezTo>
                  <a:lnTo>
                    <a:pt x="3559" y="4"/>
                  </a:lnTo>
                  <a:cubicBezTo>
                    <a:pt x="3558" y="2"/>
                    <a:pt x="3556" y="1"/>
                    <a:pt x="3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g358fe18d560_3_2718"/>
            <p:cNvSpPr/>
            <p:nvPr/>
          </p:nvSpPr>
          <p:spPr>
            <a:xfrm>
              <a:off x="1884135" y="1181678"/>
              <a:ext cx="167919" cy="467278"/>
            </a:xfrm>
            <a:custGeom>
              <a:avLst/>
              <a:gdLst/>
              <a:ahLst/>
              <a:cxnLst/>
              <a:rect l="l" t="t" r="r" b="b"/>
              <a:pathLst>
                <a:path w="4953" h="13783" extrusionOk="0">
                  <a:moveTo>
                    <a:pt x="4950" y="0"/>
                  </a:moveTo>
                  <a:cubicBezTo>
                    <a:pt x="4792" y="0"/>
                    <a:pt x="86" y="13647"/>
                    <a:pt x="23" y="13647"/>
                  </a:cubicBezTo>
                  <a:cubicBezTo>
                    <a:pt x="23" y="13647"/>
                    <a:pt x="23" y="13647"/>
                    <a:pt x="23" y="13647"/>
                  </a:cubicBezTo>
                  <a:lnTo>
                    <a:pt x="23" y="13647"/>
                  </a:lnTo>
                  <a:cubicBezTo>
                    <a:pt x="1" y="13728"/>
                    <a:pt x="67" y="13782"/>
                    <a:pt x="131" y="13782"/>
                  </a:cubicBezTo>
                  <a:cubicBezTo>
                    <a:pt x="170" y="13782"/>
                    <a:pt x="208" y="13763"/>
                    <a:pt x="225" y="13718"/>
                  </a:cubicBezTo>
                  <a:lnTo>
                    <a:pt x="4952" y="2"/>
                  </a:lnTo>
                  <a:cubicBezTo>
                    <a:pt x="4952" y="1"/>
                    <a:pt x="4951" y="0"/>
                    <a:pt x="4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g358fe18d560_3_2718"/>
            <p:cNvSpPr/>
            <p:nvPr/>
          </p:nvSpPr>
          <p:spPr>
            <a:xfrm>
              <a:off x="4164349" y="1089226"/>
              <a:ext cx="167919" cy="467176"/>
            </a:xfrm>
            <a:custGeom>
              <a:avLst/>
              <a:gdLst/>
              <a:ahLst/>
              <a:cxnLst/>
              <a:rect l="l" t="t" r="r" b="b"/>
              <a:pathLst>
                <a:path w="4953" h="13780" extrusionOk="0">
                  <a:moveTo>
                    <a:pt x="4938" y="0"/>
                  </a:moveTo>
                  <a:cubicBezTo>
                    <a:pt x="4788" y="0"/>
                    <a:pt x="75" y="13647"/>
                    <a:pt x="24" y="13647"/>
                  </a:cubicBezTo>
                  <a:cubicBezTo>
                    <a:pt x="24" y="13647"/>
                    <a:pt x="23" y="13647"/>
                    <a:pt x="23" y="13647"/>
                  </a:cubicBezTo>
                  <a:lnTo>
                    <a:pt x="23" y="13647"/>
                  </a:lnTo>
                  <a:cubicBezTo>
                    <a:pt x="1" y="13723"/>
                    <a:pt x="65" y="13780"/>
                    <a:pt x="127" y="13780"/>
                  </a:cubicBezTo>
                  <a:cubicBezTo>
                    <a:pt x="162" y="13780"/>
                    <a:pt x="197" y="13762"/>
                    <a:pt x="214" y="13719"/>
                  </a:cubicBezTo>
                  <a:lnTo>
                    <a:pt x="4953" y="3"/>
                  </a:lnTo>
                  <a:lnTo>
                    <a:pt x="4941" y="3"/>
                  </a:lnTo>
                  <a:cubicBezTo>
                    <a:pt x="4940" y="1"/>
                    <a:pt x="4939" y="0"/>
                    <a:pt x="49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g358fe18d560_3_2718"/>
            <p:cNvSpPr/>
            <p:nvPr/>
          </p:nvSpPr>
          <p:spPr>
            <a:xfrm>
              <a:off x="3308176" y="3561227"/>
              <a:ext cx="298749" cy="839968"/>
            </a:xfrm>
            <a:custGeom>
              <a:avLst/>
              <a:gdLst/>
              <a:ahLst/>
              <a:cxnLst/>
              <a:rect l="l" t="t" r="r" b="b"/>
              <a:pathLst>
                <a:path w="8812" h="24776" extrusionOk="0">
                  <a:moveTo>
                    <a:pt x="8810" y="0"/>
                  </a:moveTo>
                  <a:cubicBezTo>
                    <a:pt x="8646" y="0"/>
                    <a:pt x="76" y="24635"/>
                    <a:pt x="24" y="24635"/>
                  </a:cubicBezTo>
                  <a:cubicBezTo>
                    <a:pt x="24" y="24635"/>
                    <a:pt x="24" y="24635"/>
                    <a:pt x="24" y="24635"/>
                  </a:cubicBezTo>
                  <a:lnTo>
                    <a:pt x="24" y="24635"/>
                  </a:lnTo>
                  <a:cubicBezTo>
                    <a:pt x="1" y="24695"/>
                    <a:pt x="36" y="24754"/>
                    <a:pt x="84" y="24766"/>
                  </a:cubicBezTo>
                  <a:cubicBezTo>
                    <a:pt x="99" y="24772"/>
                    <a:pt x="115" y="24775"/>
                    <a:pt x="129" y="24775"/>
                  </a:cubicBezTo>
                  <a:cubicBezTo>
                    <a:pt x="172" y="24775"/>
                    <a:pt x="209" y="24751"/>
                    <a:pt x="227" y="24707"/>
                  </a:cubicBezTo>
                  <a:lnTo>
                    <a:pt x="8811" y="1"/>
                  </a:lnTo>
                  <a:cubicBezTo>
                    <a:pt x="8811" y="1"/>
                    <a:pt x="8810" y="0"/>
                    <a:pt x="8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g358fe18d560_3_2718"/>
            <p:cNvSpPr/>
            <p:nvPr/>
          </p:nvSpPr>
          <p:spPr>
            <a:xfrm>
              <a:off x="3454906" y="2184752"/>
              <a:ext cx="200838" cy="561086"/>
            </a:xfrm>
            <a:custGeom>
              <a:avLst/>
              <a:gdLst/>
              <a:ahLst/>
              <a:cxnLst/>
              <a:rect l="l" t="t" r="r" b="b"/>
              <a:pathLst>
                <a:path w="5924" h="16550" extrusionOk="0">
                  <a:moveTo>
                    <a:pt x="5921" y="0"/>
                  </a:moveTo>
                  <a:cubicBezTo>
                    <a:pt x="5755" y="0"/>
                    <a:pt x="82" y="16409"/>
                    <a:pt x="30" y="16409"/>
                  </a:cubicBezTo>
                  <a:cubicBezTo>
                    <a:pt x="30" y="16409"/>
                    <a:pt x="30" y="16409"/>
                    <a:pt x="30" y="16409"/>
                  </a:cubicBezTo>
                  <a:lnTo>
                    <a:pt x="30" y="16409"/>
                  </a:lnTo>
                  <a:cubicBezTo>
                    <a:pt x="0" y="16491"/>
                    <a:pt x="64" y="16550"/>
                    <a:pt x="128" y="16550"/>
                  </a:cubicBezTo>
                  <a:cubicBezTo>
                    <a:pt x="165" y="16550"/>
                    <a:pt x="203" y="16529"/>
                    <a:pt x="221" y="16480"/>
                  </a:cubicBezTo>
                  <a:lnTo>
                    <a:pt x="5924" y="2"/>
                  </a:lnTo>
                  <a:cubicBezTo>
                    <a:pt x="5923" y="1"/>
                    <a:pt x="5922" y="0"/>
                    <a:pt x="5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g358fe18d560_3_2718"/>
            <p:cNvSpPr/>
            <p:nvPr/>
          </p:nvSpPr>
          <p:spPr>
            <a:xfrm>
              <a:off x="2076294" y="2774892"/>
              <a:ext cx="200601" cy="560917"/>
            </a:xfrm>
            <a:custGeom>
              <a:avLst/>
              <a:gdLst/>
              <a:ahLst/>
              <a:cxnLst/>
              <a:rect l="l" t="t" r="r" b="b"/>
              <a:pathLst>
                <a:path w="5917" h="16545" extrusionOk="0">
                  <a:moveTo>
                    <a:pt x="5914" y="0"/>
                  </a:moveTo>
                  <a:cubicBezTo>
                    <a:pt x="5763" y="0"/>
                    <a:pt x="86" y="16409"/>
                    <a:pt x="23" y="16409"/>
                  </a:cubicBezTo>
                  <a:cubicBezTo>
                    <a:pt x="22" y="16409"/>
                    <a:pt x="22" y="16409"/>
                    <a:pt x="22" y="16409"/>
                  </a:cubicBezTo>
                  <a:lnTo>
                    <a:pt x="22" y="16409"/>
                  </a:lnTo>
                  <a:cubicBezTo>
                    <a:pt x="0" y="16491"/>
                    <a:pt x="66" y="16544"/>
                    <a:pt x="130" y="16544"/>
                  </a:cubicBezTo>
                  <a:cubicBezTo>
                    <a:pt x="169" y="16544"/>
                    <a:pt x="207" y="16525"/>
                    <a:pt x="225" y="16480"/>
                  </a:cubicBezTo>
                  <a:lnTo>
                    <a:pt x="5916" y="14"/>
                  </a:lnTo>
                  <a:lnTo>
                    <a:pt x="5916" y="2"/>
                  </a:lnTo>
                  <a:cubicBezTo>
                    <a:pt x="5916" y="1"/>
                    <a:pt x="5915" y="0"/>
                    <a:pt x="5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g358fe18d560_3_2718"/>
            <p:cNvSpPr/>
            <p:nvPr/>
          </p:nvSpPr>
          <p:spPr>
            <a:xfrm>
              <a:off x="3522982" y="1387534"/>
              <a:ext cx="200974" cy="561120"/>
            </a:xfrm>
            <a:custGeom>
              <a:avLst/>
              <a:gdLst/>
              <a:ahLst/>
              <a:cxnLst/>
              <a:rect l="l" t="t" r="r" b="b"/>
              <a:pathLst>
                <a:path w="5928" h="16551" extrusionOk="0">
                  <a:moveTo>
                    <a:pt x="5926" y="0"/>
                  </a:moveTo>
                  <a:cubicBezTo>
                    <a:pt x="5763" y="0"/>
                    <a:pt x="86" y="16409"/>
                    <a:pt x="23" y="16409"/>
                  </a:cubicBezTo>
                  <a:cubicBezTo>
                    <a:pt x="22" y="16409"/>
                    <a:pt x="22" y="16409"/>
                    <a:pt x="22" y="16409"/>
                  </a:cubicBezTo>
                  <a:lnTo>
                    <a:pt x="22" y="16409"/>
                  </a:lnTo>
                  <a:cubicBezTo>
                    <a:pt x="0" y="16491"/>
                    <a:pt x="67" y="16550"/>
                    <a:pt x="131" y="16550"/>
                  </a:cubicBezTo>
                  <a:cubicBezTo>
                    <a:pt x="170" y="16550"/>
                    <a:pt x="207" y="16529"/>
                    <a:pt x="225" y="16481"/>
                  </a:cubicBezTo>
                  <a:lnTo>
                    <a:pt x="5928" y="2"/>
                  </a:lnTo>
                  <a:cubicBezTo>
                    <a:pt x="5927" y="1"/>
                    <a:pt x="5927" y="0"/>
                    <a:pt x="5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g358fe18d560_3_2718"/>
            <p:cNvSpPr/>
            <p:nvPr/>
          </p:nvSpPr>
          <p:spPr>
            <a:xfrm>
              <a:off x="2474683" y="4238124"/>
              <a:ext cx="200601" cy="560815"/>
            </a:xfrm>
            <a:custGeom>
              <a:avLst/>
              <a:gdLst/>
              <a:ahLst/>
              <a:cxnLst/>
              <a:rect l="l" t="t" r="r" b="b"/>
              <a:pathLst>
                <a:path w="5917" h="16542" extrusionOk="0">
                  <a:moveTo>
                    <a:pt x="5914" y="0"/>
                  </a:moveTo>
                  <a:cubicBezTo>
                    <a:pt x="5760" y="0"/>
                    <a:pt x="86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0" y="16485"/>
                    <a:pt x="65" y="16541"/>
                    <a:pt x="130" y="16541"/>
                  </a:cubicBezTo>
                  <a:cubicBezTo>
                    <a:pt x="167" y="16541"/>
                    <a:pt x="204" y="16523"/>
                    <a:pt x="225" y="16480"/>
                  </a:cubicBezTo>
                  <a:lnTo>
                    <a:pt x="5917" y="2"/>
                  </a:lnTo>
                  <a:cubicBezTo>
                    <a:pt x="5916" y="1"/>
                    <a:pt x="5915" y="0"/>
                    <a:pt x="5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g358fe18d560_3_2718"/>
            <p:cNvSpPr/>
            <p:nvPr/>
          </p:nvSpPr>
          <p:spPr>
            <a:xfrm>
              <a:off x="2779839" y="3868384"/>
              <a:ext cx="200601" cy="560917"/>
            </a:xfrm>
            <a:custGeom>
              <a:avLst/>
              <a:gdLst/>
              <a:ahLst/>
              <a:cxnLst/>
              <a:rect l="l" t="t" r="r" b="b"/>
              <a:pathLst>
                <a:path w="5917" h="16545" extrusionOk="0">
                  <a:moveTo>
                    <a:pt x="5914" y="0"/>
                  </a:moveTo>
                  <a:cubicBezTo>
                    <a:pt x="5752" y="0"/>
                    <a:pt x="74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1" y="16491"/>
                    <a:pt x="62" y="16544"/>
                    <a:pt x="123" y="16544"/>
                  </a:cubicBezTo>
                  <a:cubicBezTo>
                    <a:pt x="159" y="16544"/>
                    <a:pt x="196" y="16525"/>
                    <a:pt x="214" y="16480"/>
                  </a:cubicBezTo>
                  <a:lnTo>
                    <a:pt x="5917" y="2"/>
                  </a:lnTo>
                  <a:cubicBezTo>
                    <a:pt x="5916" y="1"/>
                    <a:pt x="5915" y="0"/>
                    <a:pt x="5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g358fe18d560_3_2718"/>
            <p:cNvSpPr/>
            <p:nvPr/>
          </p:nvSpPr>
          <p:spPr>
            <a:xfrm>
              <a:off x="1270602" y="4105701"/>
              <a:ext cx="201008" cy="560951"/>
            </a:xfrm>
            <a:custGeom>
              <a:avLst/>
              <a:gdLst/>
              <a:ahLst/>
              <a:cxnLst/>
              <a:rect l="l" t="t" r="r" b="b"/>
              <a:pathLst>
                <a:path w="5929" h="16546" extrusionOk="0">
                  <a:moveTo>
                    <a:pt x="5926" y="1"/>
                  </a:moveTo>
                  <a:cubicBezTo>
                    <a:pt x="5763" y="1"/>
                    <a:pt x="86" y="16410"/>
                    <a:pt x="23" y="16410"/>
                  </a:cubicBezTo>
                  <a:cubicBezTo>
                    <a:pt x="23" y="16410"/>
                    <a:pt x="23" y="16410"/>
                    <a:pt x="23" y="16410"/>
                  </a:cubicBezTo>
                  <a:lnTo>
                    <a:pt x="23" y="16410"/>
                  </a:lnTo>
                  <a:cubicBezTo>
                    <a:pt x="0" y="16491"/>
                    <a:pt x="66" y="16545"/>
                    <a:pt x="130" y="16545"/>
                  </a:cubicBezTo>
                  <a:cubicBezTo>
                    <a:pt x="169" y="16545"/>
                    <a:pt x="207" y="16526"/>
                    <a:pt x="225" y="16481"/>
                  </a:cubicBezTo>
                  <a:lnTo>
                    <a:pt x="5928" y="3"/>
                  </a:lnTo>
                  <a:cubicBezTo>
                    <a:pt x="5927" y="2"/>
                    <a:pt x="5927" y="1"/>
                    <a:pt x="59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g358fe18d560_3_2718"/>
            <p:cNvSpPr/>
            <p:nvPr/>
          </p:nvSpPr>
          <p:spPr>
            <a:xfrm>
              <a:off x="1719776" y="3396529"/>
              <a:ext cx="496570" cy="1402580"/>
            </a:xfrm>
            <a:custGeom>
              <a:avLst/>
              <a:gdLst/>
              <a:ahLst/>
              <a:cxnLst/>
              <a:rect l="l" t="t" r="r" b="b"/>
              <a:pathLst>
                <a:path w="14647" h="41371" extrusionOk="0">
                  <a:moveTo>
                    <a:pt x="14645" y="1"/>
                  </a:moveTo>
                  <a:cubicBezTo>
                    <a:pt x="14476" y="1"/>
                    <a:pt x="89" y="41233"/>
                    <a:pt x="37" y="41233"/>
                  </a:cubicBezTo>
                  <a:cubicBezTo>
                    <a:pt x="37" y="41233"/>
                    <a:pt x="37" y="41233"/>
                    <a:pt x="37" y="41233"/>
                  </a:cubicBezTo>
                  <a:lnTo>
                    <a:pt x="37" y="41233"/>
                  </a:lnTo>
                  <a:cubicBezTo>
                    <a:pt x="1" y="41313"/>
                    <a:pt x="67" y="41371"/>
                    <a:pt x="135" y="41371"/>
                  </a:cubicBezTo>
                  <a:cubicBezTo>
                    <a:pt x="178" y="41371"/>
                    <a:pt x="221" y="41348"/>
                    <a:pt x="240" y="41292"/>
                  </a:cubicBezTo>
                  <a:lnTo>
                    <a:pt x="14646" y="2"/>
                  </a:lnTo>
                  <a:cubicBezTo>
                    <a:pt x="14646" y="1"/>
                    <a:pt x="14646" y="1"/>
                    <a:pt x="14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g358fe18d560_3_2718"/>
            <p:cNvSpPr/>
            <p:nvPr/>
          </p:nvSpPr>
          <p:spPr>
            <a:xfrm>
              <a:off x="1147637" y="2184785"/>
              <a:ext cx="496333" cy="1402275"/>
            </a:xfrm>
            <a:custGeom>
              <a:avLst/>
              <a:gdLst/>
              <a:ahLst/>
              <a:cxnLst/>
              <a:rect l="l" t="t" r="r" b="b"/>
              <a:pathLst>
                <a:path w="14640" h="41362" extrusionOk="0">
                  <a:moveTo>
                    <a:pt x="14638" y="0"/>
                  </a:moveTo>
                  <a:cubicBezTo>
                    <a:pt x="14469" y="0"/>
                    <a:pt x="98" y="41220"/>
                    <a:pt x="30" y="41220"/>
                  </a:cubicBezTo>
                  <a:cubicBezTo>
                    <a:pt x="30" y="41220"/>
                    <a:pt x="30" y="41220"/>
                    <a:pt x="30" y="41220"/>
                  </a:cubicBezTo>
                  <a:lnTo>
                    <a:pt x="30" y="41220"/>
                  </a:lnTo>
                  <a:cubicBezTo>
                    <a:pt x="0" y="41303"/>
                    <a:pt x="69" y="41361"/>
                    <a:pt x="136" y="41361"/>
                  </a:cubicBezTo>
                  <a:cubicBezTo>
                    <a:pt x="176" y="41361"/>
                    <a:pt x="215" y="41341"/>
                    <a:pt x="232" y="41292"/>
                  </a:cubicBezTo>
                  <a:lnTo>
                    <a:pt x="14639" y="1"/>
                  </a:lnTo>
                  <a:cubicBezTo>
                    <a:pt x="14639" y="1"/>
                    <a:pt x="14638" y="0"/>
                    <a:pt x="14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g358fe18d560_3_2718"/>
            <p:cNvSpPr/>
            <p:nvPr/>
          </p:nvSpPr>
          <p:spPr>
            <a:xfrm>
              <a:off x="2424982" y="253699"/>
              <a:ext cx="495722" cy="1402445"/>
            </a:xfrm>
            <a:custGeom>
              <a:avLst/>
              <a:gdLst/>
              <a:ahLst/>
              <a:cxnLst/>
              <a:rect l="l" t="t" r="r" b="b"/>
              <a:pathLst>
                <a:path w="14622" h="41367" extrusionOk="0">
                  <a:moveTo>
                    <a:pt x="14621" y="1"/>
                  </a:moveTo>
                  <a:cubicBezTo>
                    <a:pt x="14464" y="1"/>
                    <a:pt x="80" y="41221"/>
                    <a:pt x="24" y="41221"/>
                  </a:cubicBezTo>
                  <a:cubicBezTo>
                    <a:pt x="24" y="41221"/>
                    <a:pt x="24" y="41221"/>
                    <a:pt x="24" y="41221"/>
                  </a:cubicBezTo>
                  <a:lnTo>
                    <a:pt x="24" y="41221"/>
                  </a:lnTo>
                  <a:cubicBezTo>
                    <a:pt x="1" y="41281"/>
                    <a:pt x="36" y="41340"/>
                    <a:pt x="84" y="41364"/>
                  </a:cubicBezTo>
                  <a:cubicBezTo>
                    <a:pt x="94" y="41366"/>
                    <a:pt x="104" y="41367"/>
                    <a:pt x="114" y="41367"/>
                  </a:cubicBezTo>
                  <a:cubicBezTo>
                    <a:pt x="162" y="41367"/>
                    <a:pt x="207" y="41342"/>
                    <a:pt x="227" y="41293"/>
                  </a:cubicBezTo>
                  <a:lnTo>
                    <a:pt x="14622" y="2"/>
                  </a:lnTo>
                  <a:cubicBezTo>
                    <a:pt x="14621" y="1"/>
                    <a:pt x="14621" y="1"/>
                    <a:pt x="14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g358fe18d560_3_2718"/>
            <p:cNvSpPr/>
            <p:nvPr/>
          </p:nvSpPr>
          <p:spPr>
            <a:xfrm>
              <a:off x="2844356" y="2813643"/>
              <a:ext cx="408152" cy="1149905"/>
            </a:xfrm>
            <a:custGeom>
              <a:avLst/>
              <a:gdLst/>
              <a:ahLst/>
              <a:cxnLst/>
              <a:rect l="l" t="t" r="r" b="b"/>
              <a:pathLst>
                <a:path w="12039" h="33918" extrusionOk="0">
                  <a:moveTo>
                    <a:pt x="12025" y="1"/>
                  </a:moveTo>
                  <a:cubicBezTo>
                    <a:pt x="11869" y="1"/>
                    <a:pt x="105" y="33768"/>
                    <a:pt x="37" y="33768"/>
                  </a:cubicBezTo>
                  <a:cubicBezTo>
                    <a:pt x="37" y="33768"/>
                    <a:pt x="37" y="33768"/>
                    <a:pt x="37" y="33768"/>
                  </a:cubicBezTo>
                  <a:lnTo>
                    <a:pt x="37" y="33768"/>
                  </a:lnTo>
                  <a:cubicBezTo>
                    <a:pt x="0" y="33856"/>
                    <a:pt x="73" y="33917"/>
                    <a:pt x="142" y="33917"/>
                  </a:cubicBezTo>
                  <a:cubicBezTo>
                    <a:pt x="184" y="33917"/>
                    <a:pt x="226" y="33894"/>
                    <a:pt x="239" y="33839"/>
                  </a:cubicBezTo>
                  <a:lnTo>
                    <a:pt x="12038" y="2"/>
                  </a:lnTo>
                  <a:lnTo>
                    <a:pt x="12027" y="2"/>
                  </a:lnTo>
                  <a:cubicBezTo>
                    <a:pt x="12026" y="1"/>
                    <a:pt x="12026" y="1"/>
                    <a:pt x="12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g358fe18d560_3_2718"/>
            <p:cNvSpPr/>
            <p:nvPr/>
          </p:nvSpPr>
          <p:spPr>
            <a:xfrm>
              <a:off x="2837880" y="3532545"/>
              <a:ext cx="407779" cy="1150108"/>
            </a:xfrm>
            <a:custGeom>
              <a:avLst/>
              <a:gdLst/>
              <a:ahLst/>
              <a:cxnLst/>
              <a:rect l="l" t="t" r="r" b="b"/>
              <a:pathLst>
                <a:path w="12028" h="33924" extrusionOk="0">
                  <a:moveTo>
                    <a:pt x="12026" y="1"/>
                  </a:moveTo>
                  <a:cubicBezTo>
                    <a:pt x="11858" y="1"/>
                    <a:pt x="101" y="33780"/>
                    <a:pt x="37" y="33780"/>
                  </a:cubicBezTo>
                  <a:cubicBezTo>
                    <a:pt x="37" y="33780"/>
                    <a:pt x="37" y="33780"/>
                    <a:pt x="37" y="33780"/>
                  </a:cubicBezTo>
                  <a:lnTo>
                    <a:pt x="37" y="33780"/>
                  </a:lnTo>
                  <a:cubicBezTo>
                    <a:pt x="1" y="33861"/>
                    <a:pt x="73" y="33923"/>
                    <a:pt x="141" y="33923"/>
                  </a:cubicBezTo>
                  <a:cubicBezTo>
                    <a:pt x="184" y="33923"/>
                    <a:pt x="226" y="33899"/>
                    <a:pt x="240" y="33839"/>
                  </a:cubicBezTo>
                  <a:lnTo>
                    <a:pt x="12027" y="2"/>
                  </a:lnTo>
                  <a:cubicBezTo>
                    <a:pt x="12027" y="1"/>
                    <a:pt x="12026" y="1"/>
                    <a:pt x="12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g358fe18d560_3_2718"/>
            <p:cNvSpPr/>
            <p:nvPr/>
          </p:nvSpPr>
          <p:spPr>
            <a:xfrm>
              <a:off x="1084375" y="1863017"/>
              <a:ext cx="200737" cy="560578"/>
            </a:xfrm>
            <a:custGeom>
              <a:avLst/>
              <a:gdLst/>
              <a:ahLst/>
              <a:cxnLst/>
              <a:rect l="l" t="t" r="r" b="b"/>
              <a:pathLst>
                <a:path w="5921" h="16535" extrusionOk="0">
                  <a:moveTo>
                    <a:pt x="5918" y="1"/>
                  </a:moveTo>
                  <a:cubicBezTo>
                    <a:pt x="5917" y="1"/>
                    <a:pt x="5915" y="1"/>
                    <a:pt x="5914" y="3"/>
                  </a:cubicBezTo>
                  <a:lnTo>
                    <a:pt x="5920" y="3"/>
                  </a:lnTo>
                  <a:cubicBezTo>
                    <a:pt x="5920" y="1"/>
                    <a:pt x="5919" y="1"/>
                    <a:pt x="5918" y="1"/>
                  </a:cubicBezTo>
                  <a:close/>
                  <a:moveTo>
                    <a:pt x="5908" y="3"/>
                  </a:moveTo>
                  <a:lnTo>
                    <a:pt x="5904" y="16"/>
                  </a:lnTo>
                  <a:lnTo>
                    <a:pt x="5904" y="16"/>
                  </a:lnTo>
                  <a:cubicBezTo>
                    <a:pt x="5908" y="10"/>
                    <a:pt x="5911" y="5"/>
                    <a:pt x="5914" y="3"/>
                  </a:cubicBezTo>
                  <a:close/>
                  <a:moveTo>
                    <a:pt x="5904" y="16"/>
                  </a:moveTo>
                  <a:lnTo>
                    <a:pt x="5904" y="16"/>
                  </a:lnTo>
                  <a:cubicBezTo>
                    <a:pt x="5552" y="577"/>
                    <a:pt x="77" y="16410"/>
                    <a:pt x="15" y="16410"/>
                  </a:cubicBezTo>
                  <a:cubicBezTo>
                    <a:pt x="15" y="16410"/>
                    <a:pt x="15" y="16410"/>
                    <a:pt x="15" y="16410"/>
                  </a:cubicBezTo>
                  <a:lnTo>
                    <a:pt x="15" y="16410"/>
                  </a:lnTo>
                  <a:cubicBezTo>
                    <a:pt x="0" y="16483"/>
                    <a:pt x="58" y="16534"/>
                    <a:pt x="119" y="16534"/>
                  </a:cubicBezTo>
                  <a:cubicBezTo>
                    <a:pt x="156" y="16534"/>
                    <a:pt x="195" y="16515"/>
                    <a:pt x="217" y="16469"/>
                  </a:cubicBezTo>
                  <a:lnTo>
                    <a:pt x="5904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57" name="Google Shape;2757;g358fe18d560_3_2718"/>
          <p:cNvGrpSpPr/>
          <p:nvPr/>
        </p:nvGrpSpPr>
        <p:grpSpPr>
          <a:xfrm>
            <a:off x="-1126917" y="7931135"/>
            <a:ext cx="19414936" cy="2876962"/>
            <a:chOff x="-563459" y="3965566"/>
            <a:chExt cx="9707468" cy="1438481"/>
          </a:xfrm>
        </p:grpSpPr>
        <p:grpSp>
          <p:nvGrpSpPr>
            <p:cNvPr id="2758" name="Google Shape;2758;g358fe18d560_3_2718"/>
            <p:cNvGrpSpPr/>
            <p:nvPr/>
          </p:nvGrpSpPr>
          <p:grpSpPr>
            <a:xfrm>
              <a:off x="-563459" y="3998764"/>
              <a:ext cx="1774449" cy="664693"/>
              <a:chOff x="6139625" y="939075"/>
              <a:chExt cx="1818642" cy="681247"/>
            </a:xfrm>
          </p:grpSpPr>
          <p:sp>
            <p:nvSpPr>
              <p:cNvPr id="2759" name="Google Shape;2759;g358fe18d560_3_2718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0" name="Google Shape;2760;g358fe18d560_3_2718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1" name="Google Shape;2761;g358fe18d560_3_2718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2" name="Google Shape;2762;g358fe18d560_3_2718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63" name="Google Shape;2763;g358fe18d560_3_2718"/>
            <p:cNvGrpSpPr/>
            <p:nvPr/>
          </p:nvGrpSpPr>
          <p:grpSpPr>
            <a:xfrm flipH="1">
              <a:off x="5408253" y="3965566"/>
              <a:ext cx="3735756" cy="1175806"/>
              <a:chOff x="6399850" y="1440950"/>
              <a:chExt cx="1637125" cy="515275"/>
            </a:xfrm>
          </p:grpSpPr>
          <p:sp>
            <p:nvSpPr>
              <p:cNvPr id="2764" name="Google Shape;2764;g358fe18d560_3_2718"/>
              <p:cNvSpPr/>
              <p:nvPr/>
            </p:nvSpPr>
            <p:spPr>
              <a:xfrm>
                <a:off x="6399850" y="1440950"/>
                <a:ext cx="1637125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65485" h="20611" extrusionOk="0">
                    <a:moveTo>
                      <a:pt x="19574" y="1"/>
                    </a:moveTo>
                    <a:cubicBezTo>
                      <a:pt x="14776" y="1"/>
                      <a:pt x="10620" y="2918"/>
                      <a:pt x="8561" y="7192"/>
                    </a:cubicBezTo>
                    <a:cubicBezTo>
                      <a:pt x="6703" y="5359"/>
                      <a:pt x="4203" y="4323"/>
                      <a:pt x="1584" y="4311"/>
                    </a:cubicBezTo>
                    <a:cubicBezTo>
                      <a:pt x="1060" y="4311"/>
                      <a:pt x="524" y="4358"/>
                      <a:pt x="0" y="4442"/>
                    </a:cubicBezTo>
                    <a:lnTo>
                      <a:pt x="0" y="20610"/>
                    </a:lnTo>
                    <a:lnTo>
                      <a:pt x="65484" y="20610"/>
                    </a:lnTo>
                    <a:cubicBezTo>
                      <a:pt x="65342" y="17562"/>
                      <a:pt x="63008" y="15134"/>
                      <a:pt x="60127" y="15134"/>
                    </a:cubicBezTo>
                    <a:cubicBezTo>
                      <a:pt x="59257" y="15134"/>
                      <a:pt x="58400" y="15360"/>
                      <a:pt x="57638" y="15788"/>
                    </a:cubicBezTo>
                    <a:cubicBezTo>
                      <a:pt x="57138" y="10883"/>
                      <a:pt x="53269" y="7073"/>
                      <a:pt x="48566" y="7073"/>
                    </a:cubicBezTo>
                    <a:cubicBezTo>
                      <a:pt x="44946" y="7073"/>
                      <a:pt x="41803" y="9347"/>
                      <a:pt x="40338" y="12633"/>
                    </a:cubicBezTo>
                    <a:cubicBezTo>
                      <a:pt x="38898" y="10859"/>
                      <a:pt x="36767" y="9740"/>
                      <a:pt x="34409" y="9740"/>
                    </a:cubicBezTo>
                    <a:cubicBezTo>
                      <a:pt x="33457" y="9740"/>
                      <a:pt x="32528" y="9919"/>
                      <a:pt x="31647" y="10276"/>
                    </a:cubicBezTo>
                    <a:cubicBezTo>
                      <a:pt x="30361" y="4394"/>
                      <a:pt x="25444" y="1"/>
                      <a:pt x="19574" y="1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5" name="Google Shape;2765;g358fe18d560_3_2718"/>
              <p:cNvSpPr/>
              <p:nvPr/>
            </p:nvSpPr>
            <p:spPr>
              <a:xfrm>
                <a:off x="6611775" y="1618075"/>
                <a:ext cx="87525" cy="13722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5489" extrusionOk="0">
                    <a:moveTo>
                      <a:pt x="155" y="0"/>
                    </a:moveTo>
                    <a:lnTo>
                      <a:pt x="0" y="226"/>
                    </a:lnTo>
                    <a:cubicBezTo>
                      <a:pt x="24" y="238"/>
                      <a:pt x="2393" y="2250"/>
                      <a:pt x="3251" y="5489"/>
                    </a:cubicBezTo>
                    <a:lnTo>
                      <a:pt x="3501" y="5417"/>
                    </a:lnTo>
                    <a:cubicBezTo>
                      <a:pt x="2620" y="2084"/>
                      <a:pt x="179" y="24"/>
                      <a:pt x="1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6" name="Google Shape;2766;g358fe18d560_3_2718"/>
              <p:cNvSpPr/>
              <p:nvPr/>
            </p:nvSpPr>
            <p:spPr>
              <a:xfrm>
                <a:off x="6614450" y="1738400"/>
                <a:ext cx="197075" cy="81800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3272" extrusionOk="0">
                    <a:moveTo>
                      <a:pt x="5807" y="1"/>
                    </a:moveTo>
                    <a:cubicBezTo>
                      <a:pt x="3510" y="1"/>
                      <a:pt x="1204" y="1175"/>
                      <a:pt x="0" y="3117"/>
                    </a:cubicBezTo>
                    <a:lnTo>
                      <a:pt x="227" y="3271"/>
                    </a:lnTo>
                    <a:cubicBezTo>
                      <a:pt x="1375" y="1403"/>
                      <a:pt x="3597" y="275"/>
                      <a:pt x="5804" y="275"/>
                    </a:cubicBezTo>
                    <a:cubicBezTo>
                      <a:pt x="6481" y="275"/>
                      <a:pt x="7156" y="381"/>
                      <a:pt x="7799" y="604"/>
                    </a:cubicBezTo>
                    <a:lnTo>
                      <a:pt x="7882" y="342"/>
                    </a:lnTo>
                    <a:cubicBezTo>
                      <a:pt x="7213" y="111"/>
                      <a:pt x="6510" y="1"/>
                      <a:pt x="58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7" name="Google Shape;2767;g358fe18d560_3_2718"/>
              <p:cNvSpPr/>
              <p:nvPr/>
            </p:nvSpPr>
            <p:spPr>
              <a:xfrm>
                <a:off x="7377650" y="1755275"/>
                <a:ext cx="336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4371" extrusionOk="0">
                    <a:moveTo>
                      <a:pt x="1107" y="1"/>
                    </a:moveTo>
                    <a:cubicBezTo>
                      <a:pt x="1095" y="25"/>
                      <a:pt x="143" y="2120"/>
                      <a:pt x="0" y="4358"/>
                    </a:cubicBezTo>
                    <a:lnTo>
                      <a:pt x="262" y="4370"/>
                    </a:lnTo>
                    <a:cubicBezTo>
                      <a:pt x="405" y="2192"/>
                      <a:pt x="1334" y="144"/>
                      <a:pt x="1345" y="132"/>
                    </a:cubicBez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8" name="Google Shape;2768;g358fe18d560_3_2718"/>
              <p:cNvSpPr/>
              <p:nvPr/>
            </p:nvSpPr>
            <p:spPr>
              <a:xfrm>
                <a:off x="7338050" y="1863025"/>
                <a:ext cx="86050" cy="2772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09" extrusionOk="0">
                    <a:moveTo>
                      <a:pt x="1597" y="1"/>
                    </a:moveTo>
                    <a:cubicBezTo>
                      <a:pt x="955" y="1"/>
                      <a:pt x="363" y="320"/>
                      <a:pt x="1" y="834"/>
                    </a:cubicBezTo>
                    <a:lnTo>
                      <a:pt x="203" y="1013"/>
                    </a:lnTo>
                    <a:cubicBezTo>
                      <a:pt x="529" y="558"/>
                      <a:pt x="1050" y="286"/>
                      <a:pt x="1608" y="286"/>
                    </a:cubicBezTo>
                    <a:cubicBezTo>
                      <a:pt x="1620" y="286"/>
                      <a:pt x="1632" y="286"/>
                      <a:pt x="1644" y="287"/>
                    </a:cubicBezTo>
                    <a:cubicBezTo>
                      <a:pt x="1655" y="286"/>
                      <a:pt x="1667" y="286"/>
                      <a:pt x="1679" y="286"/>
                    </a:cubicBezTo>
                    <a:cubicBezTo>
                      <a:pt x="2297" y="286"/>
                      <a:pt x="2877" y="594"/>
                      <a:pt x="3239" y="1108"/>
                    </a:cubicBezTo>
                    <a:lnTo>
                      <a:pt x="3441" y="930"/>
                    </a:lnTo>
                    <a:cubicBezTo>
                      <a:pt x="3025" y="346"/>
                      <a:pt x="2346" y="1"/>
                      <a:pt x="1632" y="1"/>
                    </a:cubicBezTo>
                    <a:cubicBezTo>
                      <a:pt x="1620" y="1"/>
                      <a:pt x="1608" y="1"/>
                      <a:pt x="15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9" name="Google Shape;2769;g358fe18d560_3_2718"/>
              <p:cNvSpPr/>
              <p:nvPr/>
            </p:nvSpPr>
            <p:spPr>
              <a:xfrm>
                <a:off x="7095750" y="1694550"/>
                <a:ext cx="964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299" extrusionOk="0">
                    <a:moveTo>
                      <a:pt x="3775" y="1"/>
                    </a:moveTo>
                    <a:cubicBezTo>
                      <a:pt x="3680" y="25"/>
                      <a:pt x="1334" y="858"/>
                      <a:pt x="1" y="3156"/>
                    </a:cubicBezTo>
                    <a:lnTo>
                      <a:pt x="227" y="3299"/>
                    </a:lnTo>
                    <a:cubicBezTo>
                      <a:pt x="1501" y="1096"/>
                      <a:pt x="3835" y="275"/>
                      <a:pt x="3858" y="263"/>
                    </a:cubicBezTo>
                    <a:lnTo>
                      <a:pt x="3775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0" name="Google Shape;2770;g358fe18d560_3_2718"/>
              <p:cNvSpPr/>
              <p:nvPr/>
            </p:nvSpPr>
            <p:spPr>
              <a:xfrm>
                <a:off x="7779175" y="1832675"/>
                <a:ext cx="63125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3120" extrusionOk="0">
                    <a:moveTo>
                      <a:pt x="2418" y="0"/>
                    </a:moveTo>
                    <a:cubicBezTo>
                      <a:pt x="1263" y="679"/>
                      <a:pt x="405" y="1751"/>
                      <a:pt x="1" y="3025"/>
                    </a:cubicBezTo>
                    <a:lnTo>
                      <a:pt x="251" y="3120"/>
                    </a:lnTo>
                    <a:cubicBezTo>
                      <a:pt x="632" y="1917"/>
                      <a:pt x="1441" y="905"/>
                      <a:pt x="2525" y="250"/>
                    </a:cubicBezTo>
                    <a:lnTo>
                      <a:pt x="2418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71" name="Google Shape;2771;g358fe18d560_3_2718"/>
            <p:cNvGrpSpPr/>
            <p:nvPr/>
          </p:nvGrpSpPr>
          <p:grpSpPr>
            <a:xfrm>
              <a:off x="7257616" y="4479889"/>
              <a:ext cx="1774449" cy="664693"/>
              <a:chOff x="6139625" y="939075"/>
              <a:chExt cx="1818642" cy="681247"/>
            </a:xfrm>
          </p:grpSpPr>
          <p:sp>
            <p:nvSpPr>
              <p:cNvPr id="2772" name="Google Shape;2772;g358fe18d560_3_2718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3" name="Google Shape;2773;g358fe18d560_3_2718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4" name="Google Shape;2774;g358fe18d560_3_2718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5" name="Google Shape;2775;g358fe18d560_3_2718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76" name="Google Shape;2776;g358fe18d560_3_2718"/>
            <p:cNvGrpSpPr/>
            <p:nvPr/>
          </p:nvGrpSpPr>
          <p:grpSpPr>
            <a:xfrm>
              <a:off x="6039319" y="4795712"/>
              <a:ext cx="879493" cy="364228"/>
              <a:chOff x="5525375" y="1545600"/>
              <a:chExt cx="289650" cy="119950"/>
            </a:xfrm>
          </p:grpSpPr>
          <p:sp>
            <p:nvSpPr>
              <p:cNvPr id="2777" name="Google Shape;2777;g358fe18d560_3_2718"/>
              <p:cNvSpPr/>
              <p:nvPr/>
            </p:nvSpPr>
            <p:spPr>
              <a:xfrm>
                <a:off x="5525375" y="1545600"/>
                <a:ext cx="2896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4798" extrusionOk="0">
                    <a:moveTo>
                      <a:pt x="4148" y="1"/>
                    </a:moveTo>
                    <a:cubicBezTo>
                      <a:pt x="3896" y="1"/>
                      <a:pt x="3639" y="27"/>
                      <a:pt x="3382" y="82"/>
                    </a:cubicBezTo>
                    <a:cubicBezTo>
                      <a:pt x="1263" y="535"/>
                      <a:pt x="1" y="2737"/>
                      <a:pt x="667" y="4797"/>
                    </a:cubicBezTo>
                    <a:lnTo>
                      <a:pt x="11586" y="4797"/>
                    </a:lnTo>
                    <a:cubicBezTo>
                      <a:pt x="11478" y="3618"/>
                      <a:pt x="10478" y="2713"/>
                      <a:pt x="9288" y="2713"/>
                    </a:cubicBezTo>
                    <a:cubicBezTo>
                      <a:pt x="8740" y="2713"/>
                      <a:pt x="8204" y="2916"/>
                      <a:pt x="7787" y="3273"/>
                    </a:cubicBezTo>
                    <a:cubicBezTo>
                      <a:pt x="7589" y="1380"/>
                      <a:pt x="5975" y="1"/>
                      <a:pt x="4148" y="1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8" name="Google Shape;2778;g358fe18d560_3_2718"/>
              <p:cNvSpPr/>
              <p:nvPr/>
            </p:nvSpPr>
            <p:spPr>
              <a:xfrm>
                <a:off x="5700100" y="1625025"/>
                <a:ext cx="223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168" extrusionOk="0">
                    <a:moveTo>
                      <a:pt x="703" y="1"/>
                    </a:moveTo>
                    <a:cubicBezTo>
                      <a:pt x="382" y="287"/>
                      <a:pt x="132" y="668"/>
                      <a:pt x="1" y="1084"/>
                    </a:cubicBezTo>
                    <a:lnTo>
                      <a:pt x="275" y="1168"/>
                    </a:lnTo>
                    <a:cubicBezTo>
                      <a:pt x="394" y="798"/>
                      <a:pt x="608" y="465"/>
                      <a:pt x="894" y="215"/>
                    </a:cubicBez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79" name="Google Shape;2779;g358fe18d560_3_2718"/>
            <p:cNvGrpSpPr/>
            <p:nvPr/>
          </p:nvGrpSpPr>
          <p:grpSpPr>
            <a:xfrm>
              <a:off x="91" y="4290964"/>
              <a:ext cx="2275667" cy="852445"/>
              <a:chOff x="6139625" y="939075"/>
              <a:chExt cx="1818642" cy="681247"/>
            </a:xfrm>
          </p:grpSpPr>
          <p:sp>
            <p:nvSpPr>
              <p:cNvPr id="2780" name="Google Shape;2780;g358fe18d560_3_2718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1" name="Google Shape;2781;g358fe18d560_3_2718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2" name="Google Shape;2782;g358fe18d560_3_2718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3" name="Google Shape;2783;g358fe18d560_3_2718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84" name="Google Shape;2784;g358fe18d560_3_2718"/>
            <p:cNvGrpSpPr/>
            <p:nvPr/>
          </p:nvGrpSpPr>
          <p:grpSpPr>
            <a:xfrm>
              <a:off x="1343591" y="4551602"/>
              <a:ext cx="2275667" cy="852445"/>
              <a:chOff x="6139625" y="939075"/>
              <a:chExt cx="1818642" cy="681247"/>
            </a:xfrm>
          </p:grpSpPr>
          <p:sp>
            <p:nvSpPr>
              <p:cNvPr id="2785" name="Google Shape;2785;g358fe18d560_3_2718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6" name="Google Shape;2786;g358fe18d560_3_2718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7" name="Google Shape;2787;g358fe18d560_3_2718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8" name="Google Shape;2788;g358fe18d560_3_2718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89" name="Google Shape;2789;g358fe18d560_3_2718"/>
          <p:cNvGrpSpPr/>
          <p:nvPr/>
        </p:nvGrpSpPr>
        <p:grpSpPr>
          <a:xfrm>
            <a:off x="14685732" y="-628821"/>
            <a:ext cx="4551334" cy="3037460"/>
            <a:chOff x="7342866" y="-314411"/>
            <a:chExt cx="2275667" cy="1518730"/>
          </a:xfrm>
        </p:grpSpPr>
        <p:grpSp>
          <p:nvGrpSpPr>
            <p:cNvPr id="2790" name="Google Shape;2790;g358fe18d560_3_2718"/>
            <p:cNvGrpSpPr/>
            <p:nvPr/>
          </p:nvGrpSpPr>
          <p:grpSpPr>
            <a:xfrm>
              <a:off x="7342866" y="-314411"/>
              <a:ext cx="2275667" cy="852445"/>
              <a:chOff x="6139625" y="939075"/>
              <a:chExt cx="1818642" cy="681247"/>
            </a:xfrm>
          </p:grpSpPr>
          <p:sp>
            <p:nvSpPr>
              <p:cNvPr id="2791" name="Google Shape;2791;g358fe18d560_3_2718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2" name="Google Shape;2792;g358fe18d560_3_2718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3" name="Google Shape;2793;g358fe18d560_3_2718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4" name="Google Shape;2794;g358fe18d560_3_2718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95" name="Google Shape;2795;g358fe18d560_3_2718"/>
            <p:cNvSpPr/>
            <p:nvPr/>
          </p:nvSpPr>
          <p:spPr>
            <a:xfrm flipH="1">
              <a:off x="8485604" y="538027"/>
              <a:ext cx="470550" cy="666292"/>
            </a:xfrm>
            <a:custGeom>
              <a:avLst/>
              <a:gdLst/>
              <a:ahLst/>
              <a:cxnLst/>
              <a:rect l="l" t="t" r="r" b="b"/>
              <a:pathLst>
                <a:path w="18491" h="26183" extrusionOk="0">
                  <a:moveTo>
                    <a:pt x="5870" y="1"/>
                  </a:moveTo>
                  <a:lnTo>
                    <a:pt x="0" y="14681"/>
                  </a:lnTo>
                  <a:lnTo>
                    <a:pt x="7668" y="14681"/>
                  </a:lnTo>
                  <a:lnTo>
                    <a:pt x="3929" y="26182"/>
                  </a:lnTo>
                  <a:lnTo>
                    <a:pt x="18491" y="8490"/>
                  </a:lnTo>
                  <a:lnTo>
                    <a:pt x="10871" y="8490"/>
                  </a:lnTo>
                  <a:lnTo>
                    <a:pt x="14716" y="1"/>
                  </a:lnTo>
                  <a:close/>
                </a:path>
              </a:pathLst>
            </a:custGeom>
            <a:solidFill>
              <a:srgbClr val="FFC50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6" name="Google Shape;2796;g358fe18d560_3_2718"/>
          <p:cNvGrpSpPr/>
          <p:nvPr/>
        </p:nvGrpSpPr>
        <p:grpSpPr>
          <a:xfrm>
            <a:off x="-1231375" y="6666755"/>
            <a:ext cx="2852562" cy="1969164"/>
            <a:chOff x="754950" y="603975"/>
            <a:chExt cx="1847275" cy="1275200"/>
          </a:xfrm>
        </p:grpSpPr>
        <p:sp>
          <p:nvSpPr>
            <p:cNvPr id="2797" name="Google Shape;2797;g358fe18d560_3_2718"/>
            <p:cNvSpPr/>
            <p:nvPr/>
          </p:nvSpPr>
          <p:spPr>
            <a:xfrm>
              <a:off x="1569025" y="841800"/>
              <a:ext cx="814425" cy="814425"/>
            </a:xfrm>
            <a:custGeom>
              <a:avLst/>
              <a:gdLst/>
              <a:ahLst/>
              <a:cxnLst/>
              <a:rect l="l" t="t" r="r" b="b"/>
              <a:pathLst>
                <a:path w="32577" h="32577" extrusionOk="0">
                  <a:moveTo>
                    <a:pt x="16289" y="1"/>
                  </a:moveTo>
                  <a:cubicBezTo>
                    <a:pt x="7287" y="1"/>
                    <a:pt x="1" y="7299"/>
                    <a:pt x="1" y="16289"/>
                  </a:cubicBezTo>
                  <a:cubicBezTo>
                    <a:pt x="1" y="25290"/>
                    <a:pt x="7287" y="32576"/>
                    <a:pt x="16289" y="32576"/>
                  </a:cubicBezTo>
                  <a:cubicBezTo>
                    <a:pt x="25278" y="32576"/>
                    <a:pt x="32576" y="25290"/>
                    <a:pt x="32576" y="16289"/>
                  </a:cubicBezTo>
                  <a:cubicBezTo>
                    <a:pt x="32576" y="7299"/>
                    <a:pt x="25278" y="1"/>
                    <a:pt x="162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g358fe18d560_3_2718"/>
            <p:cNvSpPr/>
            <p:nvPr/>
          </p:nvSpPr>
          <p:spPr>
            <a:xfrm>
              <a:off x="1650000" y="922775"/>
              <a:ext cx="652475" cy="652775"/>
            </a:xfrm>
            <a:custGeom>
              <a:avLst/>
              <a:gdLst/>
              <a:ahLst/>
              <a:cxnLst/>
              <a:rect l="l" t="t" r="r" b="b"/>
              <a:pathLst>
                <a:path w="26099" h="26111" extrusionOk="0">
                  <a:moveTo>
                    <a:pt x="13050" y="0"/>
                  </a:moveTo>
                  <a:cubicBezTo>
                    <a:pt x="5834" y="0"/>
                    <a:pt x="0" y="5846"/>
                    <a:pt x="0" y="13050"/>
                  </a:cubicBezTo>
                  <a:cubicBezTo>
                    <a:pt x="0" y="20265"/>
                    <a:pt x="5834" y="26111"/>
                    <a:pt x="13050" y="26111"/>
                  </a:cubicBezTo>
                  <a:cubicBezTo>
                    <a:pt x="20253" y="26111"/>
                    <a:pt x="26099" y="20265"/>
                    <a:pt x="26099" y="13050"/>
                  </a:cubicBezTo>
                  <a:cubicBezTo>
                    <a:pt x="26099" y="5846"/>
                    <a:pt x="20253" y="0"/>
                    <a:pt x="130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g358fe18d560_3_2718"/>
            <p:cNvSpPr/>
            <p:nvPr/>
          </p:nvSpPr>
          <p:spPr>
            <a:xfrm>
              <a:off x="2011950" y="603975"/>
              <a:ext cx="125025" cy="172075"/>
            </a:xfrm>
            <a:custGeom>
              <a:avLst/>
              <a:gdLst/>
              <a:ahLst/>
              <a:cxnLst/>
              <a:rect l="l" t="t" r="r" b="b"/>
              <a:pathLst>
                <a:path w="5001" h="6883" extrusionOk="0">
                  <a:moveTo>
                    <a:pt x="3489" y="1"/>
                  </a:moveTo>
                  <a:lnTo>
                    <a:pt x="0" y="5883"/>
                  </a:lnTo>
                  <a:cubicBezTo>
                    <a:pt x="1703" y="6002"/>
                    <a:pt x="3382" y="6335"/>
                    <a:pt x="5001" y="6883"/>
                  </a:cubicBezTo>
                  <a:lnTo>
                    <a:pt x="34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g358fe18d560_3_2718"/>
            <p:cNvSpPr/>
            <p:nvPr/>
          </p:nvSpPr>
          <p:spPr>
            <a:xfrm>
              <a:off x="2410800" y="1363900"/>
              <a:ext cx="191425" cy="133075"/>
            </a:xfrm>
            <a:custGeom>
              <a:avLst/>
              <a:gdLst/>
              <a:ahLst/>
              <a:cxnLst/>
              <a:rect l="l" t="t" r="r" b="b"/>
              <a:pathLst>
                <a:path w="7657" h="5323" extrusionOk="0">
                  <a:moveTo>
                    <a:pt x="2060" y="0"/>
                  </a:moveTo>
                  <a:cubicBezTo>
                    <a:pt x="1632" y="1834"/>
                    <a:pt x="941" y="3608"/>
                    <a:pt x="1" y="5251"/>
                  </a:cubicBezTo>
                  <a:lnTo>
                    <a:pt x="7656" y="5323"/>
                  </a:lnTo>
                  <a:lnTo>
                    <a:pt x="7656" y="5323"/>
                  </a:lnTo>
                  <a:lnTo>
                    <a:pt x="20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g358fe18d560_3_2718"/>
            <p:cNvSpPr/>
            <p:nvPr/>
          </p:nvSpPr>
          <p:spPr>
            <a:xfrm>
              <a:off x="1554150" y="765900"/>
              <a:ext cx="141700" cy="144700"/>
            </a:xfrm>
            <a:custGeom>
              <a:avLst/>
              <a:gdLst/>
              <a:ahLst/>
              <a:cxnLst/>
              <a:rect l="l" t="t" r="r" b="b"/>
              <a:pathLst>
                <a:path w="5668" h="5788" extrusionOk="0">
                  <a:moveTo>
                    <a:pt x="0" y="1"/>
                  </a:moveTo>
                  <a:lnTo>
                    <a:pt x="2191" y="5787"/>
                  </a:lnTo>
                  <a:cubicBezTo>
                    <a:pt x="3227" y="4656"/>
                    <a:pt x="4394" y="3656"/>
                    <a:pt x="5668" y="278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g358fe18d560_3_2718"/>
            <p:cNvSpPr/>
            <p:nvPr/>
          </p:nvSpPr>
          <p:spPr>
            <a:xfrm>
              <a:off x="2379850" y="929325"/>
              <a:ext cx="185750" cy="148250"/>
            </a:xfrm>
            <a:custGeom>
              <a:avLst/>
              <a:gdLst/>
              <a:ahLst/>
              <a:cxnLst/>
              <a:rect l="l" t="t" r="r" b="b"/>
              <a:pathLst>
                <a:path w="7430" h="5930" extrusionOk="0">
                  <a:moveTo>
                    <a:pt x="7430" y="0"/>
                  </a:moveTo>
                  <a:lnTo>
                    <a:pt x="0" y="1024"/>
                  </a:lnTo>
                  <a:cubicBezTo>
                    <a:pt x="1108" y="2525"/>
                    <a:pt x="1989" y="4179"/>
                    <a:pt x="2632" y="5930"/>
                  </a:cubicBezTo>
                  <a:lnTo>
                    <a:pt x="74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g358fe18d560_3_2718"/>
            <p:cNvSpPr/>
            <p:nvPr/>
          </p:nvSpPr>
          <p:spPr>
            <a:xfrm>
              <a:off x="2071775" y="1696975"/>
              <a:ext cx="125625" cy="182200"/>
            </a:xfrm>
            <a:custGeom>
              <a:avLst/>
              <a:gdLst/>
              <a:ahLst/>
              <a:cxnLst/>
              <a:rect l="l" t="t" r="r" b="b"/>
              <a:pathLst>
                <a:path w="5025" h="7288" extrusionOk="0">
                  <a:moveTo>
                    <a:pt x="5025" y="1"/>
                  </a:moveTo>
                  <a:lnTo>
                    <a:pt x="5025" y="1"/>
                  </a:lnTo>
                  <a:cubicBezTo>
                    <a:pt x="3429" y="786"/>
                    <a:pt x="1739" y="1358"/>
                    <a:pt x="0" y="1703"/>
                  </a:cubicBezTo>
                  <a:lnTo>
                    <a:pt x="4382" y="7287"/>
                  </a:lnTo>
                  <a:lnTo>
                    <a:pt x="50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g358fe18d560_3_2718"/>
            <p:cNvSpPr/>
            <p:nvPr/>
          </p:nvSpPr>
          <p:spPr>
            <a:xfrm>
              <a:off x="1340725" y="1229050"/>
              <a:ext cx="144400" cy="110775"/>
            </a:xfrm>
            <a:custGeom>
              <a:avLst/>
              <a:gdLst/>
              <a:ahLst/>
              <a:cxnLst/>
              <a:rect l="l" t="t" r="r" b="b"/>
              <a:pathLst>
                <a:path w="5776" h="4431" extrusionOk="0">
                  <a:moveTo>
                    <a:pt x="5454" y="1"/>
                  </a:moveTo>
                  <a:lnTo>
                    <a:pt x="1" y="2561"/>
                  </a:lnTo>
                  <a:lnTo>
                    <a:pt x="5775" y="4430"/>
                  </a:lnTo>
                  <a:cubicBezTo>
                    <a:pt x="5549" y="3228"/>
                    <a:pt x="5442" y="2013"/>
                    <a:pt x="5442" y="799"/>
                  </a:cubicBezTo>
                  <a:cubicBezTo>
                    <a:pt x="5442" y="537"/>
                    <a:pt x="5442" y="263"/>
                    <a:pt x="54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g358fe18d560_3_2718"/>
            <p:cNvSpPr/>
            <p:nvPr/>
          </p:nvSpPr>
          <p:spPr>
            <a:xfrm>
              <a:off x="1619925" y="1633275"/>
              <a:ext cx="136650" cy="155400"/>
            </a:xfrm>
            <a:custGeom>
              <a:avLst/>
              <a:gdLst/>
              <a:ahLst/>
              <a:cxnLst/>
              <a:rect l="l" t="t" r="r" b="b"/>
              <a:pathLst>
                <a:path w="5466" h="6216" extrusionOk="0">
                  <a:moveTo>
                    <a:pt x="1477" y="1"/>
                  </a:moveTo>
                  <a:lnTo>
                    <a:pt x="1" y="6216"/>
                  </a:lnTo>
                  <a:lnTo>
                    <a:pt x="5466" y="2584"/>
                  </a:lnTo>
                  <a:cubicBezTo>
                    <a:pt x="4037" y="1882"/>
                    <a:pt x="2703" y="1013"/>
                    <a:pt x="1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g358fe18d560_3_2718"/>
            <p:cNvSpPr/>
            <p:nvPr/>
          </p:nvSpPr>
          <p:spPr>
            <a:xfrm>
              <a:off x="754950" y="1019600"/>
              <a:ext cx="1446925" cy="656850"/>
            </a:xfrm>
            <a:custGeom>
              <a:avLst/>
              <a:gdLst/>
              <a:ahLst/>
              <a:cxnLst/>
              <a:rect l="l" t="t" r="r" b="b"/>
              <a:pathLst>
                <a:path w="57877" h="26274" extrusionOk="0">
                  <a:moveTo>
                    <a:pt x="27032" y="1"/>
                  </a:moveTo>
                  <a:cubicBezTo>
                    <a:pt x="26310" y="1"/>
                    <a:pt x="25577" y="57"/>
                    <a:pt x="24837" y="176"/>
                  </a:cubicBezTo>
                  <a:cubicBezTo>
                    <a:pt x="16859" y="1438"/>
                    <a:pt x="13478" y="9070"/>
                    <a:pt x="13478" y="9070"/>
                  </a:cubicBezTo>
                  <a:cubicBezTo>
                    <a:pt x="13478" y="9070"/>
                    <a:pt x="13105" y="9014"/>
                    <a:pt x="12502" y="9014"/>
                  </a:cubicBezTo>
                  <a:cubicBezTo>
                    <a:pt x="10964" y="9014"/>
                    <a:pt x="7930" y="9376"/>
                    <a:pt x="5775" y="11951"/>
                  </a:cubicBezTo>
                  <a:cubicBezTo>
                    <a:pt x="2774" y="15535"/>
                    <a:pt x="4620" y="20619"/>
                    <a:pt x="4620" y="20619"/>
                  </a:cubicBezTo>
                  <a:cubicBezTo>
                    <a:pt x="0" y="21535"/>
                    <a:pt x="917" y="26274"/>
                    <a:pt x="917" y="26274"/>
                  </a:cubicBezTo>
                  <a:lnTo>
                    <a:pt x="57757" y="26274"/>
                  </a:lnTo>
                  <a:cubicBezTo>
                    <a:pt x="57876" y="18416"/>
                    <a:pt x="50364" y="18190"/>
                    <a:pt x="50364" y="18190"/>
                  </a:cubicBezTo>
                  <a:cubicBezTo>
                    <a:pt x="50364" y="18190"/>
                    <a:pt x="50364" y="13796"/>
                    <a:pt x="47589" y="12070"/>
                  </a:cubicBezTo>
                  <a:cubicBezTo>
                    <a:pt x="46324" y="11277"/>
                    <a:pt x="44890" y="11061"/>
                    <a:pt x="43704" y="11061"/>
                  </a:cubicBezTo>
                  <a:cubicBezTo>
                    <a:pt x="42291" y="11061"/>
                    <a:pt x="41232" y="11367"/>
                    <a:pt x="41232" y="11367"/>
                  </a:cubicBezTo>
                  <a:cubicBezTo>
                    <a:pt x="40087" y="5395"/>
                    <a:pt x="34083" y="1"/>
                    <a:pt x="270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g358fe18d560_3_2718"/>
            <p:cNvSpPr/>
            <p:nvPr/>
          </p:nvSpPr>
          <p:spPr>
            <a:xfrm>
              <a:off x="861800" y="1157450"/>
              <a:ext cx="1229950" cy="519000"/>
            </a:xfrm>
            <a:custGeom>
              <a:avLst/>
              <a:gdLst/>
              <a:ahLst/>
              <a:cxnLst/>
              <a:rect l="l" t="t" r="r" b="b"/>
              <a:pathLst>
                <a:path w="49198" h="20760" extrusionOk="0">
                  <a:moveTo>
                    <a:pt x="21789" y="1"/>
                  </a:moveTo>
                  <a:cubicBezTo>
                    <a:pt x="21352" y="1"/>
                    <a:pt x="20903" y="26"/>
                    <a:pt x="20444" y="79"/>
                  </a:cubicBezTo>
                  <a:cubicBezTo>
                    <a:pt x="13395" y="889"/>
                    <a:pt x="11776" y="7616"/>
                    <a:pt x="11776" y="7616"/>
                  </a:cubicBezTo>
                  <a:cubicBezTo>
                    <a:pt x="11732" y="7615"/>
                    <a:pt x="11689" y="7615"/>
                    <a:pt x="11646" y="7615"/>
                  </a:cubicBezTo>
                  <a:cubicBezTo>
                    <a:pt x="9300" y="7615"/>
                    <a:pt x="7055" y="8563"/>
                    <a:pt x="5430" y="10247"/>
                  </a:cubicBezTo>
                  <a:cubicBezTo>
                    <a:pt x="2656" y="13128"/>
                    <a:pt x="3572" y="16367"/>
                    <a:pt x="3572" y="16367"/>
                  </a:cubicBezTo>
                  <a:cubicBezTo>
                    <a:pt x="1" y="17629"/>
                    <a:pt x="108" y="20760"/>
                    <a:pt x="108" y="20760"/>
                  </a:cubicBezTo>
                  <a:lnTo>
                    <a:pt x="49197" y="20760"/>
                  </a:lnTo>
                  <a:cubicBezTo>
                    <a:pt x="48533" y="15095"/>
                    <a:pt x="43173" y="14985"/>
                    <a:pt x="42758" y="14985"/>
                  </a:cubicBezTo>
                  <a:cubicBezTo>
                    <a:pt x="42741" y="14985"/>
                    <a:pt x="42732" y="14985"/>
                    <a:pt x="42732" y="14985"/>
                  </a:cubicBezTo>
                  <a:cubicBezTo>
                    <a:pt x="42732" y="14985"/>
                    <a:pt x="43315" y="11747"/>
                    <a:pt x="40887" y="9437"/>
                  </a:cubicBezTo>
                  <a:cubicBezTo>
                    <a:pt x="39875" y="8476"/>
                    <a:pt x="38386" y="8195"/>
                    <a:pt x="36991" y="8195"/>
                  </a:cubicBezTo>
                  <a:cubicBezTo>
                    <a:pt x="35035" y="8195"/>
                    <a:pt x="33267" y="8747"/>
                    <a:pt x="33267" y="8747"/>
                  </a:cubicBezTo>
                  <a:cubicBezTo>
                    <a:pt x="31964" y="5185"/>
                    <a:pt x="28051" y="1"/>
                    <a:pt x="217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8" name="Google Shape;2808;g358fe18d560_3_2718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9pPr>
          </a:lstStyle>
          <a:p>
            <a:endParaRPr/>
          </a:p>
        </p:txBody>
      </p:sp>
      <p:sp>
        <p:nvSpPr>
          <p:cNvPr id="2809" name="Google Shape;2809;g358fe18d560_3_2718"/>
          <p:cNvSpPr txBox="1">
            <a:spLocks noGrp="1"/>
          </p:cNvSpPr>
          <p:nvPr>
            <p:ph type="subTitle" idx="1"/>
          </p:nvPr>
        </p:nvSpPr>
        <p:spPr>
          <a:xfrm>
            <a:off x="4220621" y="3838200"/>
            <a:ext cx="3956400" cy="13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10" name="Google Shape;2810;g358fe18d560_3_2718"/>
          <p:cNvSpPr txBox="1">
            <a:spLocks noGrp="1"/>
          </p:cNvSpPr>
          <p:nvPr>
            <p:ph type="subTitle" idx="2"/>
          </p:nvPr>
        </p:nvSpPr>
        <p:spPr>
          <a:xfrm>
            <a:off x="10872979" y="3838200"/>
            <a:ext cx="3956400" cy="13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11" name="Google Shape;2811;g358fe18d560_3_2718"/>
          <p:cNvSpPr txBox="1">
            <a:spLocks noGrp="1"/>
          </p:cNvSpPr>
          <p:nvPr>
            <p:ph type="subTitle" idx="3"/>
          </p:nvPr>
        </p:nvSpPr>
        <p:spPr>
          <a:xfrm>
            <a:off x="4220621" y="6666750"/>
            <a:ext cx="3956400" cy="13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12" name="Google Shape;2812;g358fe18d560_3_2718"/>
          <p:cNvSpPr txBox="1">
            <a:spLocks noGrp="1"/>
          </p:cNvSpPr>
          <p:nvPr>
            <p:ph type="subTitle" idx="4"/>
          </p:nvPr>
        </p:nvSpPr>
        <p:spPr>
          <a:xfrm>
            <a:off x="10872979" y="6666750"/>
            <a:ext cx="3956400" cy="13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13" name="Google Shape;2813;g358fe18d560_3_2718"/>
          <p:cNvSpPr txBox="1">
            <a:spLocks noGrp="1"/>
          </p:cNvSpPr>
          <p:nvPr>
            <p:ph type="subTitle" idx="5"/>
          </p:nvPr>
        </p:nvSpPr>
        <p:spPr>
          <a:xfrm>
            <a:off x="4220621" y="3131800"/>
            <a:ext cx="39564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200" b="1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endParaRPr/>
          </a:p>
        </p:txBody>
      </p:sp>
      <p:sp>
        <p:nvSpPr>
          <p:cNvPr id="2814" name="Google Shape;2814;g358fe18d560_3_2718"/>
          <p:cNvSpPr txBox="1">
            <a:spLocks noGrp="1"/>
          </p:cNvSpPr>
          <p:nvPr>
            <p:ph type="subTitle" idx="6"/>
          </p:nvPr>
        </p:nvSpPr>
        <p:spPr>
          <a:xfrm>
            <a:off x="4220621" y="5960550"/>
            <a:ext cx="39564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200" b="1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endParaRPr/>
          </a:p>
        </p:txBody>
      </p:sp>
      <p:sp>
        <p:nvSpPr>
          <p:cNvPr id="2815" name="Google Shape;2815;g358fe18d560_3_2718"/>
          <p:cNvSpPr txBox="1">
            <a:spLocks noGrp="1"/>
          </p:cNvSpPr>
          <p:nvPr>
            <p:ph type="subTitle" idx="7"/>
          </p:nvPr>
        </p:nvSpPr>
        <p:spPr>
          <a:xfrm>
            <a:off x="10872971" y="3131800"/>
            <a:ext cx="39564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200" b="1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endParaRPr/>
          </a:p>
        </p:txBody>
      </p:sp>
      <p:sp>
        <p:nvSpPr>
          <p:cNvPr id="2816" name="Google Shape;2816;g358fe18d560_3_2718"/>
          <p:cNvSpPr txBox="1">
            <a:spLocks noGrp="1"/>
          </p:cNvSpPr>
          <p:nvPr>
            <p:ph type="subTitle" idx="8"/>
          </p:nvPr>
        </p:nvSpPr>
        <p:spPr>
          <a:xfrm>
            <a:off x="10872971" y="5960550"/>
            <a:ext cx="39564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200" b="1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g358fe18d560_3_2816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9pPr>
          </a:lstStyle>
          <a:p>
            <a:endParaRPr/>
          </a:p>
        </p:txBody>
      </p:sp>
      <p:sp>
        <p:nvSpPr>
          <p:cNvPr id="2819" name="Google Shape;2819;g358fe18d560_3_2816"/>
          <p:cNvSpPr txBox="1">
            <a:spLocks noGrp="1"/>
          </p:cNvSpPr>
          <p:nvPr>
            <p:ph type="subTitle" idx="1"/>
          </p:nvPr>
        </p:nvSpPr>
        <p:spPr>
          <a:xfrm>
            <a:off x="1906800" y="3979896"/>
            <a:ext cx="4324800" cy="12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20" name="Google Shape;2820;g358fe18d560_3_2816"/>
          <p:cNvSpPr txBox="1">
            <a:spLocks noGrp="1"/>
          </p:cNvSpPr>
          <p:nvPr>
            <p:ph type="subTitle" idx="2"/>
          </p:nvPr>
        </p:nvSpPr>
        <p:spPr>
          <a:xfrm>
            <a:off x="6981604" y="3979896"/>
            <a:ext cx="4324800" cy="12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21" name="Google Shape;2821;g358fe18d560_3_2816"/>
          <p:cNvSpPr txBox="1">
            <a:spLocks noGrp="1"/>
          </p:cNvSpPr>
          <p:nvPr>
            <p:ph type="subTitle" idx="3"/>
          </p:nvPr>
        </p:nvSpPr>
        <p:spPr>
          <a:xfrm>
            <a:off x="1906800" y="6812902"/>
            <a:ext cx="4324800" cy="12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22" name="Google Shape;2822;g358fe18d560_3_2816"/>
          <p:cNvSpPr txBox="1">
            <a:spLocks noGrp="1"/>
          </p:cNvSpPr>
          <p:nvPr>
            <p:ph type="subTitle" idx="4"/>
          </p:nvPr>
        </p:nvSpPr>
        <p:spPr>
          <a:xfrm>
            <a:off x="6981604" y="6812902"/>
            <a:ext cx="4324800" cy="12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23" name="Google Shape;2823;g358fe18d560_3_2816"/>
          <p:cNvSpPr txBox="1">
            <a:spLocks noGrp="1"/>
          </p:cNvSpPr>
          <p:nvPr>
            <p:ph type="subTitle" idx="5"/>
          </p:nvPr>
        </p:nvSpPr>
        <p:spPr>
          <a:xfrm>
            <a:off x="12056408" y="3979896"/>
            <a:ext cx="4324800" cy="12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24" name="Google Shape;2824;g358fe18d560_3_2816"/>
          <p:cNvSpPr txBox="1">
            <a:spLocks noGrp="1"/>
          </p:cNvSpPr>
          <p:nvPr>
            <p:ph type="subTitle" idx="6"/>
          </p:nvPr>
        </p:nvSpPr>
        <p:spPr>
          <a:xfrm>
            <a:off x="12056408" y="6812902"/>
            <a:ext cx="4324800" cy="12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25" name="Google Shape;2825;g358fe18d560_3_2816"/>
          <p:cNvSpPr txBox="1">
            <a:spLocks noGrp="1"/>
          </p:cNvSpPr>
          <p:nvPr>
            <p:ph type="subTitle" idx="7"/>
          </p:nvPr>
        </p:nvSpPr>
        <p:spPr>
          <a:xfrm>
            <a:off x="1908760" y="3299500"/>
            <a:ext cx="4320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200" b="1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endParaRPr/>
          </a:p>
        </p:txBody>
      </p:sp>
      <p:sp>
        <p:nvSpPr>
          <p:cNvPr id="2826" name="Google Shape;2826;g358fe18d560_3_2816"/>
          <p:cNvSpPr txBox="1">
            <a:spLocks noGrp="1"/>
          </p:cNvSpPr>
          <p:nvPr>
            <p:ph type="subTitle" idx="8"/>
          </p:nvPr>
        </p:nvSpPr>
        <p:spPr>
          <a:xfrm>
            <a:off x="6983564" y="3299500"/>
            <a:ext cx="4320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200" b="1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endParaRPr/>
          </a:p>
        </p:txBody>
      </p:sp>
      <p:sp>
        <p:nvSpPr>
          <p:cNvPr id="2827" name="Google Shape;2827;g358fe18d560_3_2816"/>
          <p:cNvSpPr txBox="1">
            <a:spLocks noGrp="1"/>
          </p:cNvSpPr>
          <p:nvPr>
            <p:ph type="subTitle" idx="9"/>
          </p:nvPr>
        </p:nvSpPr>
        <p:spPr>
          <a:xfrm>
            <a:off x="12058368" y="3299500"/>
            <a:ext cx="4320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200" b="1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endParaRPr/>
          </a:p>
        </p:txBody>
      </p:sp>
      <p:sp>
        <p:nvSpPr>
          <p:cNvPr id="2828" name="Google Shape;2828;g358fe18d560_3_2816"/>
          <p:cNvSpPr txBox="1">
            <a:spLocks noGrp="1"/>
          </p:cNvSpPr>
          <p:nvPr>
            <p:ph type="subTitle" idx="13"/>
          </p:nvPr>
        </p:nvSpPr>
        <p:spPr>
          <a:xfrm>
            <a:off x="1908760" y="6159876"/>
            <a:ext cx="4320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200" b="1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endParaRPr/>
          </a:p>
        </p:txBody>
      </p:sp>
      <p:sp>
        <p:nvSpPr>
          <p:cNvPr id="2829" name="Google Shape;2829;g358fe18d560_3_2816"/>
          <p:cNvSpPr txBox="1">
            <a:spLocks noGrp="1"/>
          </p:cNvSpPr>
          <p:nvPr>
            <p:ph type="subTitle" idx="14"/>
          </p:nvPr>
        </p:nvSpPr>
        <p:spPr>
          <a:xfrm>
            <a:off x="6983564" y="6159876"/>
            <a:ext cx="4320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200" b="1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endParaRPr/>
          </a:p>
        </p:txBody>
      </p:sp>
      <p:sp>
        <p:nvSpPr>
          <p:cNvPr id="2830" name="Google Shape;2830;g358fe18d560_3_2816"/>
          <p:cNvSpPr txBox="1">
            <a:spLocks noGrp="1"/>
          </p:cNvSpPr>
          <p:nvPr>
            <p:ph type="subTitle" idx="15"/>
          </p:nvPr>
        </p:nvSpPr>
        <p:spPr>
          <a:xfrm>
            <a:off x="12058368" y="6159876"/>
            <a:ext cx="4320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200" b="1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ahkwang"/>
              <a:buNone/>
              <a:defRPr sz="4800" b="1"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endParaRPr/>
          </a:p>
        </p:txBody>
      </p:sp>
      <p:grpSp>
        <p:nvGrpSpPr>
          <p:cNvPr id="2831" name="Google Shape;2831;g358fe18d560_3_2816"/>
          <p:cNvGrpSpPr/>
          <p:nvPr/>
        </p:nvGrpSpPr>
        <p:grpSpPr>
          <a:xfrm>
            <a:off x="-3057419" y="-761910"/>
            <a:ext cx="24360915" cy="12885822"/>
            <a:chOff x="-1528709" y="-380956"/>
            <a:chExt cx="12180458" cy="6442911"/>
          </a:xfrm>
        </p:grpSpPr>
        <p:grpSp>
          <p:nvGrpSpPr>
            <p:cNvPr id="2832" name="Google Shape;2832;g358fe18d560_3_2816"/>
            <p:cNvGrpSpPr/>
            <p:nvPr/>
          </p:nvGrpSpPr>
          <p:grpSpPr>
            <a:xfrm flipH="1">
              <a:off x="-44" y="3146466"/>
              <a:ext cx="9144064" cy="2915489"/>
              <a:chOff x="-45" y="1762005"/>
              <a:chExt cx="9144064" cy="2915489"/>
            </a:xfrm>
          </p:grpSpPr>
          <p:sp>
            <p:nvSpPr>
              <p:cNvPr id="2833" name="Google Shape;2833;g358fe18d560_3_2816"/>
              <p:cNvSpPr/>
              <p:nvPr/>
            </p:nvSpPr>
            <p:spPr>
              <a:xfrm>
                <a:off x="-1" y="1762005"/>
                <a:ext cx="9144020" cy="2915489"/>
              </a:xfrm>
              <a:custGeom>
                <a:avLst/>
                <a:gdLst/>
                <a:ahLst/>
                <a:cxnLst/>
                <a:rect l="l" t="t" r="r" b="b"/>
                <a:pathLst>
                  <a:path w="210801" h="67212" extrusionOk="0">
                    <a:moveTo>
                      <a:pt x="0" y="0"/>
                    </a:moveTo>
                    <a:lnTo>
                      <a:pt x="0" y="67199"/>
                    </a:lnTo>
                    <a:lnTo>
                      <a:pt x="210800" y="67211"/>
                    </a:lnTo>
                    <a:lnTo>
                      <a:pt x="210800" y="72"/>
                    </a:lnTo>
                    <a:cubicBezTo>
                      <a:pt x="204204" y="977"/>
                      <a:pt x="200073" y="7692"/>
                      <a:pt x="202252" y="13990"/>
                    </a:cubicBezTo>
                    <a:cubicBezTo>
                      <a:pt x="194477" y="14598"/>
                      <a:pt x="187619" y="19300"/>
                      <a:pt x="184261" y="26325"/>
                    </a:cubicBezTo>
                    <a:cubicBezTo>
                      <a:pt x="182373" y="25253"/>
                      <a:pt x="180354" y="24757"/>
                      <a:pt x="178378" y="24757"/>
                    </a:cubicBezTo>
                    <a:cubicBezTo>
                      <a:pt x="172892" y="24757"/>
                      <a:pt x="167737" y="28579"/>
                      <a:pt x="166616" y="34505"/>
                    </a:cubicBezTo>
                    <a:cubicBezTo>
                      <a:pt x="165261" y="33333"/>
                      <a:pt x="163603" y="32768"/>
                      <a:pt x="161959" y="32768"/>
                    </a:cubicBezTo>
                    <a:cubicBezTo>
                      <a:pt x="159659" y="32768"/>
                      <a:pt x="157384" y="33873"/>
                      <a:pt x="155996" y="35969"/>
                    </a:cubicBezTo>
                    <a:cubicBezTo>
                      <a:pt x="152897" y="33060"/>
                      <a:pt x="149002" y="31662"/>
                      <a:pt x="145141" y="31662"/>
                    </a:cubicBezTo>
                    <a:cubicBezTo>
                      <a:pt x="139804" y="31662"/>
                      <a:pt x="134530" y="34332"/>
                      <a:pt x="131505" y="39374"/>
                    </a:cubicBezTo>
                    <a:cubicBezTo>
                      <a:pt x="130181" y="38911"/>
                      <a:pt x="128806" y="38683"/>
                      <a:pt x="127437" y="38683"/>
                    </a:cubicBezTo>
                    <a:cubicBezTo>
                      <a:pt x="125147" y="38683"/>
                      <a:pt x="122874" y="39321"/>
                      <a:pt x="120884" y="40565"/>
                    </a:cubicBezTo>
                    <a:cubicBezTo>
                      <a:pt x="117981" y="36124"/>
                      <a:pt x="113249" y="33870"/>
                      <a:pt x="108505" y="33870"/>
                    </a:cubicBezTo>
                    <a:cubicBezTo>
                      <a:pt x="104142" y="33870"/>
                      <a:pt x="99770" y="35775"/>
                      <a:pt x="96798" y="39636"/>
                    </a:cubicBezTo>
                    <a:cubicBezTo>
                      <a:pt x="94861" y="38237"/>
                      <a:pt x="92575" y="37532"/>
                      <a:pt x="90283" y="37532"/>
                    </a:cubicBezTo>
                    <a:cubicBezTo>
                      <a:pt x="88264" y="37532"/>
                      <a:pt x="86242" y="38080"/>
                      <a:pt x="84451" y="39184"/>
                    </a:cubicBezTo>
                    <a:cubicBezTo>
                      <a:pt x="81426" y="34310"/>
                      <a:pt x="76226" y="31658"/>
                      <a:pt x="70923" y="31658"/>
                    </a:cubicBezTo>
                    <a:cubicBezTo>
                      <a:pt x="67794" y="31658"/>
                      <a:pt x="64628" y="32581"/>
                      <a:pt x="61853" y="34517"/>
                    </a:cubicBezTo>
                    <a:cubicBezTo>
                      <a:pt x="61460" y="34731"/>
                      <a:pt x="61079" y="34957"/>
                      <a:pt x="60698" y="35195"/>
                    </a:cubicBezTo>
                    <a:cubicBezTo>
                      <a:pt x="57702" y="32225"/>
                      <a:pt x="53697" y="30626"/>
                      <a:pt x="49601" y="30626"/>
                    </a:cubicBezTo>
                    <a:cubicBezTo>
                      <a:pt x="48050" y="30626"/>
                      <a:pt x="46486" y="30855"/>
                      <a:pt x="44958" y="31326"/>
                    </a:cubicBezTo>
                    <a:cubicBezTo>
                      <a:pt x="44192" y="26339"/>
                      <a:pt x="39908" y="23025"/>
                      <a:pt x="35298" y="23025"/>
                    </a:cubicBezTo>
                    <a:cubicBezTo>
                      <a:pt x="33821" y="23025"/>
                      <a:pt x="32312" y="23365"/>
                      <a:pt x="30873" y="24099"/>
                    </a:cubicBezTo>
                    <a:cubicBezTo>
                      <a:pt x="28412" y="16666"/>
                      <a:pt x="21484" y="11657"/>
                      <a:pt x="13661" y="11657"/>
                    </a:cubicBezTo>
                    <a:cubicBezTo>
                      <a:pt x="13652" y="11657"/>
                      <a:pt x="13642" y="11657"/>
                      <a:pt x="13633" y="11657"/>
                    </a:cubicBezTo>
                    <a:cubicBezTo>
                      <a:pt x="12895" y="11657"/>
                      <a:pt x="12157" y="11692"/>
                      <a:pt x="11430" y="11788"/>
                    </a:cubicBezTo>
                    <a:cubicBezTo>
                      <a:pt x="11121" y="5537"/>
                      <a:pt x="6227" y="48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34" name="Google Shape;2834;g358fe18d560_3_2816"/>
              <p:cNvGrpSpPr/>
              <p:nvPr/>
            </p:nvGrpSpPr>
            <p:grpSpPr>
              <a:xfrm>
                <a:off x="-45" y="2273686"/>
                <a:ext cx="9144020" cy="1930082"/>
                <a:chOff x="1062625" y="3292200"/>
                <a:chExt cx="5270025" cy="1112375"/>
              </a:xfrm>
            </p:grpSpPr>
            <p:sp>
              <p:nvSpPr>
                <p:cNvPr id="2835" name="Google Shape;2835;g358fe18d560_3_2816"/>
                <p:cNvSpPr/>
                <p:nvPr/>
              </p:nvSpPr>
              <p:spPr>
                <a:xfrm>
                  <a:off x="1291825" y="3292200"/>
                  <a:ext cx="61925" cy="19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7812" extrusionOk="0">
                      <a:moveTo>
                        <a:pt x="2119" y="1"/>
                      </a:moveTo>
                      <a:cubicBezTo>
                        <a:pt x="2119" y="36"/>
                        <a:pt x="2191" y="4311"/>
                        <a:pt x="0" y="7656"/>
                      </a:cubicBezTo>
                      <a:lnTo>
                        <a:pt x="226" y="7811"/>
                      </a:lnTo>
                      <a:cubicBezTo>
                        <a:pt x="2477" y="4382"/>
                        <a:pt x="2405" y="24"/>
                        <a:pt x="240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6" name="Google Shape;2836;g358fe18d560_3_2816"/>
                <p:cNvSpPr/>
                <p:nvPr/>
              </p:nvSpPr>
              <p:spPr>
                <a:xfrm>
                  <a:off x="1705250" y="3596400"/>
                  <a:ext cx="130400" cy="18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7228" extrusionOk="0">
                      <a:moveTo>
                        <a:pt x="5109" y="1"/>
                      </a:moveTo>
                      <a:cubicBezTo>
                        <a:pt x="5061" y="13"/>
                        <a:pt x="537" y="1965"/>
                        <a:pt x="1" y="7204"/>
                      </a:cubicBezTo>
                      <a:lnTo>
                        <a:pt x="287" y="7228"/>
                      </a:lnTo>
                      <a:cubicBezTo>
                        <a:pt x="799" y="2168"/>
                        <a:pt x="5180" y="275"/>
                        <a:pt x="5216" y="263"/>
                      </a:cubicBezTo>
                      <a:lnTo>
                        <a:pt x="510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7" name="Google Shape;2837;g358fe18d560_3_2816"/>
                <p:cNvSpPr/>
                <p:nvPr/>
              </p:nvSpPr>
              <p:spPr>
                <a:xfrm>
                  <a:off x="2055300" y="3776775"/>
                  <a:ext cx="132475" cy="10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9" h="4002" extrusionOk="0">
                      <a:moveTo>
                        <a:pt x="5204" y="1"/>
                      </a:moveTo>
                      <a:cubicBezTo>
                        <a:pt x="5061" y="49"/>
                        <a:pt x="1632" y="1203"/>
                        <a:pt x="1" y="3847"/>
                      </a:cubicBezTo>
                      <a:lnTo>
                        <a:pt x="239" y="4001"/>
                      </a:lnTo>
                      <a:cubicBezTo>
                        <a:pt x="1810" y="1442"/>
                        <a:pt x="5251" y="287"/>
                        <a:pt x="5299" y="275"/>
                      </a:cubicBezTo>
                      <a:lnTo>
                        <a:pt x="520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8" name="Google Shape;2838;g358fe18d560_3_2816"/>
                <p:cNvSpPr/>
                <p:nvPr/>
              </p:nvSpPr>
              <p:spPr>
                <a:xfrm>
                  <a:off x="1256100" y="4267025"/>
                  <a:ext cx="273275" cy="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1" h="3644" extrusionOk="0">
                      <a:moveTo>
                        <a:pt x="5465" y="0"/>
                      </a:moveTo>
                      <a:cubicBezTo>
                        <a:pt x="3108" y="12"/>
                        <a:pt x="977" y="1382"/>
                        <a:pt x="0" y="3525"/>
                      </a:cubicBezTo>
                      <a:lnTo>
                        <a:pt x="250" y="3644"/>
                      </a:lnTo>
                      <a:lnTo>
                        <a:pt x="262" y="3644"/>
                      </a:lnTo>
                      <a:cubicBezTo>
                        <a:pt x="1191" y="1596"/>
                        <a:pt x="3227" y="298"/>
                        <a:pt x="5465" y="298"/>
                      </a:cubicBezTo>
                      <a:cubicBezTo>
                        <a:pt x="5475" y="298"/>
                        <a:pt x="5486" y="298"/>
                        <a:pt x="5496" y="298"/>
                      </a:cubicBezTo>
                      <a:cubicBezTo>
                        <a:pt x="7722" y="298"/>
                        <a:pt x="9744" y="1605"/>
                        <a:pt x="10680" y="3632"/>
                      </a:cubicBezTo>
                      <a:lnTo>
                        <a:pt x="10930" y="3513"/>
                      </a:lnTo>
                      <a:cubicBezTo>
                        <a:pt x="9954" y="1370"/>
                        <a:pt x="7811" y="0"/>
                        <a:pt x="546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9" name="Google Shape;2839;g358fe18d560_3_2816"/>
                <p:cNvSpPr/>
                <p:nvPr/>
              </p:nvSpPr>
              <p:spPr>
                <a:xfrm>
                  <a:off x="1750200" y="3837475"/>
                  <a:ext cx="399775" cy="16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2" extrusionOk="0">
                      <a:moveTo>
                        <a:pt x="7500" y="0"/>
                      </a:moveTo>
                      <a:cubicBezTo>
                        <a:pt x="4494" y="0"/>
                        <a:pt x="1647" y="1518"/>
                        <a:pt x="1" y="4097"/>
                      </a:cubicBezTo>
                      <a:lnTo>
                        <a:pt x="239" y="4240"/>
                      </a:lnTo>
                      <a:cubicBezTo>
                        <a:pt x="1827" y="1753"/>
                        <a:pt x="4562" y="284"/>
                        <a:pt x="7462" y="284"/>
                      </a:cubicBezTo>
                      <a:cubicBezTo>
                        <a:pt x="7866" y="284"/>
                        <a:pt x="8273" y="313"/>
                        <a:pt x="8680" y="371"/>
                      </a:cubicBezTo>
                      <a:cubicBezTo>
                        <a:pt x="12014" y="835"/>
                        <a:pt x="14765" y="3205"/>
                        <a:pt x="15717" y="6431"/>
                      </a:cubicBezTo>
                      <a:lnTo>
                        <a:pt x="15991" y="6360"/>
                      </a:lnTo>
                      <a:cubicBezTo>
                        <a:pt x="15003" y="3026"/>
                        <a:pt x="12157" y="573"/>
                        <a:pt x="8728" y="85"/>
                      </a:cubicBezTo>
                      <a:cubicBezTo>
                        <a:pt x="8318" y="28"/>
                        <a:pt x="7907" y="0"/>
                        <a:pt x="75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0" name="Google Shape;2840;g358fe18d560_3_2816"/>
                <p:cNvSpPr/>
                <p:nvPr/>
              </p:nvSpPr>
              <p:spPr>
                <a:xfrm>
                  <a:off x="1062625" y="3558950"/>
                  <a:ext cx="310475" cy="14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5738" extrusionOk="0">
                      <a:moveTo>
                        <a:pt x="2451" y="0"/>
                      </a:moveTo>
                      <a:cubicBezTo>
                        <a:pt x="1350" y="0"/>
                        <a:pt x="470" y="120"/>
                        <a:pt x="0" y="201"/>
                      </a:cubicBezTo>
                      <a:lnTo>
                        <a:pt x="0" y="487"/>
                      </a:lnTo>
                      <a:cubicBezTo>
                        <a:pt x="444" y="406"/>
                        <a:pt x="1338" y="276"/>
                        <a:pt x="2469" y="276"/>
                      </a:cubicBezTo>
                      <a:cubicBezTo>
                        <a:pt x="5342" y="276"/>
                        <a:pt x="9742" y="1115"/>
                        <a:pt x="12169" y="5737"/>
                      </a:cubicBezTo>
                      <a:lnTo>
                        <a:pt x="12419" y="5606"/>
                      </a:lnTo>
                      <a:cubicBezTo>
                        <a:pt x="9923" y="857"/>
                        <a:pt x="5396" y="0"/>
                        <a:pt x="245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1" name="Google Shape;2841;g358fe18d560_3_2816"/>
                <p:cNvSpPr/>
                <p:nvPr/>
              </p:nvSpPr>
              <p:spPr>
                <a:xfrm>
                  <a:off x="1304625" y="3684825"/>
                  <a:ext cx="174450" cy="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8" h="3739" extrusionOk="0">
                      <a:moveTo>
                        <a:pt x="5356" y="0"/>
                      </a:moveTo>
                      <a:cubicBezTo>
                        <a:pt x="2878" y="0"/>
                        <a:pt x="676" y="1420"/>
                        <a:pt x="0" y="3655"/>
                      </a:cubicBezTo>
                      <a:lnTo>
                        <a:pt x="262" y="3738"/>
                      </a:lnTo>
                      <a:cubicBezTo>
                        <a:pt x="975" y="1417"/>
                        <a:pt x="3199" y="288"/>
                        <a:pt x="5391" y="288"/>
                      </a:cubicBezTo>
                      <a:cubicBezTo>
                        <a:pt x="5908" y="288"/>
                        <a:pt x="6424" y="351"/>
                        <a:pt x="6918" y="476"/>
                      </a:cubicBezTo>
                      <a:lnTo>
                        <a:pt x="6977" y="202"/>
                      </a:lnTo>
                      <a:cubicBezTo>
                        <a:pt x="6432" y="66"/>
                        <a:pt x="5888" y="0"/>
                        <a:pt x="53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2" name="Google Shape;2842;g358fe18d560_3_2816"/>
                <p:cNvSpPr/>
                <p:nvPr/>
              </p:nvSpPr>
              <p:spPr>
                <a:xfrm>
                  <a:off x="1685025" y="4165825"/>
                  <a:ext cx="174750" cy="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739" extrusionOk="0">
                      <a:moveTo>
                        <a:pt x="5368" y="1"/>
                      </a:moveTo>
                      <a:cubicBezTo>
                        <a:pt x="2890" y="1"/>
                        <a:pt x="686" y="1420"/>
                        <a:pt x="0" y="3656"/>
                      </a:cubicBezTo>
                      <a:lnTo>
                        <a:pt x="274" y="3739"/>
                      </a:lnTo>
                      <a:cubicBezTo>
                        <a:pt x="987" y="1418"/>
                        <a:pt x="3203" y="289"/>
                        <a:pt x="5392" y="289"/>
                      </a:cubicBezTo>
                      <a:cubicBezTo>
                        <a:pt x="5909" y="289"/>
                        <a:pt x="6424" y="351"/>
                        <a:pt x="6918" y="477"/>
                      </a:cubicBezTo>
                      <a:lnTo>
                        <a:pt x="6989" y="203"/>
                      </a:lnTo>
                      <a:cubicBezTo>
                        <a:pt x="6444" y="66"/>
                        <a:pt x="5900" y="1"/>
                        <a:pt x="536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3" name="Google Shape;2843;g358fe18d560_3_2816"/>
                <p:cNvSpPr/>
                <p:nvPr/>
              </p:nvSpPr>
              <p:spPr>
                <a:xfrm>
                  <a:off x="1062625" y="4001450"/>
                  <a:ext cx="235475" cy="16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9" h="6481" extrusionOk="0">
                      <a:moveTo>
                        <a:pt x="242" y="0"/>
                      </a:moveTo>
                      <a:cubicBezTo>
                        <a:pt x="150" y="0"/>
                        <a:pt x="69" y="1"/>
                        <a:pt x="0" y="3"/>
                      </a:cubicBezTo>
                      <a:lnTo>
                        <a:pt x="0" y="289"/>
                      </a:lnTo>
                      <a:cubicBezTo>
                        <a:pt x="71" y="287"/>
                        <a:pt x="155" y="286"/>
                        <a:pt x="252" y="286"/>
                      </a:cubicBezTo>
                      <a:cubicBezTo>
                        <a:pt x="1966" y="286"/>
                        <a:pt x="7634" y="722"/>
                        <a:pt x="9144" y="6480"/>
                      </a:cubicBezTo>
                      <a:lnTo>
                        <a:pt x="9418" y="6409"/>
                      </a:lnTo>
                      <a:cubicBezTo>
                        <a:pt x="7857" y="457"/>
                        <a:pt x="2004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4" name="Google Shape;2844;g358fe18d560_3_2816"/>
                <p:cNvSpPr/>
                <p:nvPr/>
              </p:nvSpPr>
              <p:spPr>
                <a:xfrm>
                  <a:off x="1409700" y="4132250"/>
                  <a:ext cx="338450" cy="14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38" h="5606" extrusionOk="0">
                      <a:moveTo>
                        <a:pt x="7648" y="0"/>
                      </a:moveTo>
                      <a:cubicBezTo>
                        <a:pt x="6371" y="0"/>
                        <a:pt x="5164" y="266"/>
                        <a:pt x="4155" y="677"/>
                      </a:cubicBezTo>
                      <a:cubicBezTo>
                        <a:pt x="1715" y="1677"/>
                        <a:pt x="119" y="3546"/>
                        <a:pt x="0" y="5582"/>
                      </a:cubicBezTo>
                      <a:lnTo>
                        <a:pt x="286" y="5606"/>
                      </a:lnTo>
                      <a:cubicBezTo>
                        <a:pt x="393" y="3677"/>
                        <a:pt x="1917" y="1891"/>
                        <a:pt x="4262" y="939"/>
                      </a:cubicBezTo>
                      <a:cubicBezTo>
                        <a:pt x="5240" y="542"/>
                        <a:pt x="6410" y="284"/>
                        <a:pt x="7649" y="284"/>
                      </a:cubicBezTo>
                      <a:cubicBezTo>
                        <a:pt x="9534" y="284"/>
                        <a:pt x="11579" y="882"/>
                        <a:pt x="13347" y="2498"/>
                      </a:cubicBezTo>
                      <a:lnTo>
                        <a:pt x="13537" y="2296"/>
                      </a:lnTo>
                      <a:cubicBezTo>
                        <a:pt x="11711" y="620"/>
                        <a:pt x="9597" y="0"/>
                        <a:pt x="764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5" name="Google Shape;2845;g358fe18d560_3_2816"/>
                <p:cNvSpPr/>
                <p:nvPr/>
              </p:nvSpPr>
              <p:spPr>
                <a:xfrm>
                  <a:off x="4959525" y="3895550"/>
                  <a:ext cx="152150" cy="12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6" h="5109" extrusionOk="0">
                      <a:moveTo>
                        <a:pt x="156" y="0"/>
                      </a:moveTo>
                      <a:lnTo>
                        <a:pt x="1" y="227"/>
                      </a:lnTo>
                      <a:cubicBezTo>
                        <a:pt x="1465" y="1203"/>
                        <a:pt x="4168" y="3132"/>
                        <a:pt x="5883" y="5108"/>
                      </a:cubicBezTo>
                      <a:lnTo>
                        <a:pt x="6085" y="4930"/>
                      </a:lnTo>
                      <a:cubicBezTo>
                        <a:pt x="4347" y="2917"/>
                        <a:pt x="1620" y="977"/>
                        <a:pt x="1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6" name="Google Shape;2846;g358fe18d560_3_2816"/>
                <p:cNvSpPr/>
                <p:nvPr/>
              </p:nvSpPr>
              <p:spPr>
                <a:xfrm>
                  <a:off x="4958650" y="4001950"/>
                  <a:ext cx="358700" cy="12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8" h="5008" extrusionOk="0">
                      <a:moveTo>
                        <a:pt x="9933" y="1"/>
                      </a:moveTo>
                      <a:cubicBezTo>
                        <a:pt x="3151" y="1"/>
                        <a:pt x="40" y="4805"/>
                        <a:pt x="0" y="4865"/>
                      </a:cubicBezTo>
                      <a:lnTo>
                        <a:pt x="238" y="5008"/>
                      </a:lnTo>
                      <a:cubicBezTo>
                        <a:pt x="268" y="4958"/>
                        <a:pt x="3299" y="286"/>
                        <a:pt x="9935" y="286"/>
                      </a:cubicBezTo>
                      <a:cubicBezTo>
                        <a:pt x="11241" y="286"/>
                        <a:pt x="12686" y="467"/>
                        <a:pt x="14276" y="900"/>
                      </a:cubicBezTo>
                      <a:lnTo>
                        <a:pt x="14347" y="626"/>
                      </a:lnTo>
                      <a:cubicBezTo>
                        <a:pt x="12732" y="185"/>
                        <a:pt x="11262" y="1"/>
                        <a:pt x="993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7" name="Google Shape;2847;g358fe18d560_3_2816"/>
                <p:cNvSpPr/>
                <p:nvPr/>
              </p:nvSpPr>
              <p:spPr>
                <a:xfrm>
                  <a:off x="5919775" y="3973500"/>
                  <a:ext cx="217025" cy="4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1" h="1848" extrusionOk="0">
                      <a:moveTo>
                        <a:pt x="3908" y="1"/>
                      </a:moveTo>
                      <a:cubicBezTo>
                        <a:pt x="1546" y="1"/>
                        <a:pt x="23" y="1182"/>
                        <a:pt x="1" y="1204"/>
                      </a:cubicBezTo>
                      <a:lnTo>
                        <a:pt x="167" y="1419"/>
                      </a:lnTo>
                      <a:cubicBezTo>
                        <a:pt x="190" y="1404"/>
                        <a:pt x="1639" y="282"/>
                        <a:pt x="3898" y="282"/>
                      </a:cubicBezTo>
                      <a:cubicBezTo>
                        <a:pt x="5208" y="282"/>
                        <a:pt x="6791" y="659"/>
                        <a:pt x="8525" y="1847"/>
                      </a:cubicBezTo>
                      <a:lnTo>
                        <a:pt x="8680" y="1609"/>
                      </a:lnTo>
                      <a:cubicBezTo>
                        <a:pt x="6896" y="389"/>
                        <a:pt x="5264" y="1"/>
                        <a:pt x="390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8" name="Google Shape;2848;g358fe18d560_3_2816"/>
                <p:cNvSpPr/>
                <p:nvPr/>
              </p:nvSpPr>
              <p:spPr>
                <a:xfrm>
                  <a:off x="5504250" y="3653750"/>
                  <a:ext cx="398575" cy="16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3" h="6589" extrusionOk="0">
                      <a:moveTo>
                        <a:pt x="8559" y="0"/>
                      </a:moveTo>
                      <a:cubicBezTo>
                        <a:pt x="8094" y="0"/>
                        <a:pt x="7625" y="37"/>
                        <a:pt x="7156" y="112"/>
                      </a:cubicBezTo>
                      <a:cubicBezTo>
                        <a:pt x="3727" y="659"/>
                        <a:pt x="929" y="3160"/>
                        <a:pt x="0" y="6517"/>
                      </a:cubicBezTo>
                      <a:lnTo>
                        <a:pt x="274" y="6589"/>
                      </a:lnTo>
                      <a:cubicBezTo>
                        <a:pt x="1167" y="3350"/>
                        <a:pt x="3882" y="921"/>
                        <a:pt x="7204" y="398"/>
                      </a:cubicBezTo>
                      <a:cubicBezTo>
                        <a:pt x="7661" y="324"/>
                        <a:pt x="8119" y="288"/>
                        <a:pt x="8573" y="288"/>
                      </a:cubicBezTo>
                      <a:cubicBezTo>
                        <a:pt x="11413" y="288"/>
                        <a:pt x="14105" y="1700"/>
                        <a:pt x="15717" y="4112"/>
                      </a:cubicBezTo>
                      <a:lnTo>
                        <a:pt x="15943" y="3957"/>
                      </a:lnTo>
                      <a:cubicBezTo>
                        <a:pt x="14288" y="1460"/>
                        <a:pt x="11497" y="0"/>
                        <a:pt x="855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9" name="Google Shape;2849;g358fe18d560_3_2816"/>
                <p:cNvSpPr/>
                <p:nvPr/>
              </p:nvSpPr>
              <p:spPr>
                <a:xfrm>
                  <a:off x="6118900" y="3342925"/>
                  <a:ext cx="1518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3" h="722" extrusionOk="0">
                      <a:moveTo>
                        <a:pt x="1089" y="0"/>
                      </a:moveTo>
                      <a:cubicBezTo>
                        <a:pt x="433" y="0"/>
                        <a:pt x="13" y="19"/>
                        <a:pt x="1" y="19"/>
                      </a:cubicBezTo>
                      <a:lnTo>
                        <a:pt x="13" y="293"/>
                      </a:lnTo>
                      <a:cubicBezTo>
                        <a:pt x="25" y="293"/>
                        <a:pt x="400" y="277"/>
                        <a:pt x="995" y="277"/>
                      </a:cubicBezTo>
                      <a:cubicBezTo>
                        <a:pt x="2184" y="277"/>
                        <a:pt x="4247" y="341"/>
                        <a:pt x="6025" y="722"/>
                      </a:cubicBezTo>
                      <a:lnTo>
                        <a:pt x="6073" y="436"/>
                      </a:lnTo>
                      <a:cubicBezTo>
                        <a:pt x="4320" y="65"/>
                        <a:pt x="2301" y="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0" name="Google Shape;2850;g358fe18d560_3_2816"/>
                <p:cNvSpPr/>
                <p:nvPr/>
              </p:nvSpPr>
              <p:spPr>
                <a:xfrm>
                  <a:off x="6029900" y="3733925"/>
                  <a:ext cx="302750" cy="2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10" h="9740" extrusionOk="0">
                      <a:moveTo>
                        <a:pt x="12109" y="0"/>
                      </a:moveTo>
                      <a:cubicBezTo>
                        <a:pt x="10693" y="72"/>
                        <a:pt x="2096" y="834"/>
                        <a:pt x="1" y="9680"/>
                      </a:cubicBezTo>
                      <a:lnTo>
                        <a:pt x="263" y="9740"/>
                      </a:lnTo>
                      <a:cubicBezTo>
                        <a:pt x="2323" y="1108"/>
                        <a:pt x="10716" y="346"/>
                        <a:pt x="12109" y="274"/>
                      </a:cubicBezTo>
                      <a:lnTo>
                        <a:pt x="1210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1" name="Google Shape;2851;g358fe18d560_3_2816"/>
                <p:cNvSpPr/>
                <p:nvPr/>
              </p:nvSpPr>
              <p:spPr>
                <a:xfrm>
                  <a:off x="5594150" y="4131075"/>
                  <a:ext cx="277725" cy="14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9" h="5772" extrusionOk="0">
                      <a:moveTo>
                        <a:pt x="9236" y="0"/>
                      </a:moveTo>
                      <a:cubicBezTo>
                        <a:pt x="6724" y="0"/>
                        <a:pt x="2312" y="757"/>
                        <a:pt x="0" y="5653"/>
                      </a:cubicBezTo>
                      <a:lnTo>
                        <a:pt x="262" y="5772"/>
                      </a:lnTo>
                      <a:cubicBezTo>
                        <a:pt x="2509" y="1014"/>
                        <a:pt x="6795" y="279"/>
                        <a:pt x="9234" y="279"/>
                      </a:cubicBezTo>
                      <a:cubicBezTo>
                        <a:pt x="10311" y="279"/>
                        <a:pt x="11027" y="422"/>
                        <a:pt x="11049" y="426"/>
                      </a:cubicBezTo>
                      <a:lnTo>
                        <a:pt x="11109" y="152"/>
                      </a:lnTo>
                      <a:cubicBezTo>
                        <a:pt x="11087" y="148"/>
                        <a:pt x="10347" y="0"/>
                        <a:pt x="923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2" name="Google Shape;2852;g358fe18d560_3_2816"/>
                <p:cNvSpPr/>
                <p:nvPr/>
              </p:nvSpPr>
              <p:spPr>
                <a:xfrm>
                  <a:off x="6049850" y="4242475"/>
                  <a:ext cx="282800" cy="16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2" h="6484" extrusionOk="0">
                      <a:moveTo>
                        <a:pt x="10908" y="1"/>
                      </a:moveTo>
                      <a:cubicBezTo>
                        <a:pt x="2825" y="1"/>
                        <a:pt x="36" y="6305"/>
                        <a:pt x="1" y="6364"/>
                      </a:cubicBezTo>
                      <a:lnTo>
                        <a:pt x="262" y="6483"/>
                      </a:lnTo>
                      <a:cubicBezTo>
                        <a:pt x="858" y="5257"/>
                        <a:pt x="1691" y="4161"/>
                        <a:pt x="2715" y="3257"/>
                      </a:cubicBezTo>
                      <a:cubicBezTo>
                        <a:pt x="4238" y="1883"/>
                        <a:pt x="6880" y="275"/>
                        <a:pt x="10923" y="275"/>
                      </a:cubicBezTo>
                      <a:cubicBezTo>
                        <a:pt x="11051" y="275"/>
                        <a:pt x="11180" y="277"/>
                        <a:pt x="11311" y="280"/>
                      </a:cubicBezTo>
                      <a:lnTo>
                        <a:pt x="11311" y="6"/>
                      </a:lnTo>
                      <a:cubicBezTo>
                        <a:pt x="11176" y="3"/>
                        <a:pt x="11041" y="1"/>
                        <a:pt x="1090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3" name="Google Shape;2853;g358fe18d560_3_2816"/>
                <p:cNvSpPr/>
                <p:nvPr/>
              </p:nvSpPr>
              <p:spPr>
                <a:xfrm>
                  <a:off x="5968900" y="4295300"/>
                  <a:ext cx="117875" cy="6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5" h="2466" extrusionOk="0">
                      <a:moveTo>
                        <a:pt x="12" y="1"/>
                      </a:moveTo>
                      <a:lnTo>
                        <a:pt x="0" y="286"/>
                      </a:lnTo>
                      <a:cubicBezTo>
                        <a:pt x="24" y="286"/>
                        <a:pt x="3036" y="501"/>
                        <a:pt x="4489" y="2465"/>
                      </a:cubicBezTo>
                      <a:lnTo>
                        <a:pt x="4715" y="2298"/>
                      </a:lnTo>
                      <a:cubicBezTo>
                        <a:pt x="3191" y="227"/>
                        <a:pt x="143" y="12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4" name="Google Shape;2854;g358fe18d560_3_2816"/>
                <p:cNvSpPr/>
                <p:nvPr/>
              </p:nvSpPr>
              <p:spPr>
                <a:xfrm>
                  <a:off x="5550975" y="4130700"/>
                  <a:ext cx="117900" cy="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2477" extrusionOk="0">
                      <a:moveTo>
                        <a:pt x="13" y="0"/>
                      </a:moveTo>
                      <a:lnTo>
                        <a:pt x="1" y="286"/>
                      </a:lnTo>
                      <a:cubicBezTo>
                        <a:pt x="36" y="286"/>
                        <a:pt x="3037" y="500"/>
                        <a:pt x="4501" y="2477"/>
                      </a:cubicBezTo>
                      <a:lnTo>
                        <a:pt x="4716" y="2298"/>
                      </a:lnTo>
                      <a:cubicBezTo>
                        <a:pt x="3192" y="227"/>
                        <a:pt x="144" y="12"/>
                        <a:pt x="1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5" name="Google Shape;2855;g358fe18d560_3_2816"/>
                <p:cNvSpPr/>
                <p:nvPr/>
              </p:nvSpPr>
              <p:spPr>
                <a:xfrm>
                  <a:off x="5776600" y="4078600"/>
                  <a:ext cx="33075" cy="6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2442" extrusionOk="0">
                      <a:moveTo>
                        <a:pt x="1120" y="1"/>
                      </a:moveTo>
                      <a:cubicBezTo>
                        <a:pt x="1072" y="48"/>
                        <a:pt x="1" y="1132"/>
                        <a:pt x="108" y="2442"/>
                      </a:cubicBezTo>
                      <a:lnTo>
                        <a:pt x="394" y="2418"/>
                      </a:lnTo>
                      <a:cubicBezTo>
                        <a:pt x="286" y="1239"/>
                        <a:pt x="1310" y="203"/>
                        <a:pt x="1322" y="203"/>
                      </a:cubicBezTo>
                      <a:lnTo>
                        <a:pt x="112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6" name="Google Shape;2856;g358fe18d560_3_2816"/>
                <p:cNvSpPr/>
                <p:nvPr/>
              </p:nvSpPr>
              <p:spPr>
                <a:xfrm>
                  <a:off x="3053950" y="3973825"/>
                  <a:ext cx="121450" cy="1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8" h="7240" extrusionOk="0">
                      <a:moveTo>
                        <a:pt x="4715" y="1"/>
                      </a:moveTo>
                      <a:cubicBezTo>
                        <a:pt x="4679" y="25"/>
                        <a:pt x="679" y="2299"/>
                        <a:pt x="0" y="7204"/>
                      </a:cubicBezTo>
                      <a:lnTo>
                        <a:pt x="274" y="7240"/>
                      </a:lnTo>
                      <a:cubicBezTo>
                        <a:pt x="941" y="2477"/>
                        <a:pt x="4810" y="263"/>
                        <a:pt x="4858" y="239"/>
                      </a:cubicBezTo>
                      <a:lnTo>
                        <a:pt x="471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7" name="Google Shape;2857;g358fe18d560_3_2816"/>
                <p:cNvSpPr/>
                <p:nvPr/>
              </p:nvSpPr>
              <p:spPr>
                <a:xfrm>
                  <a:off x="2577400" y="3874725"/>
                  <a:ext cx="142600" cy="28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4" h="11204" extrusionOk="0">
                      <a:moveTo>
                        <a:pt x="203" y="0"/>
                      </a:moveTo>
                      <a:lnTo>
                        <a:pt x="0" y="191"/>
                      </a:lnTo>
                      <a:cubicBezTo>
                        <a:pt x="48" y="238"/>
                        <a:pt x="4286" y="4512"/>
                        <a:pt x="5429" y="11204"/>
                      </a:cubicBezTo>
                      <a:lnTo>
                        <a:pt x="5703" y="11168"/>
                      </a:lnTo>
                      <a:cubicBezTo>
                        <a:pt x="4548" y="4382"/>
                        <a:pt x="238" y="36"/>
                        <a:pt x="20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8" name="Google Shape;2858;g358fe18d560_3_2816"/>
                <p:cNvSpPr/>
                <p:nvPr/>
              </p:nvSpPr>
              <p:spPr>
                <a:xfrm>
                  <a:off x="2566075" y="4147200"/>
                  <a:ext cx="328650" cy="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46" h="2722" extrusionOk="0">
                      <a:moveTo>
                        <a:pt x="7538" y="1"/>
                      </a:moveTo>
                      <a:cubicBezTo>
                        <a:pt x="2751" y="1"/>
                        <a:pt x="36" y="2484"/>
                        <a:pt x="1" y="2519"/>
                      </a:cubicBezTo>
                      <a:lnTo>
                        <a:pt x="203" y="2722"/>
                      </a:lnTo>
                      <a:cubicBezTo>
                        <a:pt x="203" y="2710"/>
                        <a:pt x="1394" y="1603"/>
                        <a:pt x="3561" y="900"/>
                      </a:cubicBezTo>
                      <a:cubicBezTo>
                        <a:pt x="4575" y="564"/>
                        <a:pt x="5907" y="279"/>
                        <a:pt x="7516" y="279"/>
                      </a:cubicBezTo>
                      <a:cubicBezTo>
                        <a:pt x="9100" y="279"/>
                        <a:pt x="10953" y="555"/>
                        <a:pt x="13038" y="1329"/>
                      </a:cubicBezTo>
                      <a:lnTo>
                        <a:pt x="13145" y="1067"/>
                      </a:lnTo>
                      <a:cubicBezTo>
                        <a:pt x="11050" y="291"/>
                        <a:pt x="9173" y="1"/>
                        <a:pt x="753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9" name="Google Shape;2859;g358fe18d560_3_2816"/>
                <p:cNvSpPr/>
                <p:nvPr/>
              </p:nvSpPr>
              <p:spPr>
                <a:xfrm>
                  <a:off x="2086850" y="3969875"/>
                  <a:ext cx="265825" cy="1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3" h="5410" extrusionOk="0">
                      <a:moveTo>
                        <a:pt x="5422" y="1"/>
                      </a:moveTo>
                      <a:cubicBezTo>
                        <a:pt x="5177" y="1"/>
                        <a:pt x="4929" y="17"/>
                        <a:pt x="4680" y="52"/>
                      </a:cubicBezTo>
                      <a:cubicBezTo>
                        <a:pt x="2001" y="409"/>
                        <a:pt x="1" y="2707"/>
                        <a:pt x="1" y="5409"/>
                      </a:cubicBezTo>
                      <a:lnTo>
                        <a:pt x="286" y="5409"/>
                      </a:lnTo>
                      <a:cubicBezTo>
                        <a:pt x="275" y="2838"/>
                        <a:pt x="2180" y="671"/>
                        <a:pt x="4716" y="325"/>
                      </a:cubicBezTo>
                      <a:cubicBezTo>
                        <a:pt x="4955" y="292"/>
                        <a:pt x="5193" y="276"/>
                        <a:pt x="5429" y="276"/>
                      </a:cubicBezTo>
                      <a:cubicBezTo>
                        <a:pt x="7702" y="276"/>
                        <a:pt x="9744" y="1795"/>
                        <a:pt x="10359" y="4028"/>
                      </a:cubicBezTo>
                      <a:lnTo>
                        <a:pt x="10633" y="3957"/>
                      </a:lnTo>
                      <a:cubicBezTo>
                        <a:pt x="9974" y="1592"/>
                        <a:pt x="7817" y="1"/>
                        <a:pt x="542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0" name="Google Shape;2860;g358fe18d560_3_2816"/>
                <p:cNvSpPr/>
                <p:nvPr/>
              </p:nvSpPr>
              <p:spPr>
                <a:xfrm>
                  <a:off x="4647000" y="4078925"/>
                  <a:ext cx="412875" cy="2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5" h="9787" extrusionOk="0">
                      <a:moveTo>
                        <a:pt x="7555" y="1"/>
                      </a:moveTo>
                      <a:cubicBezTo>
                        <a:pt x="4397" y="1"/>
                        <a:pt x="1411" y="1795"/>
                        <a:pt x="0" y="4786"/>
                      </a:cubicBezTo>
                      <a:lnTo>
                        <a:pt x="250" y="4905"/>
                      </a:lnTo>
                      <a:cubicBezTo>
                        <a:pt x="1614" y="2017"/>
                        <a:pt x="4502" y="274"/>
                        <a:pt x="7556" y="274"/>
                      </a:cubicBezTo>
                      <a:cubicBezTo>
                        <a:pt x="8368" y="274"/>
                        <a:pt x="9192" y="397"/>
                        <a:pt x="10002" y="655"/>
                      </a:cubicBezTo>
                      <a:cubicBezTo>
                        <a:pt x="13847" y="1869"/>
                        <a:pt x="16205" y="5750"/>
                        <a:pt x="15526" y="9739"/>
                      </a:cubicBezTo>
                      <a:lnTo>
                        <a:pt x="15800" y="9787"/>
                      </a:lnTo>
                      <a:cubicBezTo>
                        <a:pt x="16514" y="5667"/>
                        <a:pt x="14062" y="1655"/>
                        <a:pt x="10085" y="393"/>
                      </a:cubicBezTo>
                      <a:cubicBezTo>
                        <a:pt x="9247" y="127"/>
                        <a:pt x="8395" y="1"/>
                        <a:pt x="75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1" name="Google Shape;2861;g358fe18d560_3_2816"/>
                <p:cNvSpPr/>
                <p:nvPr/>
              </p:nvSpPr>
              <p:spPr>
                <a:xfrm>
                  <a:off x="3960900" y="4008350"/>
                  <a:ext cx="125925" cy="14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5883" extrusionOk="0">
                      <a:moveTo>
                        <a:pt x="4894" y="1"/>
                      </a:moveTo>
                      <a:cubicBezTo>
                        <a:pt x="4846" y="25"/>
                        <a:pt x="1155" y="2394"/>
                        <a:pt x="0" y="5799"/>
                      </a:cubicBezTo>
                      <a:lnTo>
                        <a:pt x="262" y="5883"/>
                      </a:lnTo>
                      <a:cubicBezTo>
                        <a:pt x="1394" y="2585"/>
                        <a:pt x="5001" y="263"/>
                        <a:pt x="5037" y="239"/>
                      </a:cubicBezTo>
                      <a:lnTo>
                        <a:pt x="489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2" name="Google Shape;2862;g358fe18d560_3_2816"/>
                <p:cNvSpPr/>
                <p:nvPr/>
              </p:nvSpPr>
              <p:spPr>
                <a:xfrm>
                  <a:off x="4349050" y="3978300"/>
                  <a:ext cx="1747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5954" extrusionOk="0">
                      <a:moveTo>
                        <a:pt x="107" y="0"/>
                      </a:moveTo>
                      <a:lnTo>
                        <a:pt x="0" y="262"/>
                      </a:lnTo>
                      <a:cubicBezTo>
                        <a:pt x="48" y="274"/>
                        <a:pt x="4298" y="1965"/>
                        <a:pt x="6751" y="5954"/>
                      </a:cubicBezTo>
                      <a:lnTo>
                        <a:pt x="6989" y="5811"/>
                      </a:lnTo>
                      <a:cubicBezTo>
                        <a:pt x="4477" y="1739"/>
                        <a:pt x="143" y="12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3" name="Google Shape;2863;g358fe18d560_3_2816"/>
                <p:cNvSpPr/>
                <p:nvPr/>
              </p:nvSpPr>
              <p:spPr>
                <a:xfrm>
                  <a:off x="4423450" y="4191275"/>
                  <a:ext cx="390550" cy="13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2" h="5329" extrusionOk="0">
                      <a:moveTo>
                        <a:pt x="6592" y="0"/>
                      </a:moveTo>
                      <a:cubicBezTo>
                        <a:pt x="3992" y="0"/>
                        <a:pt x="1554" y="937"/>
                        <a:pt x="1" y="2590"/>
                      </a:cubicBezTo>
                      <a:lnTo>
                        <a:pt x="215" y="2780"/>
                      </a:lnTo>
                      <a:cubicBezTo>
                        <a:pt x="1708" y="1187"/>
                        <a:pt x="4070" y="277"/>
                        <a:pt x="6590" y="277"/>
                      </a:cubicBezTo>
                      <a:cubicBezTo>
                        <a:pt x="7065" y="277"/>
                        <a:pt x="7545" y="309"/>
                        <a:pt x="8026" y="375"/>
                      </a:cubicBezTo>
                      <a:cubicBezTo>
                        <a:pt x="11276" y="816"/>
                        <a:pt x="13955" y="2626"/>
                        <a:pt x="15384" y="5328"/>
                      </a:cubicBezTo>
                      <a:lnTo>
                        <a:pt x="15622" y="5197"/>
                      </a:lnTo>
                      <a:cubicBezTo>
                        <a:pt x="14157" y="2411"/>
                        <a:pt x="11407" y="542"/>
                        <a:pt x="8073" y="102"/>
                      </a:cubicBezTo>
                      <a:cubicBezTo>
                        <a:pt x="7577" y="34"/>
                        <a:pt x="7081" y="0"/>
                        <a:pt x="65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4" name="Google Shape;2864;g358fe18d560_3_2816"/>
                <p:cNvSpPr/>
                <p:nvPr/>
              </p:nvSpPr>
              <p:spPr>
                <a:xfrm>
                  <a:off x="3413500" y="3986025"/>
                  <a:ext cx="72075" cy="15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3" h="6157" extrusionOk="0">
                      <a:moveTo>
                        <a:pt x="2644" y="1"/>
                      </a:moveTo>
                      <a:cubicBezTo>
                        <a:pt x="2620" y="37"/>
                        <a:pt x="739" y="2847"/>
                        <a:pt x="1" y="6085"/>
                      </a:cubicBezTo>
                      <a:lnTo>
                        <a:pt x="275" y="6156"/>
                      </a:lnTo>
                      <a:cubicBezTo>
                        <a:pt x="1001" y="2966"/>
                        <a:pt x="2858" y="191"/>
                        <a:pt x="2882" y="168"/>
                      </a:cubicBezTo>
                      <a:lnTo>
                        <a:pt x="264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5" name="Google Shape;2865;g358fe18d560_3_2816"/>
                <p:cNvSpPr/>
                <p:nvPr/>
              </p:nvSpPr>
              <p:spPr>
                <a:xfrm>
                  <a:off x="3261100" y="4132950"/>
                  <a:ext cx="271500" cy="11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0" h="4423" extrusionOk="0">
                      <a:moveTo>
                        <a:pt x="4374" y="0"/>
                      </a:moveTo>
                      <a:cubicBezTo>
                        <a:pt x="2176" y="0"/>
                        <a:pt x="286" y="873"/>
                        <a:pt x="1" y="1375"/>
                      </a:cubicBezTo>
                      <a:lnTo>
                        <a:pt x="251" y="1518"/>
                      </a:lnTo>
                      <a:cubicBezTo>
                        <a:pt x="469" y="1128"/>
                        <a:pt x="2285" y="275"/>
                        <a:pt x="4417" y="275"/>
                      </a:cubicBezTo>
                      <a:cubicBezTo>
                        <a:pt x="4500" y="275"/>
                        <a:pt x="4584" y="277"/>
                        <a:pt x="4668" y="279"/>
                      </a:cubicBezTo>
                      <a:cubicBezTo>
                        <a:pt x="6514" y="351"/>
                        <a:pt x="9050" y="1125"/>
                        <a:pt x="10597" y="4423"/>
                      </a:cubicBezTo>
                      <a:lnTo>
                        <a:pt x="10859" y="4304"/>
                      </a:lnTo>
                      <a:cubicBezTo>
                        <a:pt x="9252" y="875"/>
                        <a:pt x="6609" y="77"/>
                        <a:pt x="4668" y="6"/>
                      </a:cubicBezTo>
                      <a:cubicBezTo>
                        <a:pt x="4570" y="2"/>
                        <a:pt x="4472" y="0"/>
                        <a:pt x="437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866" name="Google Shape;2866;g358fe18d560_3_2816"/>
            <p:cNvGrpSpPr/>
            <p:nvPr/>
          </p:nvGrpSpPr>
          <p:grpSpPr>
            <a:xfrm>
              <a:off x="-1240531" y="4260369"/>
              <a:ext cx="2909282" cy="1089723"/>
              <a:chOff x="6139625" y="939075"/>
              <a:chExt cx="1818642" cy="681247"/>
            </a:xfrm>
          </p:grpSpPr>
          <p:sp>
            <p:nvSpPr>
              <p:cNvPr id="2867" name="Google Shape;2867;g358fe18d560_3_2816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8" name="Google Shape;2868;g358fe18d560_3_2816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9" name="Google Shape;2869;g358fe18d560_3_2816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0" name="Google Shape;2870;g358fe18d560_3_2816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71" name="Google Shape;2871;g358fe18d560_3_2816"/>
            <p:cNvGrpSpPr/>
            <p:nvPr/>
          </p:nvGrpSpPr>
          <p:grpSpPr>
            <a:xfrm>
              <a:off x="143617" y="4482551"/>
              <a:ext cx="2909282" cy="1089723"/>
              <a:chOff x="6139625" y="939075"/>
              <a:chExt cx="1818642" cy="681247"/>
            </a:xfrm>
          </p:grpSpPr>
          <p:sp>
            <p:nvSpPr>
              <p:cNvPr id="2872" name="Google Shape;2872;g358fe18d560_3_2816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3" name="Google Shape;2873;g358fe18d560_3_2816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4" name="Google Shape;2874;g358fe18d560_3_2816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5" name="Google Shape;2875;g358fe18d560_3_2816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76" name="Google Shape;2876;g358fe18d560_3_2816"/>
            <p:cNvGrpSpPr/>
            <p:nvPr/>
          </p:nvGrpSpPr>
          <p:grpSpPr>
            <a:xfrm>
              <a:off x="6864042" y="4440138"/>
              <a:ext cx="2909282" cy="1089723"/>
              <a:chOff x="6139625" y="939075"/>
              <a:chExt cx="1818642" cy="681247"/>
            </a:xfrm>
          </p:grpSpPr>
          <p:sp>
            <p:nvSpPr>
              <p:cNvPr id="2877" name="Google Shape;2877;g358fe18d560_3_2816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8" name="Google Shape;2878;g358fe18d560_3_2816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9" name="Google Shape;2879;g358fe18d560_3_2816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0" name="Google Shape;2880;g358fe18d560_3_2816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81" name="Google Shape;2881;g358fe18d560_3_2816"/>
            <p:cNvGrpSpPr/>
            <p:nvPr/>
          </p:nvGrpSpPr>
          <p:grpSpPr>
            <a:xfrm>
              <a:off x="7742467" y="4150263"/>
              <a:ext cx="2909282" cy="1089723"/>
              <a:chOff x="6139625" y="939075"/>
              <a:chExt cx="1818642" cy="681247"/>
            </a:xfrm>
          </p:grpSpPr>
          <p:sp>
            <p:nvSpPr>
              <p:cNvPr id="2882" name="Google Shape;2882;g358fe18d560_3_2816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3" name="Google Shape;2883;g358fe18d560_3_2816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4" name="Google Shape;2884;g358fe18d560_3_2816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5" name="Google Shape;2885;g358fe18d560_3_2816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86" name="Google Shape;2886;g358fe18d560_3_2816"/>
            <p:cNvGrpSpPr/>
            <p:nvPr/>
          </p:nvGrpSpPr>
          <p:grpSpPr>
            <a:xfrm>
              <a:off x="6334376" y="4948291"/>
              <a:ext cx="942695" cy="390401"/>
              <a:chOff x="5525375" y="1545600"/>
              <a:chExt cx="289650" cy="119950"/>
            </a:xfrm>
          </p:grpSpPr>
          <p:sp>
            <p:nvSpPr>
              <p:cNvPr id="2887" name="Google Shape;2887;g358fe18d560_3_2816"/>
              <p:cNvSpPr/>
              <p:nvPr/>
            </p:nvSpPr>
            <p:spPr>
              <a:xfrm>
                <a:off x="5525375" y="1545600"/>
                <a:ext cx="2896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4798" extrusionOk="0">
                    <a:moveTo>
                      <a:pt x="4148" y="1"/>
                    </a:moveTo>
                    <a:cubicBezTo>
                      <a:pt x="3896" y="1"/>
                      <a:pt x="3639" y="27"/>
                      <a:pt x="3382" y="82"/>
                    </a:cubicBezTo>
                    <a:cubicBezTo>
                      <a:pt x="1263" y="535"/>
                      <a:pt x="1" y="2737"/>
                      <a:pt x="667" y="4797"/>
                    </a:cubicBezTo>
                    <a:lnTo>
                      <a:pt x="11586" y="4797"/>
                    </a:lnTo>
                    <a:cubicBezTo>
                      <a:pt x="11478" y="3618"/>
                      <a:pt x="10478" y="2713"/>
                      <a:pt x="9288" y="2713"/>
                    </a:cubicBezTo>
                    <a:cubicBezTo>
                      <a:pt x="8740" y="2713"/>
                      <a:pt x="8204" y="2916"/>
                      <a:pt x="7787" y="3273"/>
                    </a:cubicBezTo>
                    <a:cubicBezTo>
                      <a:pt x="7589" y="1380"/>
                      <a:pt x="5975" y="1"/>
                      <a:pt x="4148" y="1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8" name="Google Shape;2888;g358fe18d560_3_2816"/>
              <p:cNvSpPr/>
              <p:nvPr/>
            </p:nvSpPr>
            <p:spPr>
              <a:xfrm>
                <a:off x="5700100" y="1625025"/>
                <a:ext cx="223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168" extrusionOk="0">
                    <a:moveTo>
                      <a:pt x="703" y="1"/>
                    </a:moveTo>
                    <a:cubicBezTo>
                      <a:pt x="382" y="287"/>
                      <a:pt x="132" y="668"/>
                      <a:pt x="1" y="1084"/>
                    </a:cubicBezTo>
                    <a:lnTo>
                      <a:pt x="275" y="1168"/>
                    </a:lnTo>
                    <a:cubicBezTo>
                      <a:pt x="394" y="798"/>
                      <a:pt x="608" y="465"/>
                      <a:pt x="894" y="215"/>
                    </a:cubicBez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89" name="Google Shape;2889;g358fe18d560_3_2816"/>
            <p:cNvGrpSpPr/>
            <p:nvPr/>
          </p:nvGrpSpPr>
          <p:grpSpPr>
            <a:xfrm>
              <a:off x="-1528709" y="1714420"/>
              <a:ext cx="2740512" cy="1026571"/>
              <a:chOff x="6139625" y="939075"/>
              <a:chExt cx="1818642" cy="681247"/>
            </a:xfrm>
          </p:grpSpPr>
          <p:sp>
            <p:nvSpPr>
              <p:cNvPr id="2890" name="Google Shape;2890;g358fe18d560_3_2816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1" name="Google Shape;2891;g358fe18d560_3_2816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2" name="Google Shape;2892;g358fe18d560_3_2816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3" name="Google Shape;2893;g358fe18d560_3_2816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4" name="Google Shape;2894;g358fe18d560_3_2816"/>
            <p:cNvGrpSpPr/>
            <p:nvPr/>
          </p:nvGrpSpPr>
          <p:grpSpPr>
            <a:xfrm rot="10800000">
              <a:off x="7340006" y="-380956"/>
              <a:ext cx="2740512" cy="1026571"/>
              <a:chOff x="6139625" y="939075"/>
              <a:chExt cx="1818642" cy="681247"/>
            </a:xfrm>
          </p:grpSpPr>
          <p:sp>
            <p:nvSpPr>
              <p:cNvPr id="2895" name="Google Shape;2895;g358fe18d560_3_2816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6" name="Google Shape;2896;g358fe18d560_3_2816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7" name="Google Shape;2897;g358fe18d560_3_2816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8" name="Google Shape;2898;g358fe18d560_3_2816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99" name="Google Shape;2899;g358fe18d560_3_2816"/>
          <p:cNvGrpSpPr/>
          <p:nvPr/>
        </p:nvGrpSpPr>
        <p:grpSpPr>
          <a:xfrm>
            <a:off x="362774" y="8401146"/>
            <a:ext cx="2466026" cy="1571378"/>
            <a:chOff x="6197575" y="1890475"/>
            <a:chExt cx="2439195" cy="1554281"/>
          </a:xfrm>
        </p:grpSpPr>
        <p:sp>
          <p:nvSpPr>
            <p:cNvPr id="2900" name="Google Shape;2900;g358fe18d560_3_2816"/>
            <p:cNvSpPr/>
            <p:nvPr/>
          </p:nvSpPr>
          <p:spPr>
            <a:xfrm>
              <a:off x="6568452" y="1890475"/>
              <a:ext cx="1697879" cy="1503624"/>
            </a:xfrm>
            <a:custGeom>
              <a:avLst/>
              <a:gdLst/>
              <a:ahLst/>
              <a:cxnLst/>
              <a:rect l="l" t="t" r="r" b="b"/>
              <a:pathLst>
                <a:path w="49436" h="43780" extrusionOk="0">
                  <a:moveTo>
                    <a:pt x="24718" y="0"/>
                  </a:moveTo>
                  <a:cubicBezTo>
                    <a:pt x="8895" y="0"/>
                    <a:pt x="2311" y="11549"/>
                    <a:pt x="1156" y="20800"/>
                  </a:cubicBezTo>
                  <a:cubicBezTo>
                    <a:pt x="1" y="30040"/>
                    <a:pt x="1156" y="43779"/>
                    <a:pt x="1156" y="43779"/>
                  </a:cubicBezTo>
                  <a:lnTo>
                    <a:pt x="14550" y="43779"/>
                  </a:lnTo>
                  <a:lnTo>
                    <a:pt x="14550" y="29694"/>
                  </a:lnTo>
                  <a:cubicBezTo>
                    <a:pt x="14550" y="24372"/>
                    <a:pt x="17205" y="16169"/>
                    <a:pt x="24718" y="16169"/>
                  </a:cubicBezTo>
                  <a:cubicBezTo>
                    <a:pt x="32219" y="16169"/>
                    <a:pt x="34874" y="24372"/>
                    <a:pt x="34874" y="29694"/>
                  </a:cubicBezTo>
                  <a:lnTo>
                    <a:pt x="34874" y="43779"/>
                  </a:lnTo>
                  <a:lnTo>
                    <a:pt x="48269" y="43779"/>
                  </a:lnTo>
                  <a:cubicBezTo>
                    <a:pt x="48269" y="43779"/>
                    <a:pt x="49436" y="30040"/>
                    <a:pt x="48281" y="20800"/>
                  </a:cubicBezTo>
                  <a:cubicBezTo>
                    <a:pt x="47126" y="11549"/>
                    <a:pt x="40542" y="0"/>
                    <a:pt x="247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g358fe18d560_3_2816"/>
            <p:cNvSpPr/>
            <p:nvPr/>
          </p:nvSpPr>
          <p:spPr>
            <a:xfrm>
              <a:off x="6676428" y="1993919"/>
              <a:ext cx="1481952" cy="1400589"/>
            </a:xfrm>
            <a:custGeom>
              <a:avLst/>
              <a:gdLst/>
              <a:ahLst/>
              <a:cxnLst/>
              <a:rect l="l" t="t" r="r" b="b"/>
              <a:pathLst>
                <a:path w="43149" h="40780" extrusionOk="0">
                  <a:moveTo>
                    <a:pt x="21574" y="0"/>
                  </a:moveTo>
                  <a:cubicBezTo>
                    <a:pt x="10942" y="0"/>
                    <a:pt x="2631" y="8323"/>
                    <a:pt x="1131" y="18372"/>
                  </a:cubicBezTo>
                  <a:cubicBezTo>
                    <a:pt x="0" y="25932"/>
                    <a:pt x="572" y="36171"/>
                    <a:pt x="917" y="40779"/>
                  </a:cubicBezTo>
                  <a:lnTo>
                    <a:pt x="11406" y="40779"/>
                  </a:lnTo>
                  <a:lnTo>
                    <a:pt x="11406" y="26682"/>
                  </a:lnTo>
                  <a:cubicBezTo>
                    <a:pt x="11406" y="21360"/>
                    <a:pt x="14061" y="13157"/>
                    <a:pt x="21574" y="13157"/>
                  </a:cubicBezTo>
                  <a:cubicBezTo>
                    <a:pt x="29087" y="13157"/>
                    <a:pt x="31742" y="21360"/>
                    <a:pt x="31742" y="26682"/>
                  </a:cubicBezTo>
                  <a:lnTo>
                    <a:pt x="31742" y="40767"/>
                  </a:lnTo>
                  <a:lnTo>
                    <a:pt x="42232" y="40767"/>
                  </a:lnTo>
                  <a:cubicBezTo>
                    <a:pt x="42577" y="36160"/>
                    <a:pt x="43148" y="25920"/>
                    <a:pt x="42017" y="18360"/>
                  </a:cubicBezTo>
                  <a:cubicBezTo>
                    <a:pt x="40517" y="8311"/>
                    <a:pt x="32207" y="0"/>
                    <a:pt x="215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g358fe18d560_3_2816"/>
            <p:cNvSpPr/>
            <p:nvPr/>
          </p:nvSpPr>
          <p:spPr>
            <a:xfrm>
              <a:off x="6849794" y="2140292"/>
              <a:ext cx="1134793" cy="1253799"/>
            </a:xfrm>
            <a:custGeom>
              <a:avLst/>
              <a:gdLst/>
              <a:ahLst/>
              <a:cxnLst/>
              <a:rect l="l" t="t" r="r" b="b"/>
              <a:pathLst>
                <a:path w="33041" h="36506" extrusionOk="0">
                  <a:moveTo>
                    <a:pt x="16526" y="1"/>
                  </a:moveTo>
                  <a:cubicBezTo>
                    <a:pt x="5430" y="1"/>
                    <a:pt x="0" y="10407"/>
                    <a:pt x="0" y="18491"/>
                  </a:cubicBezTo>
                  <a:lnTo>
                    <a:pt x="0" y="36505"/>
                  </a:lnTo>
                  <a:lnTo>
                    <a:pt x="6358" y="36505"/>
                  </a:lnTo>
                  <a:lnTo>
                    <a:pt x="6358" y="22420"/>
                  </a:lnTo>
                  <a:cubicBezTo>
                    <a:pt x="6358" y="17098"/>
                    <a:pt x="9013" y="8895"/>
                    <a:pt x="16526" y="8895"/>
                  </a:cubicBezTo>
                  <a:cubicBezTo>
                    <a:pt x="24027" y="8895"/>
                    <a:pt x="26694" y="17098"/>
                    <a:pt x="26694" y="22420"/>
                  </a:cubicBezTo>
                  <a:lnTo>
                    <a:pt x="26694" y="36505"/>
                  </a:lnTo>
                  <a:lnTo>
                    <a:pt x="33040" y="36505"/>
                  </a:lnTo>
                  <a:lnTo>
                    <a:pt x="33040" y="18491"/>
                  </a:lnTo>
                  <a:cubicBezTo>
                    <a:pt x="33040" y="10407"/>
                    <a:pt x="27611" y="1"/>
                    <a:pt x="16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g358fe18d560_3_2816"/>
            <p:cNvSpPr/>
            <p:nvPr/>
          </p:nvSpPr>
          <p:spPr>
            <a:xfrm>
              <a:off x="6981056" y="2287112"/>
              <a:ext cx="872672" cy="1106974"/>
            </a:xfrm>
            <a:custGeom>
              <a:avLst/>
              <a:gdLst/>
              <a:ahLst/>
              <a:cxnLst/>
              <a:rect l="l" t="t" r="r" b="b"/>
              <a:pathLst>
                <a:path w="25409" h="32231" extrusionOk="0">
                  <a:moveTo>
                    <a:pt x="12704" y="0"/>
                  </a:moveTo>
                  <a:cubicBezTo>
                    <a:pt x="3346" y="0"/>
                    <a:pt x="0" y="8787"/>
                    <a:pt x="0" y="16288"/>
                  </a:cubicBezTo>
                  <a:lnTo>
                    <a:pt x="0" y="32230"/>
                  </a:lnTo>
                  <a:lnTo>
                    <a:pt x="2536" y="32230"/>
                  </a:lnTo>
                  <a:lnTo>
                    <a:pt x="2536" y="18145"/>
                  </a:lnTo>
                  <a:cubicBezTo>
                    <a:pt x="2536" y="12823"/>
                    <a:pt x="5191" y="4620"/>
                    <a:pt x="12704" y="4620"/>
                  </a:cubicBezTo>
                  <a:cubicBezTo>
                    <a:pt x="20217" y="4620"/>
                    <a:pt x="22872" y="12823"/>
                    <a:pt x="22872" y="18145"/>
                  </a:cubicBezTo>
                  <a:lnTo>
                    <a:pt x="22872" y="32230"/>
                  </a:lnTo>
                  <a:lnTo>
                    <a:pt x="25408" y="32230"/>
                  </a:lnTo>
                  <a:lnTo>
                    <a:pt x="25408" y="16288"/>
                  </a:lnTo>
                  <a:cubicBezTo>
                    <a:pt x="25408" y="8787"/>
                    <a:pt x="22063" y="0"/>
                    <a:pt x="127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g358fe18d560_3_2816"/>
            <p:cNvSpPr/>
            <p:nvPr/>
          </p:nvSpPr>
          <p:spPr>
            <a:xfrm>
              <a:off x="6197575" y="2958534"/>
              <a:ext cx="1071014" cy="486222"/>
            </a:xfrm>
            <a:custGeom>
              <a:avLst/>
              <a:gdLst/>
              <a:ahLst/>
              <a:cxnLst/>
              <a:rect l="l" t="t" r="r" b="b"/>
              <a:pathLst>
                <a:path w="31184" h="14157" extrusionOk="0">
                  <a:moveTo>
                    <a:pt x="14571" y="0"/>
                  </a:moveTo>
                  <a:cubicBezTo>
                    <a:pt x="14181" y="0"/>
                    <a:pt x="13784" y="31"/>
                    <a:pt x="13384" y="95"/>
                  </a:cubicBezTo>
                  <a:cubicBezTo>
                    <a:pt x="9085" y="774"/>
                    <a:pt x="7264" y="4882"/>
                    <a:pt x="7264" y="4882"/>
                  </a:cubicBezTo>
                  <a:cubicBezTo>
                    <a:pt x="7264" y="4882"/>
                    <a:pt x="7069" y="4853"/>
                    <a:pt x="6754" y="4853"/>
                  </a:cubicBezTo>
                  <a:cubicBezTo>
                    <a:pt x="5931" y="4853"/>
                    <a:pt x="4283" y="5046"/>
                    <a:pt x="3120" y="6441"/>
                  </a:cubicBezTo>
                  <a:cubicBezTo>
                    <a:pt x="1501" y="8370"/>
                    <a:pt x="2489" y="11109"/>
                    <a:pt x="2489" y="11109"/>
                  </a:cubicBezTo>
                  <a:cubicBezTo>
                    <a:pt x="1" y="11609"/>
                    <a:pt x="501" y="14157"/>
                    <a:pt x="501" y="14157"/>
                  </a:cubicBezTo>
                  <a:lnTo>
                    <a:pt x="31124" y="14157"/>
                  </a:lnTo>
                  <a:cubicBezTo>
                    <a:pt x="31183" y="9930"/>
                    <a:pt x="27135" y="9799"/>
                    <a:pt x="27135" y="9799"/>
                  </a:cubicBezTo>
                  <a:cubicBezTo>
                    <a:pt x="27135" y="9799"/>
                    <a:pt x="27135" y="7430"/>
                    <a:pt x="25647" y="6501"/>
                  </a:cubicBezTo>
                  <a:cubicBezTo>
                    <a:pt x="24975" y="6076"/>
                    <a:pt x="24211" y="5960"/>
                    <a:pt x="23575" y="5960"/>
                  </a:cubicBezTo>
                  <a:cubicBezTo>
                    <a:pt x="22802" y="5960"/>
                    <a:pt x="22218" y="6132"/>
                    <a:pt x="22218" y="6132"/>
                  </a:cubicBezTo>
                  <a:cubicBezTo>
                    <a:pt x="21603" y="2914"/>
                    <a:pt x="18373" y="0"/>
                    <a:pt x="14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g358fe18d560_3_2816"/>
            <p:cNvSpPr/>
            <p:nvPr/>
          </p:nvSpPr>
          <p:spPr>
            <a:xfrm>
              <a:off x="6276497" y="3060570"/>
              <a:ext cx="910726" cy="384183"/>
            </a:xfrm>
            <a:custGeom>
              <a:avLst/>
              <a:gdLst/>
              <a:ahLst/>
              <a:cxnLst/>
              <a:rect l="l" t="t" r="r" b="b"/>
              <a:pathLst>
                <a:path w="26517" h="11186" extrusionOk="0">
                  <a:moveTo>
                    <a:pt x="11729" y="1"/>
                  </a:moveTo>
                  <a:cubicBezTo>
                    <a:pt x="11497" y="1"/>
                    <a:pt x="11258" y="14"/>
                    <a:pt x="11014" y="41"/>
                  </a:cubicBezTo>
                  <a:cubicBezTo>
                    <a:pt x="7228" y="482"/>
                    <a:pt x="6347" y="4101"/>
                    <a:pt x="6347" y="4101"/>
                  </a:cubicBezTo>
                  <a:cubicBezTo>
                    <a:pt x="6319" y="4101"/>
                    <a:pt x="6291" y="4101"/>
                    <a:pt x="6263" y="4101"/>
                  </a:cubicBezTo>
                  <a:cubicBezTo>
                    <a:pt x="5007" y="4101"/>
                    <a:pt x="3803" y="4622"/>
                    <a:pt x="2930" y="5518"/>
                  </a:cubicBezTo>
                  <a:cubicBezTo>
                    <a:pt x="1442" y="7078"/>
                    <a:pt x="1930" y="8816"/>
                    <a:pt x="1930" y="8816"/>
                  </a:cubicBezTo>
                  <a:cubicBezTo>
                    <a:pt x="1" y="9507"/>
                    <a:pt x="72" y="11186"/>
                    <a:pt x="72" y="11186"/>
                  </a:cubicBezTo>
                  <a:lnTo>
                    <a:pt x="26516" y="11186"/>
                  </a:lnTo>
                  <a:cubicBezTo>
                    <a:pt x="26163" y="8143"/>
                    <a:pt x="23291" y="8078"/>
                    <a:pt x="23044" y="8078"/>
                  </a:cubicBezTo>
                  <a:cubicBezTo>
                    <a:pt x="23033" y="8078"/>
                    <a:pt x="23028" y="8078"/>
                    <a:pt x="23028" y="8078"/>
                  </a:cubicBezTo>
                  <a:cubicBezTo>
                    <a:pt x="23028" y="8078"/>
                    <a:pt x="23349" y="6328"/>
                    <a:pt x="22039" y="5090"/>
                  </a:cubicBezTo>
                  <a:cubicBezTo>
                    <a:pt x="21491" y="4567"/>
                    <a:pt x="20683" y="4415"/>
                    <a:pt x="19928" y="4415"/>
                  </a:cubicBezTo>
                  <a:cubicBezTo>
                    <a:pt x="18878" y="4415"/>
                    <a:pt x="17932" y="4709"/>
                    <a:pt x="17932" y="4709"/>
                  </a:cubicBezTo>
                  <a:cubicBezTo>
                    <a:pt x="17230" y="2792"/>
                    <a:pt x="15110" y="1"/>
                    <a:pt x="11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g358fe18d560_3_2816"/>
            <p:cNvSpPr/>
            <p:nvPr/>
          </p:nvSpPr>
          <p:spPr>
            <a:xfrm>
              <a:off x="7566202" y="2958534"/>
              <a:ext cx="1070568" cy="486222"/>
            </a:xfrm>
            <a:custGeom>
              <a:avLst/>
              <a:gdLst/>
              <a:ahLst/>
              <a:cxnLst/>
              <a:rect l="l" t="t" r="r" b="b"/>
              <a:pathLst>
                <a:path w="31171" h="14157" extrusionOk="0">
                  <a:moveTo>
                    <a:pt x="16612" y="0"/>
                  </a:moveTo>
                  <a:cubicBezTo>
                    <a:pt x="12811" y="0"/>
                    <a:pt x="9580" y="2914"/>
                    <a:pt x="8954" y="6132"/>
                  </a:cubicBezTo>
                  <a:cubicBezTo>
                    <a:pt x="8954" y="6132"/>
                    <a:pt x="8373" y="5960"/>
                    <a:pt x="7603" y="5960"/>
                  </a:cubicBezTo>
                  <a:cubicBezTo>
                    <a:pt x="6970" y="5960"/>
                    <a:pt x="6208" y="6076"/>
                    <a:pt x="5537" y="6501"/>
                  </a:cubicBezTo>
                  <a:cubicBezTo>
                    <a:pt x="4048" y="7430"/>
                    <a:pt x="4048" y="9799"/>
                    <a:pt x="4048" y="9799"/>
                  </a:cubicBezTo>
                  <a:cubicBezTo>
                    <a:pt x="4048" y="9799"/>
                    <a:pt x="0" y="9930"/>
                    <a:pt x="72" y="14157"/>
                  </a:cubicBezTo>
                  <a:lnTo>
                    <a:pt x="30683" y="14157"/>
                  </a:lnTo>
                  <a:cubicBezTo>
                    <a:pt x="30683" y="14157"/>
                    <a:pt x="31171" y="11609"/>
                    <a:pt x="28682" y="11109"/>
                  </a:cubicBezTo>
                  <a:cubicBezTo>
                    <a:pt x="28682" y="11109"/>
                    <a:pt x="29682" y="8370"/>
                    <a:pt x="28063" y="6441"/>
                  </a:cubicBezTo>
                  <a:cubicBezTo>
                    <a:pt x="26892" y="5046"/>
                    <a:pt x="25248" y="4853"/>
                    <a:pt x="24427" y="4853"/>
                  </a:cubicBezTo>
                  <a:cubicBezTo>
                    <a:pt x="24113" y="4853"/>
                    <a:pt x="23920" y="4882"/>
                    <a:pt x="23920" y="4882"/>
                  </a:cubicBezTo>
                  <a:cubicBezTo>
                    <a:pt x="23920" y="4882"/>
                    <a:pt x="22086" y="774"/>
                    <a:pt x="17800" y="95"/>
                  </a:cubicBezTo>
                  <a:cubicBezTo>
                    <a:pt x="17400" y="31"/>
                    <a:pt x="17003" y="0"/>
                    <a:pt x="166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g358fe18d560_3_2816"/>
            <p:cNvSpPr/>
            <p:nvPr/>
          </p:nvSpPr>
          <p:spPr>
            <a:xfrm>
              <a:off x="7647562" y="3060570"/>
              <a:ext cx="910692" cy="384183"/>
            </a:xfrm>
            <a:custGeom>
              <a:avLst/>
              <a:gdLst/>
              <a:ahLst/>
              <a:cxnLst/>
              <a:rect l="l" t="t" r="r" b="b"/>
              <a:pathLst>
                <a:path w="26516" h="11186" extrusionOk="0">
                  <a:moveTo>
                    <a:pt x="14778" y="1"/>
                  </a:moveTo>
                  <a:cubicBezTo>
                    <a:pt x="11406" y="1"/>
                    <a:pt x="9287" y="2792"/>
                    <a:pt x="8585" y="4709"/>
                  </a:cubicBezTo>
                  <a:cubicBezTo>
                    <a:pt x="8585" y="4709"/>
                    <a:pt x="7638" y="4415"/>
                    <a:pt x="6588" y="4415"/>
                  </a:cubicBezTo>
                  <a:cubicBezTo>
                    <a:pt x="5833" y="4415"/>
                    <a:pt x="5025" y="4567"/>
                    <a:pt x="4477" y="5090"/>
                  </a:cubicBezTo>
                  <a:cubicBezTo>
                    <a:pt x="3168" y="6328"/>
                    <a:pt x="3489" y="8078"/>
                    <a:pt x="3489" y="8078"/>
                  </a:cubicBezTo>
                  <a:cubicBezTo>
                    <a:pt x="3489" y="8078"/>
                    <a:pt x="3483" y="8078"/>
                    <a:pt x="3472" y="8078"/>
                  </a:cubicBezTo>
                  <a:cubicBezTo>
                    <a:pt x="3226" y="8078"/>
                    <a:pt x="354" y="8143"/>
                    <a:pt x="1" y="11186"/>
                  </a:cubicBezTo>
                  <a:lnTo>
                    <a:pt x="26444" y="11186"/>
                  </a:lnTo>
                  <a:cubicBezTo>
                    <a:pt x="26444" y="11186"/>
                    <a:pt x="26516" y="9507"/>
                    <a:pt x="24587" y="8816"/>
                  </a:cubicBezTo>
                  <a:cubicBezTo>
                    <a:pt x="24587" y="8816"/>
                    <a:pt x="25075" y="7078"/>
                    <a:pt x="23587" y="5518"/>
                  </a:cubicBezTo>
                  <a:cubicBezTo>
                    <a:pt x="22713" y="4622"/>
                    <a:pt x="21509" y="4101"/>
                    <a:pt x="20243" y="4101"/>
                  </a:cubicBezTo>
                  <a:cubicBezTo>
                    <a:pt x="20214" y="4101"/>
                    <a:pt x="20186" y="4101"/>
                    <a:pt x="20158" y="4101"/>
                  </a:cubicBezTo>
                  <a:cubicBezTo>
                    <a:pt x="20158" y="4101"/>
                    <a:pt x="19289" y="482"/>
                    <a:pt x="15491" y="41"/>
                  </a:cubicBezTo>
                  <a:cubicBezTo>
                    <a:pt x="15247" y="14"/>
                    <a:pt x="15009" y="1"/>
                    <a:pt x="147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8" name="Google Shape;2908;g358fe18d560_3_2816"/>
          <p:cNvGrpSpPr/>
          <p:nvPr/>
        </p:nvGrpSpPr>
        <p:grpSpPr>
          <a:xfrm>
            <a:off x="16861536" y="1385791"/>
            <a:ext cx="2064687" cy="2467124"/>
            <a:chOff x="3840250" y="590138"/>
            <a:chExt cx="1090350" cy="1302875"/>
          </a:xfrm>
        </p:grpSpPr>
        <p:sp>
          <p:nvSpPr>
            <p:cNvPr id="2909" name="Google Shape;2909;g358fe18d560_3_2816"/>
            <p:cNvSpPr/>
            <p:nvPr/>
          </p:nvSpPr>
          <p:spPr>
            <a:xfrm>
              <a:off x="3868225" y="590138"/>
              <a:ext cx="523900" cy="373575"/>
            </a:xfrm>
            <a:custGeom>
              <a:avLst/>
              <a:gdLst/>
              <a:ahLst/>
              <a:cxnLst/>
              <a:rect l="l" t="t" r="r" b="b"/>
              <a:pathLst>
                <a:path w="20956" h="14943" extrusionOk="0">
                  <a:moveTo>
                    <a:pt x="10478" y="1"/>
                  </a:moveTo>
                  <a:cubicBezTo>
                    <a:pt x="10478" y="1"/>
                    <a:pt x="1" y="14943"/>
                    <a:pt x="10478" y="14943"/>
                  </a:cubicBezTo>
                  <a:cubicBezTo>
                    <a:pt x="20956" y="14943"/>
                    <a:pt x="10478" y="1"/>
                    <a:pt x="1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g358fe18d560_3_2816"/>
            <p:cNvSpPr/>
            <p:nvPr/>
          </p:nvSpPr>
          <p:spPr>
            <a:xfrm>
              <a:off x="3963475" y="669913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68" y="0"/>
                  </a:moveTo>
                  <a:cubicBezTo>
                    <a:pt x="6668" y="0"/>
                    <a:pt x="1" y="9502"/>
                    <a:pt x="6668" y="9502"/>
                  </a:cubicBezTo>
                  <a:cubicBezTo>
                    <a:pt x="13324" y="9502"/>
                    <a:pt x="6668" y="0"/>
                    <a:pt x="6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g358fe18d560_3_2816"/>
            <p:cNvSpPr/>
            <p:nvPr/>
          </p:nvSpPr>
          <p:spPr>
            <a:xfrm>
              <a:off x="4035800" y="747113"/>
              <a:ext cx="76525" cy="169300"/>
            </a:xfrm>
            <a:custGeom>
              <a:avLst/>
              <a:gdLst/>
              <a:ahLst/>
              <a:cxnLst/>
              <a:rect l="l" t="t" r="r" b="b"/>
              <a:pathLst>
                <a:path w="3061" h="6772" extrusionOk="0">
                  <a:moveTo>
                    <a:pt x="1922" y="1"/>
                  </a:moveTo>
                  <a:cubicBezTo>
                    <a:pt x="1675" y="1"/>
                    <a:pt x="1386" y="169"/>
                    <a:pt x="1096" y="508"/>
                  </a:cubicBezTo>
                  <a:cubicBezTo>
                    <a:pt x="477" y="1234"/>
                    <a:pt x="1" y="3913"/>
                    <a:pt x="227" y="5354"/>
                  </a:cubicBezTo>
                  <a:cubicBezTo>
                    <a:pt x="385" y="6308"/>
                    <a:pt x="1018" y="6771"/>
                    <a:pt x="1614" y="6771"/>
                  </a:cubicBezTo>
                  <a:cubicBezTo>
                    <a:pt x="1918" y="6771"/>
                    <a:pt x="2213" y="6651"/>
                    <a:pt x="2430" y="6414"/>
                  </a:cubicBezTo>
                  <a:cubicBezTo>
                    <a:pt x="3061" y="5699"/>
                    <a:pt x="2096" y="4378"/>
                    <a:pt x="2430" y="2925"/>
                  </a:cubicBezTo>
                  <a:cubicBezTo>
                    <a:pt x="2876" y="981"/>
                    <a:pt x="2519" y="1"/>
                    <a:pt x="19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g358fe18d560_3_2816"/>
            <p:cNvSpPr/>
            <p:nvPr/>
          </p:nvSpPr>
          <p:spPr>
            <a:xfrm>
              <a:off x="4332875" y="729438"/>
              <a:ext cx="523900" cy="373575"/>
            </a:xfrm>
            <a:custGeom>
              <a:avLst/>
              <a:gdLst/>
              <a:ahLst/>
              <a:cxnLst/>
              <a:rect l="l" t="t" r="r" b="b"/>
              <a:pathLst>
                <a:path w="20956" h="14943" extrusionOk="0">
                  <a:moveTo>
                    <a:pt x="10478" y="1"/>
                  </a:moveTo>
                  <a:cubicBezTo>
                    <a:pt x="10478" y="1"/>
                    <a:pt x="0" y="14943"/>
                    <a:pt x="10478" y="14943"/>
                  </a:cubicBezTo>
                  <a:cubicBezTo>
                    <a:pt x="20955" y="14943"/>
                    <a:pt x="10478" y="1"/>
                    <a:pt x="1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g358fe18d560_3_2816"/>
            <p:cNvSpPr/>
            <p:nvPr/>
          </p:nvSpPr>
          <p:spPr>
            <a:xfrm>
              <a:off x="4428425" y="809213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56" y="0"/>
                  </a:moveTo>
                  <a:cubicBezTo>
                    <a:pt x="6656" y="0"/>
                    <a:pt x="0" y="9502"/>
                    <a:pt x="6656" y="9502"/>
                  </a:cubicBezTo>
                  <a:cubicBezTo>
                    <a:pt x="13323" y="9502"/>
                    <a:pt x="6656" y="0"/>
                    <a:pt x="6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g358fe18d560_3_2816"/>
            <p:cNvSpPr/>
            <p:nvPr/>
          </p:nvSpPr>
          <p:spPr>
            <a:xfrm>
              <a:off x="4500450" y="886438"/>
              <a:ext cx="76525" cy="169350"/>
            </a:xfrm>
            <a:custGeom>
              <a:avLst/>
              <a:gdLst/>
              <a:ahLst/>
              <a:cxnLst/>
              <a:rect l="l" t="t" r="r" b="b"/>
              <a:pathLst>
                <a:path w="3061" h="6774" extrusionOk="0">
                  <a:moveTo>
                    <a:pt x="1921" y="0"/>
                  </a:moveTo>
                  <a:cubicBezTo>
                    <a:pt x="1674" y="0"/>
                    <a:pt x="1385" y="169"/>
                    <a:pt x="1096" y="507"/>
                  </a:cubicBezTo>
                  <a:cubicBezTo>
                    <a:pt x="477" y="1233"/>
                    <a:pt x="1" y="3912"/>
                    <a:pt x="227" y="5353"/>
                  </a:cubicBezTo>
                  <a:cubicBezTo>
                    <a:pt x="384" y="6312"/>
                    <a:pt x="1014" y="6773"/>
                    <a:pt x="1609" y="6773"/>
                  </a:cubicBezTo>
                  <a:cubicBezTo>
                    <a:pt x="1914" y="6773"/>
                    <a:pt x="2211" y="6651"/>
                    <a:pt x="2429" y="6413"/>
                  </a:cubicBezTo>
                  <a:cubicBezTo>
                    <a:pt x="3060" y="5698"/>
                    <a:pt x="2096" y="4377"/>
                    <a:pt x="2429" y="2936"/>
                  </a:cubicBezTo>
                  <a:cubicBezTo>
                    <a:pt x="2876" y="983"/>
                    <a:pt x="2518" y="0"/>
                    <a:pt x="19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g358fe18d560_3_2816"/>
            <p:cNvSpPr/>
            <p:nvPr/>
          </p:nvSpPr>
          <p:spPr>
            <a:xfrm>
              <a:off x="4069450" y="1093763"/>
              <a:ext cx="523900" cy="373600"/>
            </a:xfrm>
            <a:custGeom>
              <a:avLst/>
              <a:gdLst/>
              <a:ahLst/>
              <a:cxnLst/>
              <a:rect l="l" t="t" r="r" b="b"/>
              <a:pathLst>
                <a:path w="20956" h="14944" extrusionOk="0">
                  <a:moveTo>
                    <a:pt x="10478" y="1"/>
                  </a:moveTo>
                  <a:cubicBezTo>
                    <a:pt x="10478" y="1"/>
                    <a:pt x="0" y="14943"/>
                    <a:pt x="10478" y="14943"/>
                  </a:cubicBezTo>
                  <a:cubicBezTo>
                    <a:pt x="20955" y="14943"/>
                    <a:pt x="10478" y="1"/>
                    <a:pt x="1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g358fe18d560_3_2816"/>
            <p:cNvSpPr/>
            <p:nvPr/>
          </p:nvSpPr>
          <p:spPr>
            <a:xfrm>
              <a:off x="4165000" y="1173238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56" y="1"/>
                  </a:moveTo>
                  <a:cubicBezTo>
                    <a:pt x="6656" y="1"/>
                    <a:pt x="0" y="9502"/>
                    <a:pt x="6656" y="9502"/>
                  </a:cubicBezTo>
                  <a:cubicBezTo>
                    <a:pt x="13323" y="9502"/>
                    <a:pt x="6656" y="1"/>
                    <a:pt x="66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g358fe18d560_3_2816"/>
            <p:cNvSpPr/>
            <p:nvPr/>
          </p:nvSpPr>
          <p:spPr>
            <a:xfrm>
              <a:off x="4237025" y="1250463"/>
              <a:ext cx="76525" cy="169500"/>
            </a:xfrm>
            <a:custGeom>
              <a:avLst/>
              <a:gdLst/>
              <a:ahLst/>
              <a:cxnLst/>
              <a:rect l="l" t="t" r="r" b="b"/>
              <a:pathLst>
                <a:path w="3061" h="6780" extrusionOk="0">
                  <a:moveTo>
                    <a:pt x="1921" y="0"/>
                  </a:moveTo>
                  <a:cubicBezTo>
                    <a:pt x="1674" y="0"/>
                    <a:pt x="1385" y="169"/>
                    <a:pt x="1096" y="507"/>
                  </a:cubicBezTo>
                  <a:cubicBezTo>
                    <a:pt x="477" y="1234"/>
                    <a:pt x="0" y="3913"/>
                    <a:pt x="227" y="5365"/>
                  </a:cubicBezTo>
                  <a:cubicBezTo>
                    <a:pt x="384" y="6316"/>
                    <a:pt x="1013" y="6779"/>
                    <a:pt x="1607" y="6779"/>
                  </a:cubicBezTo>
                  <a:cubicBezTo>
                    <a:pt x="1913" y="6779"/>
                    <a:pt x="2211" y="6656"/>
                    <a:pt x="2429" y="6413"/>
                  </a:cubicBezTo>
                  <a:cubicBezTo>
                    <a:pt x="3060" y="5710"/>
                    <a:pt x="2096" y="4377"/>
                    <a:pt x="2429" y="2936"/>
                  </a:cubicBezTo>
                  <a:cubicBezTo>
                    <a:pt x="2876" y="983"/>
                    <a:pt x="2518" y="0"/>
                    <a:pt x="19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g358fe18d560_3_2816"/>
            <p:cNvSpPr/>
            <p:nvPr/>
          </p:nvSpPr>
          <p:spPr>
            <a:xfrm>
              <a:off x="4406975" y="1291113"/>
              <a:ext cx="523625" cy="373300"/>
            </a:xfrm>
            <a:custGeom>
              <a:avLst/>
              <a:gdLst/>
              <a:ahLst/>
              <a:cxnLst/>
              <a:rect l="l" t="t" r="r" b="b"/>
              <a:pathLst>
                <a:path w="20945" h="14932" extrusionOk="0">
                  <a:moveTo>
                    <a:pt x="10478" y="1"/>
                  </a:moveTo>
                  <a:cubicBezTo>
                    <a:pt x="10478" y="1"/>
                    <a:pt x="1" y="14931"/>
                    <a:pt x="10478" y="14931"/>
                  </a:cubicBezTo>
                  <a:cubicBezTo>
                    <a:pt x="20944" y="14931"/>
                    <a:pt x="10478" y="1"/>
                    <a:pt x="1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g358fe18d560_3_2816"/>
            <p:cNvSpPr/>
            <p:nvPr/>
          </p:nvSpPr>
          <p:spPr>
            <a:xfrm>
              <a:off x="4502225" y="1370588"/>
              <a:ext cx="333125" cy="237550"/>
            </a:xfrm>
            <a:custGeom>
              <a:avLst/>
              <a:gdLst/>
              <a:ahLst/>
              <a:cxnLst/>
              <a:rect l="l" t="t" r="r" b="b"/>
              <a:pathLst>
                <a:path w="13325" h="9502" extrusionOk="0">
                  <a:moveTo>
                    <a:pt x="6668" y="1"/>
                  </a:moveTo>
                  <a:cubicBezTo>
                    <a:pt x="6668" y="1"/>
                    <a:pt x="1" y="9502"/>
                    <a:pt x="6668" y="9502"/>
                  </a:cubicBezTo>
                  <a:cubicBezTo>
                    <a:pt x="13324" y="9502"/>
                    <a:pt x="6668" y="1"/>
                    <a:pt x="6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g358fe18d560_3_2816"/>
            <p:cNvSpPr/>
            <p:nvPr/>
          </p:nvSpPr>
          <p:spPr>
            <a:xfrm>
              <a:off x="4574575" y="1447813"/>
              <a:ext cx="76525" cy="169350"/>
            </a:xfrm>
            <a:custGeom>
              <a:avLst/>
              <a:gdLst/>
              <a:ahLst/>
              <a:cxnLst/>
              <a:rect l="l" t="t" r="r" b="b"/>
              <a:pathLst>
                <a:path w="3061" h="6774" extrusionOk="0">
                  <a:moveTo>
                    <a:pt x="1915" y="0"/>
                  </a:moveTo>
                  <a:cubicBezTo>
                    <a:pt x="1669" y="0"/>
                    <a:pt x="1382" y="169"/>
                    <a:pt x="1096" y="507"/>
                  </a:cubicBezTo>
                  <a:cubicBezTo>
                    <a:pt x="476" y="1234"/>
                    <a:pt x="0" y="3912"/>
                    <a:pt x="226" y="5353"/>
                  </a:cubicBezTo>
                  <a:cubicBezTo>
                    <a:pt x="376" y="6312"/>
                    <a:pt x="1008" y="6773"/>
                    <a:pt x="1602" y="6773"/>
                  </a:cubicBezTo>
                  <a:cubicBezTo>
                    <a:pt x="1908" y="6773"/>
                    <a:pt x="2203" y="6651"/>
                    <a:pt x="2417" y="6413"/>
                  </a:cubicBezTo>
                  <a:cubicBezTo>
                    <a:pt x="3060" y="5698"/>
                    <a:pt x="2084" y="4377"/>
                    <a:pt x="2417" y="2936"/>
                  </a:cubicBezTo>
                  <a:cubicBezTo>
                    <a:pt x="2872" y="983"/>
                    <a:pt x="2511" y="0"/>
                    <a:pt x="19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g358fe18d560_3_2816"/>
            <p:cNvSpPr/>
            <p:nvPr/>
          </p:nvSpPr>
          <p:spPr>
            <a:xfrm>
              <a:off x="3840250" y="1519413"/>
              <a:ext cx="523600" cy="373600"/>
            </a:xfrm>
            <a:custGeom>
              <a:avLst/>
              <a:gdLst/>
              <a:ahLst/>
              <a:cxnLst/>
              <a:rect l="l" t="t" r="r" b="b"/>
              <a:pathLst>
                <a:path w="20944" h="14944" extrusionOk="0">
                  <a:moveTo>
                    <a:pt x="10466" y="1"/>
                  </a:moveTo>
                  <a:cubicBezTo>
                    <a:pt x="10466" y="1"/>
                    <a:pt x="0" y="14943"/>
                    <a:pt x="10466" y="14943"/>
                  </a:cubicBezTo>
                  <a:cubicBezTo>
                    <a:pt x="20944" y="14943"/>
                    <a:pt x="10466" y="1"/>
                    <a:pt x="104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g358fe18d560_3_2816"/>
            <p:cNvSpPr/>
            <p:nvPr/>
          </p:nvSpPr>
          <p:spPr>
            <a:xfrm>
              <a:off x="3935500" y="1599188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56" y="1"/>
                  </a:moveTo>
                  <a:cubicBezTo>
                    <a:pt x="6656" y="1"/>
                    <a:pt x="0" y="9502"/>
                    <a:pt x="6656" y="9502"/>
                  </a:cubicBezTo>
                  <a:cubicBezTo>
                    <a:pt x="13324" y="9502"/>
                    <a:pt x="6656" y="1"/>
                    <a:pt x="66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g358fe18d560_3_2816"/>
            <p:cNvSpPr/>
            <p:nvPr/>
          </p:nvSpPr>
          <p:spPr>
            <a:xfrm>
              <a:off x="4007525" y="1676388"/>
              <a:ext cx="76525" cy="169300"/>
            </a:xfrm>
            <a:custGeom>
              <a:avLst/>
              <a:gdLst/>
              <a:ahLst/>
              <a:cxnLst/>
              <a:rect l="l" t="t" r="r" b="b"/>
              <a:pathLst>
                <a:path w="3061" h="6772" extrusionOk="0">
                  <a:moveTo>
                    <a:pt x="1926" y="1"/>
                  </a:moveTo>
                  <a:cubicBezTo>
                    <a:pt x="1681" y="1"/>
                    <a:pt x="1394" y="170"/>
                    <a:pt x="1108" y="508"/>
                  </a:cubicBezTo>
                  <a:cubicBezTo>
                    <a:pt x="477" y="1235"/>
                    <a:pt x="1" y="3913"/>
                    <a:pt x="239" y="5354"/>
                  </a:cubicBezTo>
                  <a:cubicBezTo>
                    <a:pt x="389" y="6308"/>
                    <a:pt x="1024" y="6771"/>
                    <a:pt x="1620" y="6771"/>
                  </a:cubicBezTo>
                  <a:cubicBezTo>
                    <a:pt x="1923" y="6771"/>
                    <a:pt x="2217" y="6651"/>
                    <a:pt x="2430" y="6414"/>
                  </a:cubicBezTo>
                  <a:cubicBezTo>
                    <a:pt x="3061" y="5699"/>
                    <a:pt x="2096" y="4378"/>
                    <a:pt x="2430" y="2925"/>
                  </a:cubicBezTo>
                  <a:cubicBezTo>
                    <a:pt x="2876" y="981"/>
                    <a:pt x="2519" y="1"/>
                    <a:pt x="19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5" name="Google Shape;2925;g358fe18d560_3_2923"/>
          <p:cNvGrpSpPr/>
          <p:nvPr/>
        </p:nvGrpSpPr>
        <p:grpSpPr>
          <a:xfrm>
            <a:off x="-2481063" y="-654460"/>
            <a:ext cx="24504209" cy="11559172"/>
            <a:chOff x="-1240531" y="-327231"/>
            <a:chExt cx="12252105" cy="5779586"/>
          </a:xfrm>
        </p:grpSpPr>
        <p:grpSp>
          <p:nvGrpSpPr>
            <p:cNvPr id="2926" name="Google Shape;2926;g358fe18d560_3_2923"/>
            <p:cNvGrpSpPr/>
            <p:nvPr/>
          </p:nvGrpSpPr>
          <p:grpSpPr>
            <a:xfrm flipH="1">
              <a:off x="-44" y="2536866"/>
              <a:ext cx="9144064" cy="2915489"/>
              <a:chOff x="-45" y="1762005"/>
              <a:chExt cx="9144064" cy="2915489"/>
            </a:xfrm>
          </p:grpSpPr>
          <p:sp>
            <p:nvSpPr>
              <p:cNvPr id="2927" name="Google Shape;2927;g358fe18d560_3_2923"/>
              <p:cNvSpPr/>
              <p:nvPr/>
            </p:nvSpPr>
            <p:spPr>
              <a:xfrm>
                <a:off x="-1" y="1762005"/>
                <a:ext cx="9144020" cy="2915489"/>
              </a:xfrm>
              <a:custGeom>
                <a:avLst/>
                <a:gdLst/>
                <a:ahLst/>
                <a:cxnLst/>
                <a:rect l="l" t="t" r="r" b="b"/>
                <a:pathLst>
                  <a:path w="210801" h="67212" extrusionOk="0">
                    <a:moveTo>
                      <a:pt x="0" y="0"/>
                    </a:moveTo>
                    <a:lnTo>
                      <a:pt x="0" y="67199"/>
                    </a:lnTo>
                    <a:lnTo>
                      <a:pt x="210800" y="67211"/>
                    </a:lnTo>
                    <a:lnTo>
                      <a:pt x="210800" y="72"/>
                    </a:lnTo>
                    <a:cubicBezTo>
                      <a:pt x="204204" y="977"/>
                      <a:pt x="200073" y="7692"/>
                      <a:pt x="202252" y="13990"/>
                    </a:cubicBezTo>
                    <a:cubicBezTo>
                      <a:pt x="194477" y="14598"/>
                      <a:pt x="187619" y="19300"/>
                      <a:pt x="184261" y="26325"/>
                    </a:cubicBezTo>
                    <a:cubicBezTo>
                      <a:pt x="182373" y="25253"/>
                      <a:pt x="180354" y="24757"/>
                      <a:pt x="178378" y="24757"/>
                    </a:cubicBezTo>
                    <a:cubicBezTo>
                      <a:pt x="172892" y="24757"/>
                      <a:pt x="167737" y="28579"/>
                      <a:pt x="166616" y="34505"/>
                    </a:cubicBezTo>
                    <a:cubicBezTo>
                      <a:pt x="165261" y="33333"/>
                      <a:pt x="163603" y="32768"/>
                      <a:pt x="161959" y="32768"/>
                    </a:cubicBezTo>
                    <a:cubicBezTo>
                      <a:pt x="159659" y="32768"/>
                      <a:pt x="157384" y="33873"/>
                      <a:pt x="155996" y="35969"/>
                    </a:cubicBezTo>
                    <a:cubicBezTo>
                      <a:pt x="152897" y="33060"/>
                      <a:pt x="149002" y="31662"/>
                      <a:pt x="145141" y="31662"/>
                    </a:cubicBezTo>
                    <a:cubicBezTo>
                      <a:pt x="139804" y="31662"/>
                      <a:pt x="134530" y="34332"/>
                      <a:pt x="131505" y="39374"/>
                    </a:cubicBezTo>
                    <a:cubicBezTo>
                      <a:pt x="130181" y="38911"/>
                      <a:pt x="128806" y="38683"/>
                      <a:pt x="127437" y="38683"/>
                    </a:cubicBezTo>
                    <a:cubicBezTo>
                      <a:pt x="125147" y="38683"/>
                      <a:pt x="122874" y="39321"/>
                      <a:pt x="120884" y="40565"/>
                    </a:cubicBezTo>
                    <a:cubicBezTo>
                      <a:pt x="117981" y="36124"/>
                      <a:pt x="113249" y="33870"/>
                      <a:pt x="108505" y="33870"/>
                    </a:cubicBezTo>
                    <a:cubicBezTo>
                      <a:pt x="104142" y="33870"/>
                      <a:pt x="99770" y="35775"/>
                      <a:pt x="96798" y="39636"/>
                    </a:cubicBezTo>
                    <a:cubicBezTo>
                      <a:pt x="94861" y="38237"/>
                      <a:pt x="92575" y="37532"/>
                      <a:pt x="90283" y="37532"/>
                    </a:cubicBezTo>
                    <a:cubicBezTo>
                      <a:pt x="88264" y="37532"/>
                      <a:pt x="86242" y="38080"/>
                      <a:pt x="84451" y="39184"/>
                    </a:cubicBezTo>
                    <a:cubicBezTo>
                      <a:pt x="81426" y="34310"/>
                      <a:pt x="76226" y="31658"/>
                      <a:pt x="70923" y="31658"/>
                    </a:cubicBezTo>
                    <a:cubicBezTo>
                      <a:pt x="67794" y="31658"/>
                      <a:pt x="64628" y="32581"/>
                      <a:pt x="61853" y="34517"/>
                    </a:cubicBezTo>
                    <a:cubicBezTo>
                      <a:pt x="61460" y="34731"/>
                      <a:pt x="61079" y="34957"/>
                      <a:pt x="60698" y="35195"/>
                    </a:cubicBezTo>
                    <a:cubicBezTo>
                      <a:pt x="57702" y="32225"/>
                      <a:pt x="53697" y="30626"/>
                      <a:pt x="49601" y="30626"/>
                    </a:cubicBezTo>
                    <a:cubicBezTo>
                      <a:pt x="48050" y="30626"/>
                      <a:pt x="46486" y="30855"/>
                      <a:pt x="44958" y="31326"/>
                    </a:cubicBezTo>
                    <a:cubicBezTo>
                      <a:pt x="44192" y="26339"/>
                      <a:pt x="39908" y="23025"/>
                      <a:pt x="35298" y="23025"/>
                    </a:cubicBezTo>
                    <a:cubicBezTo>
                      <a:pt x="33821" y="23025"/>
                      <a:pt x="32312" y="23365"/>
                      <a:pt x="30873" y="24099"/>
                    </a:cubicBezTo>
                    <a:cubicBezTo>
                      <a:pt x="28412" y="16666"/>
                      <a:pt x="21484" y="11657"/>
                      <a:pt x="13661" y="11657"/>
                    </a:cubicBezTo>
                    <a:cubicBezTo>
                      <a:pt x="13652" y="11657"/>
                      <a:pt x="13642" y="11657"/>
                      <a:pt x="13633" y="11657"/>
                    </a:cubicBezTo>
                    <a:cubicBezTo>
                      <a:pt x="12895" y="11657"/>
                      <a:pt x="12157" y="11692"/>
                      <a:pt x="11430" y="11788"/>
                    </a:cubicBezTo>
                    <a:cubicBezTo>
                      <a:pt x="11121" y="5537"/>
                      <a:pt x="6227" y="48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28" name="Google Shape;2928;g358fe18d560_3_2923"/>
              <p:cNvGrpSpPr/>
              <p:nvPr/>
            </p:nvGrpSpPr>
            <p:grpSpPr>
              <a:xfrm>
                <a:off x="-45" y="2273686"/>
                <a:ext cx="9144020" cy="1930082"/>
                <a:chOff x="1062625" y="3292200"/>
                <a:chExt cx="5270025" cy="1112375"/>
              </a:xfrm>
            </p:grpSpPr>
            <p:sp>
              <p:nvSpPr>
                <p:cNvPr id="2929" name="Google Shape;2929;g358fe18d560_3_2923"/>
                <p:cNvSpPr/>
                <p:nvPr/>
              </p:nvSpPr>
              <p:spPr>
                <a:xfrm>
                  <a:off x="1291825" y="3292200"/>
                  <a:ext cx="61925" cy="19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7812" extrusionOk="0">
                      <a:moveTo>
                        <a:pt x="2119" y="1"/>
                      </a:moveTo>
                      <a:cubicBezTo>
                        <a:pt x="2119" y="36"/>
                        <a:pt x="2191" y="4311"/>
                        <a:pt x="0" y="7656"/>
                      </a:cubicBezTo>
                      <a:lnTo>
                        <a:pt x="226" y="7811"/>
                      </a:lnTo>
                      <a:cubicBezTo>
                        <a:pt x="2477" y="4382"/>
                        <a:pt x="2405" y="24"/>
                        <a:pt x="240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30" name="Google Shape;2930;g358fe18d560_3_2923"/>
                <p:cNvSpPr/>
                <p:nvPr/>
              </p:nvSpPr>
              <p:spPr>
                <a:xfrm>
                  <a:off x="1705250" y="3596400"/>
                  <a:ext cx="130400" cy="18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7228" extrusionOk="0">
                      <a:moveTo>
                        <a:pt x="5109" y="1"/>
                      </a:moveTo>
                      <a:cubicBezTo>
                        <a:pt x="5061" y="13"/>
                        <a:pt x="537" y="1965"/>
                        <a:pt x="1" y="7204"/>
                      </a:cubicBezTo>
                      <a:lnTo>
                        <a:pt x="287" y="7228"/>
                      </a:lnTo>
                      <a:cubicBezTo>
                        <a:pt x="799" y="2168"/>
                        <a:pt x="5180" y="275"/>
                        <a:pt x="5216" y="263"/>
                      </a:cubicBezTo>
                      <a:lnTo>
                        <a:pt x="510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31" name="Google Shape;2931;g358fe18d560_3_2923"/>
                <p:cNvSpPr/>
                <p:nvPr/>
              </p:nvSpPr>
              <p:spPr>
                <a:xfrm>
                  <a:off x="2055300" y="3776775"/>
                  <a:ext cx="132475" cy="10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9" h="4002" extrusionOk="0">
                      <a:moveTo>
                        <a:pt x="5204" y="1"/>
                      </a:moveTo>
                      <a:cubicBezTo>
                        <a:pt x="5061" y="49"/>
                        <a:pt x="1632" y="1203"/>
                        <a:pt x="1" y="3847"/>
                      </a:cubicBezTo>
                      <a:lnTo>
                        <a:pt x="239" y="4001"/>
                      </a:lnTo>
                      <a:cubicBezTo>
                        <a:pt x="1810" y="1442"/>
                        <a:pt x="5251" y="287"/>
                        <a:pt x="5299" y="275"/>
                      </a:cubicBezTo>
                      <a:lnTo>
                        <a:pt x="520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32" name="Google Shape;2932;g358fe18d560_3_2923"/>
                <p:cNvSpPr/>
                <p:nvPr/>
              </p:nvSpPr>
              <p:spPr>
                <a:xfrm>
                  <a:off x="1256100" y="4267025"/>
                  <a:ext cx="273275" cy="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1" h="3644" extrusionOk="0">
                      <a:moveTo>
                        <a:pt x="5465" y="0"/>
                      </a:moveTo>
                      <a:cubicBezTo>
                        <a:pt x="3108" y="12"/>
                        <a:pt x="977" y="1382"/>
                        <a:pt x="0" y="3525"/>
                      </a:cubicBezTo>
                      <a:lnTo>
                        <a:pt x="250" y="3644"/>
                      </a:lnTo>
                      <a:lnTo>
                        <a:pt x="262" y="3644"/>
                      </a:lnTo>
                      <a:cubicBezTo>
                        <a:pt x="1191" y="1596"/>
                        <a:pt x="3227" y="298"/>
                        <a:pt x="5465" y="298"/>
                      </a:cubicBezTo>
                      <a:cubicBezTo>
                        <a:pt x="5475" y="298"/>
                        <a:pt x="5486" y="298"/>
                        <a:pt x="5496" y="298"/>
                      </a:cubicBezTo>
                      <a:cubicBezTo>
                        <a:pt x="7722" y="298"/>
                        <a:pt x="9744" y="1605"/>
                        <a:pt x="10680" y="3632"/>
                      </a:cubicBezTo>
                      <a:lnTo>
                        <a:pt x="10930" y="3513"/>
                      </a:lnTo>
                      <a:cubicBezTo>
                        <a:pt x="9954" y="1370"/>
                        <a:pt x="7811" y="0"/>
                        <a:pt x="546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33" name="Google Shape;2933;g358fe18d560_3_2923"/>
                <p:cNvSpPr/>
                <p:nvPr/>
              </p:nvSpPr>
              <p:spPr>
                <a:xfrm>
                  <a:off x="1750200" y="3837475"/>
                  <a:ext cx="399775" cy="16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2" extrusionOk="0">
                      <a:moveTo>
                        <a:pt x="7500" y="0"/>
                      </a:moveTo>
                      <a:cubicBezTo>
                        <a:pt x="4494" y="0"/>
                        <a:pt x="1647" y="1518"/>
                        <a:pt x="1" y="4097"/>
                      </a:cubicBezTo>
                      <a:lnTo>
                        <a:pt x="239" y="4240"/>
                      </a:lnTo>
                      <a:cubicBezTo>
                        <a:pt x="1827" y="1753"/>
                        <a:pt x="4562" y="284"/>
                        <a:pt x="7462" y="284"/>
                      </a:cubicBezTo>
                      <a:cubicBezTo>
                        <a:pt x="7866" y="284"/>
                        <a:pt x="8273" y="313"/>
                        <a:pt x="8680" y="371"/>
                      </a:cubicBezTo>
                      <a:cubicBezTo>
                        <a:pt x="12014" y="835"/>
                        <a:pt x="14765" y="3205"/>
                        <a:pt x="15717" y="6431"/>
                      </a:cubicBezTo>
                      <a:lnTo>
                        <a:pt x="15991" y="6360"/>
                      </a:lnTo>
                      <a:cubicBezTo>
                        <a:pt x="15003" y="3026"/>
                        <a:pt x="12157" y="573"/>
                        <a:pt x="8728" y="85"/>
                      </a:cubicBezTo>
                      <a:cubicBezTo>
                        <a:pt x="8318" y="28"/>
                        <a:pt x="7907" y="0"/>
                        <a:pt x="75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34" name="Google Shape;2934;g358fe18d560_3_2923"/>
                <p:cNvSpPr/>
                <p:nvPr/>
              </p:nvSpPr>
              <p:spPr>
                <a:xfrm>
                  <a:off x="1062625" y="3558950"/>
                  <a:ext cx="310475" cy="14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5738" extrusionOk="0">
                      <a:moveTo>
                        <a:pt x="2451" y="0"/>
                      </a:moveTo>
                      <a:cubicBezTo>
                        <a:pt x="1350" y="0"/>
                        <a:pt x="470" y="120"/>
                        <a:pt x="0" y="201"/>
                      </a:cubicBezTo>
                      <a:lnTo>
                        <a:pt x="0" y="487"/>
                      </a:lnTo>
                      <a:cubicBezTo>
                        <a:pt x="444" y="406"/>
                        <a:pt x="1338" y="276"/>
                        <a:pt x="2469" y="276"/>
                      </a:cubicBezTo>
                      <a:cubicBezTo>
                        <a:pt x="5342" y="276"/>
                        <a:pt x="9742" y="1115"/>
                        <a:pt x="12169" y="5737"/>
                      </a:cubicBezTo>
                      <a:lnTo>
                        <a:pt x="12419" y="5606"/>
                      </a:lnTo>
                      <a:cubicBezTo>
                        <a:pt x="9923" y="857"/>
                        <a:pt x="5396" y="0"/>
                        <a:pt x="245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35" name="Google Shape;2935;g358fe18d560_3_2923"/>
                <p:cNvSpPr/>
                <p:nvPr/>
              </p:nvSpPr>
              <p:spPr>
                <a:xfrm>
                  <a:off x="1304625" y="3684825"/>
                  <a:ext cx="174450" cy="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8" h="3739" extrusionOk="0">
                      <a:moveTo>
                        <a:pt x="5356" y="0"/>
                      </a:moveTo>
                      <a:cubicBezTo>
                        <a:pt x="2878" y="0"/>
                        <a:pt x="676" y="1420"/>
                        <a:pt x="0" y="3655"/>
                      </a:cubicBezTo>
                      <a:lnTo>
                        <a:pt x="262" y="3738"/>
                      </a:lnTo>
                      <a:cubicBezTo>
                        <a:pt x="975" y="1417"/>
                        <a:pt x="3199" y="288"/>
                        <a:pt x="5391" y="288"/>
                      </a:cubicBezTo>
                      <a:cubicBezTo>
                        <a:pt x="5908" y="288"/>
                        <a:pt x="6424" y="351"/>
                        <a:pt x="6918" y="476"/>
                      </a:cubicBezTo>
                      <a:lnTo>
                        <a:pt x="6977" y="202"/>
                      </a:lnTo>
                      <a:cubicBezTo>
                        <a:pt x="6432" y="66"/>
                        <a:pt x="5888" y="0"/>
                        <a:pt x="53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36" name="Google Shape;2936;g358fe18d560_3_2923"/>
                <p:cNvSpPr/>
                <p:nvPr/>
              </p:nvSpPr>
              <p:spPr>
                <a:xfrm>
                  <a:off x="1685025" y="4165825"/>
                  <a:ext cx="174750" cy="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739" extrusionOk="0">
                      <a:moveTo>
                        <a:pt x="5368" y="1"/>
                      </a:moveTo>
                      <a:cubicBezTo>
                        <a:pt x="2890" y="1"/>
                        <a:pt x="686" y="1420"/>
                        <a:pt x="0" y="3656"/>
                      </a:cubicBezTo>
                      <a:lnTo>
                        <a:pt x="274" y="3739"/>
                      </a:lnTo>
                      <a:cubicBezTo>
                        <a:pt x="987" y="1418"/>
                        <a:pt x="3203" y="289"/>
                        <a:pt x="5392" y="289"/>
                      </a:cubicBezTo>
                      <a:cubicBezTo>
                        <a:pt x="5909" y="289"/>
                        <a:pt x="6424" y="351"/>
                        <a:pt x="6918" y="477"/>
                      </a:cubicBezTo>
                      <a:lnTo>
                        <a:pt x="6989" y="203"/>
                      </a:lnTo>
                      <a:cubicBezTo>
                        <a:pt x="6444" y="66"/>
                        <a:pt x="5900" y="1"/>
                        <a:pt x="536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37" name="Google Shape;2937;g358fe18d560_3_2923"/>
                <p:cNvSpPr/>
                <p:nvPr/>
              </p:nvSpPr>
              <p:spPr>
                <a:xfrm>
                  <a:off x="1062625" y="4001450"/>
                  <a:ext cx="235475" cy="16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9" h="6481" extrusionOk="0">
                      <a:moveTo>
                        <a:pt x="242" y="0"/>
                      </a:moveTo>
                      <a:cubicBezTo>
                        <a:pt x="150" y="0"/>
                        <a:pt x="69" y="1"/>
                        <a:pt x="0" y="3"/>
                      </a:cubicBezTo>
                      <a:lnTo>
                        <a:pt x="0" y="289"/>
                      </a:lnTo>
                      <a:cubicBezTo>
                        <a:pt x="71" y="287"/>
                        <a:pt x="155" y="286"/>
                        <a:pt x="252" y="286"/>
                      </a:cubicBezTo>
                      <a:cubicBezTo>
                        <a:pt x="1966" y="286"/>
                        <a:pt x="7634" y="722"/>
                        <a:pt x="9144" y="6480"/>
                      </a:cubicBezTo>
                      <a:lnTo>
                        <a:pt x="9418" y="6409"/>
                      </a:lnTo>
                      <a:cubicBezTo>
                        <a:pt x="7857" y="457"/>
                        <a:pt x="2004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38" name="Google Shape;2938;g358fe18d560_3_2923"/>
                <p:cNvSpPr/>
                <p:nvPr/>
              </p:nvSpPr>
              <p:spPr>
                <a:xfrm>
                  <a:off x="1409700" y="4132250"/>
                  <a:ext cx="338450" cy="14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38" h="5606" extrusionOk="0">
                      <a:moveTo>
                        <a:pt x="7648" y="0"/>
                      </a:moveTo>
                      <a:cubicBezTo>
                        <a:pt x="6371" y="0"/>
                        <a:pt x="5164" y="266"/>
                        <a:pt x="4155" y="677"/>
                      </a:cubicBezTo>
                      <a:cubicBezTo>
                        <a:pt x="1715" y="1677"/>
                        <a:pt x="119" y="3546"/>
                        <a:pt x="0" y="5582"/>
                      </a:cubicBezTo>
                      <a:lnTo>
                        <a:pt x="286" y="5606"/>
                      </a:lnTo>
                      <a:cubicBezTo>
                        <a:pt x="393" y="3677"/>
                        <a:pt x="1917" y="1891"/>
                        <a:pt x="4262" y="939"/>
                      </a:cubicBezTo>
                      <a:cubicBezTo>
                        <a:pt x="5240" y="542"/>
                        <a:pt x="6410" y="284"/>
                        <a:pt x="7649" y="284"/>
                      </a:cubicBezTo>
                      <a:cubicBezTo>
                        <a:pt x="9534" y="284"/>
                        <a:pt x="11579" y="882"/>
                        <a:pt x="13347" y="2498"/>
                      </a:cubicBezTo>
                      <a:lnTo>
                        <a:pt x="13537" y="2296"/>
                      </a:lnTo>
                      <a:cubicBezTo>
                        <a:pt x="11711" y="620"/>
                        <a:pt x="9597" y="0"/>
                        <a:pt x="764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39" name="Google Shape;2939;g358fe18d560_3_2923"/>
                <p:cNvSpPr/>
                <p:nvPr/>
              </p:nvSpPr>
              <p:spPr>
                <a:xfrm>
                  <a:off x="4959525" y="3895550"/>
                  <a:ext cx="152150" cy="12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6" h="5109" extrusionOk="0">
                      <a:moveTo>
                        <a:pt x="156" y="0"/>
                      </a:moveTo>
                      <a:lnTo>
                        <a:pt x="1" y="227"/>
                      </a:lnTo>
                      <a:cubicBezTo>
                        <a:pt x="1465" y="1203"/>
                        <a:pt x="4168" y="3132"/>
                        <a:pt x="5883" y="5108"/>
                      </a:cubicBezTo>
                      <a:lnTo>
                        <a:pt x="6085" y="4930"/>
                      </a:lnTo>
                      <a:cubicBezTo>
                        <a:pt x="4347" y="2917"/>
                        <a:pt x="1620" y="977"/>
                        <a:pt x="1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40" name="Google Shape;2940;g358fe18d560_3_2923"/>
                <p:cNvSpPr/>
                <p:nvPr/>
              </p:nvSpPr>
              <p:spPr>
                <a:xfrm>
                  <a:off x="4958650" y="4001950"/>
                  <a:ext cx="358700" cy="12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8" h="5008" extrusionOk="0">
                      <a:moveTo>
                        <a:pt x="9933" y="1"/>
                      </a:moveTo>
                      <a:cubicBezTo>
                        <a:pt x="3151" y="1"/>
                        <a:pt x="40" y="4805"/>
                        <a:pt x="0" y="4865"/>
                      </a:cubicBezTo>
                      <a:lnTo>
                        <a:pt x="238" y="5008"/>
                      </a:lnTo>
                      <a:cubicBezTo>
                        <a:pt x="268" y="4958"/>
                        <a:pt x="3299" y="286"/>
                        <a:pt x="9935" y="286"/>
                      </a:cubicBezTo>
                      <a:cubicBezTo>
                        <a:pt x="11241" y="286"/>
                        <a:pt x="12686" y="467"/>
                        <a:pt x="14276" y="900"/>
                      </a:cubicBezTo>
                      <a:lnTo>
                        <a:pt x="14347" y="626"/>
                      </a:lnTo>
                      <a:cubicBezTo>
                        <a:pt x="12732" y="185"/>
                        <a:pt x="11262" y="1"/>
                        <a:pt x="993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41" name="Google Shape;2941;g358fe18d560_3_2923"/>
                <p:cNvSpPr/>
                <p:nvPr/>
              </p:nvSpPr>
              <p:spPr>
                <a:xfrm>
                  <a:off x="5919775" y="3973500"/>
                  <a:ext cx="217025" cy="4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1" h="1848" extrusionOk="0">
                      <a:moveTo>
                        <a:pt x="3908" y="1"/>
                      </a:moveTo>
                      <a:cubicBezTo>
                        <a:pt x="1546" y="1"/>
                        <a:pt x="23" y="1182"/>
                        <a:pt x="1" y="1204"/>
                      </a:cubicBezTo>
                      <a:lnTo>
                        <a:pt x="167" y="1419"/>
                      </a:lnTo>
                      <a:cubicBezTo>
                        <a:pt x="190" y="1404"/>
                        <a:pt x="1639" y="282"/>
                        <a:pt x="3898" y="282"/>
                      </a:cubicBezTo>
                      <a:cubicBezTo>
                        <a:pt x="5208" y="282"/>
                        <a:pt x="6791" y="659"/>
                        <a:pt x="8525" y="1847"/>
                      </a:cubicBezTo>
                      <a:lnTo>
                        <a:pt x="8680" y="1609"/>
                      </a:lnTo>
                      <a:cubicBezTo>
                        <a:pt x="6896" y="389"/>
                        <a:pt x="5264" y="1"/>
                        <a:pt x="390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42" name="Google Shape;2942;g358fe18d560_3_2923"/>
                <p:cNvSpPr/>
                <p:nvPr/>
              </p:nvSpPr>
              <p:spPr>
                <a:xfrm>
                  <a:off x="5504250" y="3653750"/>
                  <a:ext cx="398575" cy="16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3" h="6589" extrusionOk="0">
                      <a:moveTo>
                        <a:pt x="8559" y="0"/>
                      </a:moveTo>
                      <a:cubicBezTo>
                        <a:pt x="8094" y="0"/>
                        <a:pt x="7625" y="37"/>
                        <a:pt x="7156" y="112"/>
                      </a:cubicBezTo>
                      <a:cubicBezTo>
                        <a:pt x="3727" y="659"/>
                        <a:pt x="929" y="3160"/>
                        <a:pt x="0" y="6517"/>
                      </a:cubicBezTo>
                      <a:lnTo>
                        <a:pt x="274" y="6589"/>
                      </a:lnTo>
                      <a:cubicBezTo>
                        <a:pt x="1167" y="3350"/>
                        <a:pt x="3882" y="921"/>
                        <a:pt x="7204" y="398"/>
                      </a:cubicBezTo>
                      <a:cubicBezTo>
                        <a:pt x="7661" y="324"/>
                        <a:pt x="8119" y="288"/>
                        <a:pt x="8573" y="288"/>
                      </a:cubicBezTo>
                      <a:cubicBezTo>
                        <a:pt x="11413" y="288"/>
                        <a:pt x="14105" y="1700"/>
                        <a:pt x="15717" y="4112"/>
                      </a:cubicBezTo>
                      <a:lnTo>
                        <a:pt x="15943" y="3957"/>
                      </a:lnTo>
                      <a:cubicBezTo>
                        <a:pt x="14288" y="1460"/>
                        <a:pt x="11497" y="0"/>
                        <a:pt x="855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43" name="Google Shape;2943;g358fe18d560_3_2923"/>
                <p:cNvSpPr/>
                <p:nvPr/>
              </p:nvSpPr>
              <p:spPr>
                <a:xfrm>
                  <a:off x="6118900" y="3342925"/>
                  <a:ext cx="1518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3" h="722" extrusionOk="0">
                      <a:moveTo>
                        <a:pt x="1089" y="0"/>
                      </a:moveTo>
                      <a:cubicBezTo>
                        <a:pt x="433" y="0"/>
                        <a:pt x="13" y="19"/>
                        <a:pt x="1" y="19"/>
                      </a:cubicBezTo>
                      <a:lnTo>
                        <a:pt x="13" y="293"/>
                      </a:lnTo>
                      <a:cubicBezTo>
                        <a:pt x="25" y="293"/>
                        <a:pt x="400" y="277"/>
                        <a:pt x="995" y="277"/>
                      </a:cubicBezTo>
                      <a:cubicBezTo>
                        <a:pt x="2184" y="277"/>
                        <a:pt x="4247" y="341"/>
                        <a:pt x="6025" y="722"/>
                      </a:cubicBezTo>
                      <a:lnTo>
                        <a:pt x="6073" y="436"/>
                      </a:lnTo>
                      <a:cubicBezTo>
                        <a:pt x="4320" y="65"/>
                        <a:pt x="2301" y="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44" name="Google Shape;2944;g358fe18d560_3_2923"/>
                <p:cNvSpPr/>
                <p:nvPr/>
              </p:nvSpPr>
              <p:spPr>
                <a:xfrm>
                  <a:off x="6029900" y="3733925"/>
                  <a:ext cx="302750" cy="2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10" h="9740" extrusionOk="0">
                      <a:moveTo>
                        <a:pt x="12109" y="0"/>
                      </a:moveTo>
                      <a:cubicBezTo>
                        <a:pt x="10693" y="72"/>
                        <a:pt x="2096" y="834"/>
                        <a:pt x="1" y="9680"/>
                      </a:cubicBezTo>
                      <a:lnTo>
                        <a:pt x="263" y="9740"/>
                      </a:lnTo>
                      <a:cubicBezTo>
                        <a:pt x="2323" y="1108"/>
                        <a:pt x="10716" y="346"/>
                        <a:pt x="12109" y="274"/>
                      </a:cubicBezTo>
                      <a:lnTo>
                        <a:pt x="1210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45" name="Google Shape;2945;g358fe18d560_3_2923"/>
                <p:cNvSpPr/>
                <p:nvPr/>
              </p:nvSpPr>
              <p:spPr>
                <a:xfrm>
                  <a:off x="5594150" y="4131075"/>
                  <a:ext cx="277725" cy="14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9" h="5772" extrusionOk="0">
                      <a:moveTo>
                        <a:pt x="9236" y="0"/>
                      </a:moveTo>
                      <a:cubicBezTo>
                        <a:pt x="6724" y="0"/>
                        <a:pt x="2312" y="757"/>
                        <a:pt x="0" y="5653"/>
                      </a:cubicBezTo>
                      <a:lnTo>
                        <a:pt x="262" y="5772"/>
                      </a:lnTo>
                      <a:cubicBezTo>
                        <a:pt x="2509" y="1014"/>
                        <a:pt x="6795" y="279"/>
                        <a:pt x="9234" y="279"/>
                      </a:cubicBezTo>
                      <a:cubicBezTo>
                        <a:pt x="10311" y="279"/>
                        <a:pt x="11027" y="422"/>
                        <a:pt x="11049" y="426"/>
                      </a:cubicBezTo>
                      <a:lnTo>
                        <a:pt x="11109" y="152"/>
                      </a:lnTo>
                      <a:cubicBezTo>
                        <a:pt x="11087" y="148"/>
                        <a:pt x="10347" y="0"/>
                        <a:pt x="923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46" name="Google Shape;2946;g358fe18d560_3_2923"/>
                <p:cNvSpPr/>
                <p:nvPr/>
              </p:nvSpPr>
              <p:spPr>
                <a:xfrm>
                  <a:off x="6049850" y="4242475"/>
                  <a:ext cx="282800" cy="16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2" h="6484" extrusionOk="0">
                      <a:moveTo>
                        <a:pt x="10908" y="1"/>
                      </a:moveTo>
                      <a:cubicBezTo>
                        <a:pt x="2825" y="1"/>
                        <a:pt x="36" y="6305"/>
                        <a:pt x="1" y="6364"/>
                      </a:cubicBezTo>
                      <a:lnTo>
                        <a:pt x="262" y="6483"/>
                      </a:lnTo>
                      <a:cubicBezTo>
                        <a:pt x="858" y="5257"/>
                        <a:pt x="1691" y="4161"/>
                        <a:pt x="2715" y="3257"/>
                      </a:cubicBezTo>
                      <a:cubicBezTo>
                        <a:pt x="4238" y="1883"/>
                        <a:pt x="6880" y="275"/>
                        <a:pt x="10923" y="275"/>
                      </a:cubicBezTo>
                      <a:cubicBezTo>
                        <a:pt x="11051" y="275"/>
                        <a:pt x="11180" y="277"/>
                        <a:pt x="11311" y="280"/>
                      </a:cubicBezTo>
                      <a:lnTo>
                        <a:pt x="11311" y="6"/>
                      </a:lnTo>
                      <a:cubicBezTo>
                        <a:pt x="11176" y="3"/>
                        <a:pt x="11041" y="1"/>
                        <a:pt x="1090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47" name="Google Shape;2947;g358fe18d560_3_2923"/>
                <p:cNvSpPr/>
                <p:nvPr/>
              </p:nvSpPr>
              <p:spPr>
                <a:xfrm>
                  <a:off x="5968900" y="4295300"/>
                  <a:ext cx="117875" cy="6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5" h="2466" extrusionOk="0">
                      <a:moveTo>
                        <a:pt x="12" y="1"/>
                      </a:moveTo>
                      <a:lnTo>
                        <a:pt x="0" y="286"/>
                      </a:lnTo>
                      <a:cubicBezTo>
                        <a:pt x="24" y="286"/>
                        <a:pt x="3036" y="501"/>
                        <a:pt x="4489" y="2465"/>
                      </a:cubicBezTo>
                      <a:lnTo>
                        <a:pt x="4715" y="2298"/>
                      </a:lnTo>
                      <a:cubicBezTo>
                        <a:pt x="3191" y="227"/>
                        <a:pt x="143" y="12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48" name="Google Shape;2948;g358fe18d560_3_2923"/>
                <p:cNvSpPr/>
                <p:nvPr/>
              </p:nvSpPr>
              <p:spPr>
                <a:xfrm>
                  <a:off x="5550975" y="4130700"/>
                  <a:ext cx="117900" cy="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2477" extrusionOk="0">
                      <a:moveTo>
                        <a:pt x="13" y="0"/>
                      </a:moveTo>
                      <a:lnTo>
                        <a:pt x="1" y="286"/>
                      </a:lnTo>
                      <a:cubicBezTo>
                        <a:pt x="36" y="286"/>
                        <a:pt x="3037" y="500"/>
                        <a:pt x="4501" y="2477"/>
                      </a:cubicBezTo>
                      <a:lnTo>
                        <a:pt x="4716" y="2298"/>
                      </a:lnTo>
                      <a:cubicBezTo>
                        <a:pt x="3192" y="227"/>
                        <a:pt x="144" y="12"/>
                        <a:pt x="1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49" name="Google Shape;2949;g358fe18d560_3_2923"/>
                <p:cNvSpPr/>
                <p:nvPr/>
              </p:nvSpPr>
              <p:spPr>
                <a:xfrm>
                  <a:off x="5776600" y="4078600"/>
                  <a:ext cx="33075" cy="6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2442" extrusionOk="0">
                      <a:moveTo>
                        <a:pt x="1120" y="1"/>
                      </a:moveTo>
                      <a:cubicBezTo>
                        <a:pt x="1072" y="48"/>
                        <a:pt x="1" y="1132"/>
                        <a:pt x="108" y="2442"/>
                      </a:cubicBezTo>
                      <a:lnTo>
                        <a:pt x="394" y="2418"/>
                      </a:lnTo>
                      <a:cubicBezTo>
                        <a:pt x="286" y="1239"/>
                        <a:pt x="1310" y="203"/>
                        <a:pt x="1322" y="203"/>
                      </a:cubicBezTo>
                      <a:lnTo>
                        <a:pt x="112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50" name="Google Shape;2950;g358fe18d560_3_2923"/>
                <p:cNvSpPr/>
                <p:nvPr/>
              </p:nvSpPr>
              <p:spPr>
                <a:xfrm>
                  <a:off x="3053950" y="3973825"/>
                  <a:ext cx="121450" cy="1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8" h="7240" extrusionOk="0">
                      <a:moveTo>
                        <a:pt x="4715" y="1"/>
                      </a:moveTo>
                      <a:cubicBezTo>
                        <a:pt x="4679" y="25"/>
                        <a:pt x="679" y="2299"/>
                        <a:pt x="0" y="7204"/>
                      </a:cubicBezTo>
                      <a:lnTo>
                        <a:pt x="274" y="7240"/>
                      </a:lnTo>
                      <a:cubicBezTo>
                        <a:pt x="941" y="2477"/>
                        <a:pt x="4810" y="263"/>
                        <a:pt x="4858" y="239"/>
                      </a:cubicBezTo>
                      <a:lnTo>
                        <a:pt x="471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51" name="Google Shape;2951;g358fe18d560_3_2923"/>
                <p:cNvSpPr/>
                <p:nvPr/>
              </p:nvSpPr>
              <p:spPr>
                <a:xfrm>
                  <a:off x="2577400" y="3874725"/>
                  <a:ext cx="142600" cy="28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4" h="11204" extrusionOk="0">
                      <a:moveTo>
                        <a:pt x="203" y="0"/>
                      </a:moveTo>
                      <a:lnTo>
                        <a:pt x="0" y="191"/>
                      </a:lnTo>
                      <a:cubicBezTo>
                        <a:pt x="48" y="238"/>
                        <a:pt x="4286" y="4512"/>
                        <a:pt x="5429" y="11204"/>
                      </a:cubicBezTo>
                      <a:lnTo>
                        <a:pt x="5703" y="11168"/>
                      </a:lnTo>
                      <a:cubicBezTo>
                        <a:pt x="4548" y="4382"/>
                        <a:pt x="238" y="36"/>
                        <a:pt x="20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52" name="Google Shape;2952;g358fe18d560_3_2923"/>
                <p:cNvSpPr/>
                <p:nvPr/>
              </p:nvSpPr>
              <p:spPr>
                <a:xfrm>
                  <a:off x="2566075" y="4147200"/>
                  <a:ext cx="328650" cy="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46" h="2722" extrusionOk="0">
                      <a:moveTo>
                        <a:pt x="7538" y="1"/>
                      </a:moveTo>
                      <a:cubicBezTo>
                        <a:pt x="2751" y="1"/>
                        <a:pt x="36" y="2484"/>
                        <a:pt x="1" y="2519"/>
                      </a:cubicBezTo>
                      <a:lnTo>
                        <a:pt x="203" y="2722"/>
                      </a:lnTo>
                      <a:cubicBezTo>
                        <a:pt x="203" y="2710"/>
                        <a:pt x="1394" y="1603"/>
                        <a:pt x="3561" y="900"/>
                      </a:cubicBezTo>
                      <a:cubicBezTo>
                        <a:pt x="4575" y="564"/>
                        <a:pt x="5907" y="279"/>
                        <a:pt x="7516" y="279"/>
                      </a:cubicBezTo>
                      <a:cubicBezTo>
                        <a:pt x="9100" y="279"/>
                        <a:pt x="10953" y="555"/>
                        <a:pt x="13038" y="1329"/>
                      </a:cubicBezTo>
                      <a:lnTo>
                        <a:pt x="13145" y="1067"/>
                      </a:lnTo>
                      <a:cubicBezTo>
                        <a:pt x="11050" y="291"/>
                        <a:pt x="9173" y="1"/>
                        <a:pt x="753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53" name="Google Shape;2953;g358fe18d560_3_2923"/>
                <p:cNvSpPr/>
                <p:nvPr/>
              </p:nvSpPr>
              <p:spPr>
                <a:xfrm>
                  <a:off x="2086850" y="3969875"/>
                  <a:ext cx="265825" cy="1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3" h="5410" extrusionOk="0">
                      <a:moveTo>
                        <a:pt x="5422" y="1"/>
                      </a:moveTo>
                      <a:cubicBezTo>
                        <a:pt x="5177" y="1"/>
                        <a:pt x="4929" y="17"/>
                        <a:pt x="4680" y="52"/>
                      </a:cubicBezTo>
                      <a:cubicBezTo>
                        <a:pt x="2001" y="409"/>
                        <a:pt x="1" y="2707"/>
                        <a:pt x="1" y="5409"/>
                      </a:cubicBezTo>
                      <a:lnTo>
                        <a:pt x="286" y="5409"/>
                      </a:lnTo>
                      <a:cubicBezTo>
                        <a:pt x="275" y="2838"/>
                        <a:pt x="2180" y="671"/>
                        <a:pt x="4716" y="325"/>
                      </a:cubicBezTo>
                      <a:cubicBezTo>
                        <a:pt x="4955" y="292"/>
                        <a:pt x="5193" y="276"/>
                        <a:pt x="5429" y="276"/>
                      </a:cubicBezTo>
                      <a:cubicBezTo>
                        <a:pt x="7702" y="276"/>
                        <a:pt x="9744" y="1795"/>
                        <a:pt x="10359" y="4028"/>
                      </a:cubicBezTo>
                      <a:lnTo>
                        <a:pt x="10633" y="3957"/>
                      </a:lnTo>
                      <a:cubicBezTo>
                        <a:pt x="9974" y="1592"/>
                        <a:pt x="7817" y="1"/>
                        <a:pt x="542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54" name="Google Shape;2954;g358fe18d560_3_2923"/>
                <p:cNvSpPr/>
                <p:nvPr/>
              </p:nvSpPr>
              <p:spPr>
                <a:xfrm>
                  <a:off x="4647000" y="4078925"/>
                  <a:ext cx="412875" cy="2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5" h="9787" extrusionOk="0">
                      <a:moveTo>
                        <a:pt x="7555" y="1"/>
                      </a:moveTo>
                      <a:cubicBezTo>
                        <a:pt x="4397" y="1"/>
                        <a:pt x="1411" y="1795"/>
                        <a:pt x="0" y="4786"/>
                      </a:cubicBezTo>
                      <a:lnTo>
                        <a:pt x="250" y="4905"/>
                      </a:lnTo>
                      <a:cubicBezTo>
                        <a:pt x="1614" y="2017"/>
                        <a:pt x="4502" y="274"/>
                        <a:pt x="7556" y="274"/>
                      </a:cubicBezTo>
                      <a:cubicBezTo>
                        <a:pt x="8368" y="274"/>
                        <a:pt x="9192" y="397"/>
                        <a:pt x="10002" y="655"/>
                      </a:cubicBezTo>
                      <a:cubicBezTo>
                        <a:pt x="13847" y="1869"/>
                        <a:pt x="16205" y="5750"/>
                        <a:pt x="15526" y="9739"/>
                      </a:cubicBezTo>
                      <a:lnTo>
                        <a:pt x="15800" y="9787"/>
                      </a:lnTo>
                      <a:cubicBezTo>
                        <a:pt x="16514" y="5667"/>
                        <a:pt x="14062" y="1655"/>
                        <a:pt x="10085" y="393"/>
                      </a:cubicBezTo>
                      <a:cubicBezTo>
                        <a:pt x="9247" y="127"/>
                        <a:pt x="8395" y="1"/>
                        <a:pt x="75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55" name="Google Shape;2955;g358fe18d560_3_2923"/>
                <p:cNvSpPr/>
                <p:nvPr/>
              </p:nvSpPr>
              <p:spPr>
                <a:xfrm>
                  <a:off x="3960900" y="4008350"/>
                  <a:ext cx="125925" cy="14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5883" extrusionOk="0">
                      <a:moveTo>
                        <a:pt x="4894" y="1"/>
                      </a:moveTo>
                      <a:cubicBezTo>
                        <a:pt x="4846" y="25"/>
                        <a:pt x="1155" y="2394"/>
                        <a:pt x="0" y="5799"/>
                      </a:cubicBezTo>
                      <a:lnTo>
                        <a:pt x="262" y="5883"/>
                      </a:lnTo>
                      <a:cubicBezTo>
                        <a:pt x="1394" y="2585"/>
                        <a:pt x="5001" y="263"/>
                        <a:pt x="5037" y="239"/>
                      </a:cubicBezTo>
                      <a:lnTo>
                        <a:pt x="489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56" name="Google Shape;2956;g358fe18d560_3_2923"/>
                <p:cNvSpPr/>
                <p:nvPr/>
              </p:nvSpPr>
              <p:spPr>
                <a:xfrm>
                  <a:off x="4349050" y="3978300"/>
                  <a:ext cx="1747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5954" extrusionOk="0">
                      <a:moveTo>
                        <a:pt x="107" y="0"/>
                      </a:moveTo>
                      <a:lnTo>
                        <a:pt x="0" y="262"/>
                      </a:lnTo>
                      <a:cubicBezTo>
                        <a:pt x="48" y="274"/>
                        <a:pt x="4298" y="1965"/>
                        <a:pt x="6751" y="5954"/>
                      </a:cubicBezTo>
                      <a:lnTo>
                        <a:pt x="6989" y="5811"/>
                      </a:lnTo>
                      <a:cubicBezTo>
                        <a:pt x="4477" y="1739"/>
                        <a:pt x="143" y="12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57" name="Google Shape;2957;g358fe18d560_3_2923"/>
                <p:cNvSpPr/>
                <p:nvPr/>
              </p:nvSpPr>
              <p:spPr>
                <a:xfrm>
                  <a:off x="4423450" y="4191275"/>
                  <a:ext cx="390550" cy="13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2" h="5329" extrusionOk="0">
                      <a:moveTo>
                        <a:pt x="6592" y="0"/>
                      </a:moveTo>
                      <a:cubicBezTo>
                        <a:pt x="3992" y="0"/>
                        <a:pt x="1554" y="937"/>
                        <a:pt x="1" y="2590"/>
                      </a:cubicBezTo>
                      <a:lnTo>
                        <a:pt x="215" y="2780"/>
                      </a:lnTo>
                      <a:cubicBezTo>
                        <a:pt x="1708" y="1187"/>
                        <a:pt x="4070" y="277"/>
                        <a:pt x="6590" y="277"/>
                      </a:cubicBezTo>
                      <a:cubicBezTo>
                        <a:pt x="7065" y="277"/>
                        <a:pt x="7545" y="309"/>
                        <a:pt x="8026" y="375"/>
                      </a:cubicBezTo>
                      <a:cubicBezTo>
                        <a:pt x="11276" y="816"/>
                        <a:pt x="13955" y="2626"/>
                        <a:pt x="15384" y="5328"/>
                      </a:cubicBezTo>
                      <a:lnTo>
                        <a:pt x="15622" y="5197"/>
                      </a:lnTo>
                      <a:cubicBezTo>
                        <a:pt x="14157" y="2411"/>
                        <a:pt x="11407" y="542"/>
                        <a:pt x="8073" y="102"/>
                      </a:cubicBezTo>
                      <a:cubicBezTo>
                        <a:pt x="7577" y="34"/>
                        <a:pt x="7081" y="0"/>
                        <a:pt x="65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58" name="Google Shape;2958;g358fe18d560_3_2923"/>
                <p:cNvSpPr/>
                <p:nvPr/>
              </p:nvSpPr>
              <p:spPr>
                <a:xfrm>
                  <a:off x="3413500" y="3986025"/>
                  <a:ext cx="72075" cy="15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3" h="6157" extrusionOk="0">
                      <a:moveTo>
                        <a:pt x="2644" y="1"/>
                      </a:moveTo>
                      <a:cubicBezTo>
                        <a:pt x="2620" y="37"/>
                        <a:pt x="739" y="2847"/>
                        <a:pt x="1" y="6085"/>
                      </a:cubicBezTo>
                      <a:lnTo>
                        <a:pt x="275" y="6156"/>
                      </a:lnTo>
                      <a:cubicBezTo>
                        <a:pt x="1001" y="2966"/>
                        <a:pt x="2858" y="191"/>
                        <a:pt x="2882" y="168"/>
                      </a:cubicBezTo>
                      <a:lnTo>
                        <a:pt x="264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59" name="Google Shape;2959;g358fe18d560_3_2923"/>
                <p:cNvSpPr/>
                <p:nvPr/>
              </p:nvSpPr>
              <p:spPr>
                <a:xfrm>
                  <a:off x="3261100" y="4132950"/>
                  <a:ext cx="271500" cy="11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0" h="4423" extrusionOk="0">
                      <a:moveTo>
                        <a:pt x="4374" y="0"/>
                      </a:moveTo>
                      <a:cubicBezTo>
                        <a:pt x="2176" y="0"/>
                        <a:pt x="286" y="873"/>
                        <a:pt x="1" y="1375"/>
                      </a:cubicBezTo>
                      <a:lnTo>
                        <a:pt x="251" y="1518"/>
                      </a:lnTo>
                      <a:cubicBezTo>
                        <a:pt x="469" y="1128"/>
                        <a:pt x="2285" y="275"/>
                        <a:pt x="4417" y="275"/>
                      </a:cubicBezTo>
                      <a:cubicBezTo>
                        <a:pt x="4500" y="275"/>
                        <a:pt x="4584" y="277"/>
                        <a:pt x="4668" y="279"/>
                      </a:cubicBezTo>
                      <a:cubicBezTo>
                        <a:pt x="6514" y="351"/>
                        <a:pt x="9050" y="1125"/>
                        <a:pt x="10597" y="4423"/>
                      </a:cubicBezTo>
                      <a:lnTo>
                        <a:pt x="10859" y="4304"/>
                      </a:lnTo>
                      <a:cubicBezTo>
                        <a:pt x="9252" y="875"/>
                        <a:pt x="6609" y="77"/>
                        <a:pt x="4668" y="6"/>
                      </a:cubicBezTo>
                      <a:cubicBezTo>
                        <a:pt x="4570" y="2"/>
                        <a:pt x="4472" y="0"/>
                        <a:pt x="437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960" name="Google Shape;2960;g358fe18d560_3_2923"/>
            <p:cNvGrpSpPr/>
            <p:nvPr/>
          </p:nvGrpSpPr>
          <p:grpSpPr>
            <a:xfrm>
              <a:off x="-1240531" y="3955569"/>
              <a:ext cx="2909282" cy="1089723"/>
              <a:chOff x="6139625" y="939075"/>
              <a:chExt cx="1818642" cy="681247"/>
            </a:xfrm>
          </p:grpSpPr>
          <p:sp>
            <p:nvSpPr>
              <p:cNvPr id="2961" name="Google Shape;2961;g358fe18d560_3_2923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2" name="Google Shape;2962;g358fe18d560_3_2923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3" name="Google Shape;2963;g358fe18d560_3_2923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4" name="Google Shape;2964;g358fe18d560_3_2923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65" name="Google Shape;2965;g358fe18d560_3_2923"/>
            <p:cNvGrpSpPr/>
            <p:nvPr/>
          </p:nvGrpSpPr>
          <p:grpSpPr>
            <a:xfrm>
              <a:off x="143617" y="4177751"/>
              <a:ext cx="2909282" cy="1089723"/>
              <a:chOff x="6139625" y="939075"/>
              <a:chExt cx="1818642" cy="681247"/>
            </a:xfrm>
          </p:grpSpPr>
          <p:sp>
            <p:nvSpPr>
              <p:cNvPr id="2966" name="Google Shape;2966;g358fe18d560_3_2923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7" name="Google Shape;2967;g358fe18d560_3_2923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8" name="Google Shape;2968;g358fe18d560_3_2923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9" name="Google Shape;2969;g358fe18d560_3_2923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70" name="Google Shape;2970;g358fe18d560_3_2923"/>
            <p:cNvGrpSpPr/>
            <p:nvPr/>
          </p:nvGrpSpPr>
          <p:grpSpPr>
            <a:xfrm>
              <a:off x="6864042" y="4059138"/>
              <a:ext cx="2909282" cy="1089723"/>
              <a:chOff x="6139625" y="939075"/>
              <a:chExt cx="1818642" cy="681247"/>
            </a:xfrm>
          </p:grpSpPr>
          <p:sp>
            <p:nvSpPr>
              <p:cNvPr id="2971" name="Google Shape;2971;g358fe18d560_3_2923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2" name="Google Shape;2972;g358fe18d560_3_2923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3" name="Google Shape;2973;g358fe18d560_3_2923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4" name="Google Shape;2974;g358fe18d560_3_2923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75" name="Google Shape;2975;g358fe18d560_3_2923"/>
            <p:cNvGrpSpPr/>
            <p:nvPr/>
          </p:nvGrpSpPr>
          <p:grpSpPr>
            <a:xfrm>
              <a:off x="8102292" y="3801013"/>
              <a:ext cx="2909282" cy="1089723"/>
              <a:chOff x="6139625" y="939075"/>
              <a:chExt cx="1818642" cy="681247"/>
            </a:xfrm>
          </p:grpSpPr>
          <p:sp>
            <p:nvSpPr>
              <p:cNvPr id="2976" name="Google Shape;2976;g358fe18d560_3_2923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7" name="Google Shape;2977;g358fe18d560_3_2923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8" name="Google Shape;2978;g358fe18d560_3_2923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9" name="Google Shape;2979;g358fe18d560_3_2923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80" name="Google Shape;2980;g358fe18d560_3_2923"/>
            <p:cNvGrpSpPr/>
            <p:nvPr/>
          </p:nvGrpSpPr>
          <p:grpSpPr>
            <a:xfrm>
              <a:off x="7655557" y="296176"/>
              <a:ext cx="1901936" cy="712448"/>
              <a:chOff x="6139625" y="939075"/>
              <a:chExt cx="1818642" cy="681247"/>
            </a:xfrm>
          </p:grpSpPr>
          <p:sp>
            <p:nvSpPr>
              <p:cNvPr id="2981" name="Google Shape;2981;g358fe18d560_3_2923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2" name="Google Shape;2982;g358fe18d560_3_2923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3" name="Google Shape;2983;g358fe18d560_3_2923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4" name="Google Shape;2984;g358fe18d560_3_2923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85" name="Google Shape;2985;g358fe18d560_3_2923"/>
            <p:cNvGrpSpPr/>
            <p:nvPr/>
          </p:nvGrpSpPr>
          <p:grpSpPr>
            <a:xfrm>
              <a:off x="5815801" y="4769491"/>
              <a:ext cx="942695" cy="390401"/>
              <a:chOff x="5525375" y="1545600"/>
              <a:chExt cx="289650" cy="119950"/>
            </a:xfrm>
          </p:grpSpPr>
          <p:sp>
            <p:nvSpPr>
              <p:cNvPr id="2986" name="Google Shape;2986;g358fe18d560_3_2923"/>
              <p:cNvSpPr/>
              <p:nvPr/>
            </p:nvSpPr>
            <p:spPr>
              <a:xfrm>
                <a:off x="5525375" y="1545600"/>
                <a:ext cx="2896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4798" extrusionOk="0">
                    <a:moveTo>
                      <a:pt x="4148" y="1"/>
                    </a:moveTo>
                    <a:cubicBezTo>
                      <a:pt x="3896" y="1"/>
                      <a:pt x="3639" y="27"/>
                      <a:pt x="3382" y="82"/>
                    </a:cubicBezTo>
                    <a:cubicBezTo>
                      <a:pt x="1263" y="535"/>
                      <a:pt x="1" y="2737"/>
                      <a:pt x="667" y="4797"/>
                    </a:cubicBezTo>
                    <a:lnTo>
                      <a:pt x="11586" y="4797"/>
                    </a:lnTo>
                    <a:cubicBezTo>
                      <a:pt x="11478" y="3618"/>
                      <a:pt x="10478" y="2713"/>
                      <a:pt x="9288" y="2713"/>
                    </a:cubicBezTo>
                    <a:cubicBezTo>
                      <a:pt x="8740" y="2713"/>
                      <a:pt x="8204" y="2916"/>
                      <a:pt x="7787" y="3273"/>
                    </a:cubicBezTo>
                    <a:cubicBezTo>
                      <a:pt x="7589" y="1380"/>
                      <a:pt x="5975" y="1"/>
                      <a:pt x="4148" y="1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7" name="Google Shape;2987;g358fe18d560_3_2923"/>
              <p:cNvSpPr/>
              <p:nvPr/>
            </p:nvSpPr>
            <p:spPr>
              <a:xfrm>
                <a:off x="5700100" y="1625025"/>
                <a:ext cx="223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168" extrusionOk="0">
                    <a:moveTo>
                      <a:pt x="703" y="1"/>
                    </a:moveTo>
                    <a:cubicBezTo>
                      <a:pt x="382" y="287"/>
                      <a:pt x="132" y="668"/>
                      <a:pt x="1" y="1084"/>
                    </a:cubicBezTo>
                    <a:lnTo>
                      <a:pt x="275" y="1168"/>
                    </a:lnTo>
                    <a:cubicBezTo>
                      <a:pt x="394" y="798"/>
                      <a:pt x="608" y="465"/>
                      <a:pt x="894" y="215"/>
                    </a:cubicBez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88" name="Google Shape;2988;g358fe18d560_3_2923"/>
            <p:cNvGrpSpPr/>
            <p:nvPr/>
          </p:nvGrpSpPr>
          <p:grpSpPr>
            <a:xfrm>
              <a:off x="-768884" y="958733"/>
              <a:ext cx="2740512" cy="1026571"/>
              <a:chOff x="6139625" y="939075"/>
              <a:chExt cx="1818642" cy="681247"/>
            </a:xfrm>
          </p:grpSpPr>
          <p:sp>
            <p:nvSpPr>
              <p:cNvPr id="2989" name="Google Shape;2989;g358fe18d560_3_2923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0" name="Google Shape;2990;g358fe18d560_3_2923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1" name="Google Shape;2991;g358fe18d560_3_2923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2" name="Google Shape;2992;g358fe18d560_3_2923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93" name="Google Shape;2993;g358fe18d560_3_2923"/>
            <p:cNvGrpSpPr/>
            <p:nvPr/>
          </p:nvGrpSpPr>
          <p:grpSpPr>
            <a:xfrm rot="10800000">
              <a:off x="492606" y="-327231"/>
              <a:ext cx="2740512" cy="1026571"/>
              <a:chOff x="6139625" y="939075"/>
              <a:chExt cx="1818642" cy="681247"/>
            </a:xfrm>
          </p:grpSpPr>
          <p:sp>
            <p:nvSpPr>
              <p:cNvPr id="2994" name="Google Shape;2994;g358fe18d560_3_2923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5" name="Google Shape;2995;g358fe18d560_3_2923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6" name="Google Shape;2996;g358fe18d560_3_2923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7" name="Google Shape;2997;g358fe18d560_3_2923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98" name="Google Shape;2998;g358fe18d560_3_2923"/>
          <p:cNvSpPr txBox="1">
            <a:spLocks noGrp="1"/>
          </p:cNvSpPr>
          <p:nvPr>
            <p:ph type="title"/>
          </p:nvPr>
        </p:nvSpPr>
        <p:spPr>
          <a:xfrm>
            <a:off x="4874100" y="1276700"/>
            <a:ext cx="8539800" cy="15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9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99" name="Google Shape;2999;g358fe18d560_3_2923"/>
          <p:cNvSpPr txBox="1">
            <a:spLocks noGrp="1"/>
          </p:cNvSpPr>
          <p:nvPr>
            <p:ph type="subTitle" idx="1"/>
          </p:nvPr>
        </p:nvSpPr>
        <p:spPr>
          <a:xfrm>
            <a:off x="4874100" y="2637642"/>
            <a:ext cx="8539800" cy="951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00" name="Google Shape;3000;g358fe18d560_3_2923"/>
          <p:cNvSpPr txBox="1">
            <a:spLocks noGrp="1"/>
          </p:cNvSpPr>
          <p:nvPr>
            <p:ph type="title" idx="2"/>
          </p:nvPr>
        </p:nvSpPr>
        <p:spPr>
          <a:xfrm>
            <a:off x="4874100" y="3981224"/>
            <a:ext cx="8539800" cy="15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9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01" name="Google Shape;3001;g358fe18d560_3_2923"/>
          <p:cNvSpPr txBox="1">
            <a:spLocks noGrp="1"/>
          </p:cNvSpPr>
          <p:nvPr>
            <p:ph type="subTitle" idx="3"/>
          </p:nvPr>
        </p:nvSpPr>
        <p:spPr>
          <a:xfrm>
            <a:off x="4874100" y="5342251"/>
            <a:ext cx="8539800" cy="951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02" name="Google Shape;3002;g358fe18d560_3_2923"/>
          <p:cNvSpPr txBox="1">
            <a:spLocks noGrp="1"/>
          </p:cNvSpPr>
          <p:nvPr>
            <p:ph type="title" idx="4"/>
          </p:nvPr>
        </p:nvSpPr>
        <p:spPr>
          <a:xfrm>
            <a:off x="4874100" y="6685748"/>
            <a:ext cx="8539800" cy="15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9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03" name="Google Shape;3003;g358fe18d560_3_2923"/>
          <p:cNvSpPr txBox="1">
            <a:spLocks noGrp="1"/>
          </p:cNvSpPr>
          <p:nvPr>
            <p:ph type="subTitle" idx="5"/>
          </p:nvPr>
        </p:nvSpPr>
        <p:spPr>
          <a:xfrm>
            <a:off x="4874100" y="8046743"/>
            <a:ext cx="8539800" cy="951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5" name="Google Shape;3005;g358fe18d560_3_3003"/>
          <p:cNvGrpSpPr/>
          <p:nvPr/>
        </p:nvGrpSpPr>
        <p:grpSpPr>
          <a:xfrm>
            <a:off x="-2481063" y="-654460"/>
            <a:ext cx="24504209" cy="11559172"/>
            <a:chOff x="-1240531" y="-327231"/>
            <a:chExt cx="12252105" cy="5779586"/>
          </a:xfrm>
        </p:grpSpPr>
        <p:grpSp>
          <p:nvGrpSpPr>
            <p:cNvPr id="3006" name="Google Shape;3006;g358fe18d560_3_3003"/>
            <p:cNvGrpSpPr/>
            <p:nvPr/>
          </p:nvGrpSpPr>
          <p:grpSpPr>
            <a:xfrm flipH="1">
              <a:off x="-44" y="2536866"/>
              <a:ext cx="9144064" cy="2915489"/>
              <a:chOff x="-45" y="1762005"/>
              <a:chExt cx="9144064" cy="2915489"/>
            </a:xfrm>
          </p:grpSpPr>
          <p:sp>
            <p:nvSpPr>
              <p:cNvPr id="3007" name="Google Shape;3007;g358fe18d560_3_3003"/>
              <p:cNvSpPr/>
              <p:nvPr/>
            </p:nvSpPr>
            <p:spPr>
              <a:xfrm>
                <a:off x="-1" y="1762005"/>
                <a:ext cx="9144020" cy="2915489"/>
              </a:xfrm>
              <a:custGeom>
                <a:avLst/>
                <a:gdLst/>
                <a:ahLst/>
                <a:cxnLst/>
                <a:rect l="l" t="t" r="r" b="b"/>
                <a:pathLst>
                  <a:path w="210801" h="67212" extrusionOk="0">
                    <a:moveTo>
                      <a:pt x="0" y="0"/>
                    </a:moveTo>
                    <a:lnTo>
                      <a:pt x="0" y="67199"/>
                    </a:lnTo>
                    <a:lnTo>
                      <a:pt x="210800" y="67211"/>
                    </a:lnTo>
                    <a:lnTo>
                      <a:pt x="210800" y="72"/>
                    </a:lnTo>
                    <a:cubicBezTo>
                      <a:pt x="204204" y="977"/>
                      <a:pt x="200073" y="7692"/>
                      <a:pt x="202252" y="13990"/>
                    </a:cubicBezTo>
                    <a:cubicBezTo>
                      <a:pt x="194477" y="14598"/>
                      <a:pt x="187619" y="19300"/>
                      <a:pt x="184261" y="26325"/>
                    </a:cubicBezTo>
                    <a:cubicBezTo>
                      <a:pt x="182373" y="25253"/>
                      <a:pt x="180354" y="24757"/>
                      <a:pt x="178378" y="24757"/>
                    </a:cubicBezTo>
                    <a:cubicBezTo>
                      <a:pt x="172892" y="24757"/>
                      <a:pt x="167737" y="28579"/>
                      <a:pt x="166616" y="34505"/>
                    </a:cubicBezTo>
                    <a:cubicBezTo>
                      <a:pt x="165261" y="33333"/>
                      <a:pt x="163603" y="32768"/>
                      <a:pt x="161959" y="32768"/>
                    </a:cubicBezTo>
                    <a:cubicBezTo>
                      <a:pt x="159659" y="32768"/>
                      <a:pt x="157384" y="33873"/>
                      <a:pt x="155996" y="35969"/>
                    </a:cubicBezTo>
                    <a:cubicBezTo>
                      <a:pt x="152897" y="33060"/>
                      <a:pt x="149002" y="31662"/>
                      <a:pt x="145141" y="31662"/>
                    </a:cubicBezTo>
                    <a:cubicBezTo>
                      <a:pt x="139804" y="31662"/>
                      <a:pt x="134530" y="34332"/>
                      <a:pt x="131505" y="39374"/>
                    </a:cubicBezTo>
                    <a:cubicBezTo>
                      <a:pt x="130181" y="38911"/>
                      <a:pt x="128806" y="38683"/>
                      <a:pt x="127437" y="38683"/>
                    </a:cubicBezTo>
                    <a:cubicBezTo>
                      <a:pt x="125147" y="38683"/>
                      <a:pt x="122874" y="39321"/>
                      <a:pt x="120884" y="40565"/>
                    </a:cubicBezTo>
                    <a:cubicBezTo>
                      <a:pt x="117981" y="36124"/>
                      <a:pt x="113249" y="33870"/>
                      <a:pt x="108505" y="33870"/>
                    </a:cubicBezTo>
                    <a:cubicBezTo>
                      <a:pt x="104142" y="33870"/>
                      <a:pt x="99770" y="35775"/>
                      <a:pt x="96798" y="39636"/>
                    </a:cubicBezTo>
                    <a:cubicBezTo>
                      <a:pt x="94861" y="38237"/>
                      <a:pt x="92575" y="37532"/>
                      <a:pt x="90283" y="37532"/>
                    </a:cubicBezTo>
                    <a:cubicBezTo>
                      <a:pt x="88264" y="37532"/>
                      <a:pt x="86242" y="38080"/>
                      <a:pt x="84451" y="39184"/>
                    </a:cubicBezTo>
                    <a:cubicBezTo>
                      <a:pt x="81426" y="34310"/>
                      <a:pt x="76226" y="31658"/>
                      <a:pt x="70923" y="31658"/>
                    </a:cubicBezTo>
                    <a:cubicBezTo>
                      <a:pt x="67794" y="31658"/>
                      <a:pt x="64628" y="32581"/>
                      <a:pt x="61853" y="34517"/>
                    </a:cubicBezTo>
                    <a:cubicBezTo>
                      <a:pt x="61460" y="34731"/>
                      <a:pt x="61079" y="34957"/>
                      <a:pt x="60698" y="35195"/>
                    </a:cubicBezTo>
                    <a:cubicBezTo>
                      <a:pt x="57702" y="32225"/>
                      <a:pt x="53697" y="30626"/>
                      <a:pt x="49601" y="30626"/>
                    </a:cubicBezTo>
                    <a:cubicBezTo>
                      <a:pt x="48050" y="30626"/>
                      <a:pt x="46486" y="30855"/>
                      <a:pt x="44958" y="31326"/>
                    </a:cubicBezTo>
                    <a:cubicBezTo>
                      <a:pt x="44192" y="26339"/>
                      <a:pt x="39908" y="23025"/>
                      <a:pt x="35298" y="23025"/>
                    </a:cubicBezTo>
                    <a:cubicBezTo>
                      <a:pt x="33821" y="23025"/>
                      <a:pt x="32312" y="23365"/>
                      <a:pt x="30873" y="24099"/>
                    </a:cubicBezTo>
                    <a:cubicBezTo>
                      <a:pt x="28412" y="16666"/>
                      <a:pt x="21484" y="11657"/>
                      <a:pt x="13661" y="11657"/>
                    </a:cubicBezTo>
                    <a:cubicBezTo>
                      <a:pt x="13652" y="11657"/>
                      <a:pt x="13642" y="11657"/>
                      <a:pt x="13633" y="11657"/>
                    </a:cubicBezTo>
                    <a:cubicBezTo>
                      <a:pt x="12895" y="11657"/>
                      <a:pt x="12157" y="11692"/>
                      <a:pt x="11430" y="11788"/>
                    </a:cubicBezTo>
                    <a:cubicBezTo>
                      <a:pt x="11121" y="5537"/>
                      <a:pt x="6227" y="48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08" name="Google Shape;3008;g358fe18d560_3_3003"/>
              <p:cNvGrpSpPr/>
              <p:nvPr/>
            </p:nvGrpSpPr>
            <p:grpSpPr>
              <a:xfrm>
                <a:off x="-45" y="2273686"/>
                <a:ext cx="9144020" cy="1930082"/>
                <a:chOff x="1062625" y="3292200"/>
                <a:chExt cx="5270025" cy="1112375"/>
              </a:xfrm>
            </p:grpSpPr>
            <p:sp>
              <p:nvSpPr>
                <p:cNvPr id="3009" name="Google Shape;3009;g358fe18d560_3_3003"/>
                <p:cNvSpPr/>
                <p:nvPr/>
              </p:nvSpPr>
              <p:spPr>
                <a:xfrm>
                  <a:off x="1291825" y="3292200"/>
                  <a:ext cx="61925" cy="19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7812" extrusionOk="0">
                      <a:moveTo>
                        <a:pt x="2119" y="1"/>
                      </a:moveTo>
                      <a:cubicBezTo>
                        <a:pt x="2119" y="36"/>
                        <a:pt x="2191" y="4311"/>
                        <a:pt x="0" y="7656"/>
                      </a:cubicBezTo>
                      <a:lnTo>
                        <a:pt x="226" y="7811"/>
                      </a:lnTo>
                      <a:cubicBezTo>
                        <a:pt x="2477" y="4382"/>
                        <a:pt x="2405" y="24"/>
                        <a:pt x="240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0" name="Google Shape;3010;g358fe18d560_3_3003"/>
                <p:cNvSpPr/>
                <p:nvPr/>
              </p:nvSpPr>
              <p:spPr>
                <a:xfrm>
                  <a:off x="1705250" y="3596400"/>
                  <a:ext cx="130400" cy="18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7228" extrusionOk="0">
                      <a:moveTo>
                        <a:pt x="5109" y="1"/>
                      </a:moveTo>
                      <a:cubicBezTo>
                        <a:pt x="5061" y="13"/>
                        <a:pt x="537" y="1965"/>
                        <a:pt x="1" y="7204"/>
                      </a:cubicBezTo>
                      <a:lnTo>
                        <a:pt x="287" y="7228"/>
                      </a:lnTo>
                      <a:cubicBezTo>
                        <a:pt x="799" y="2168"/>
                        <a:pt x="5180" y="275"/>
                        <a:pt x="5216" y="263"/>
                      </a:cubicBezTo>
                      <a:lnTo>
                        <a:pt x="510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1" name="Google Shape;3011;g358fe18d560_3_3003"/>
                <p:cNvSpPr/>
                <p:nvPr/>
              </p:nvSpPr>
              <p:spPr>
                <a:xfrm>
                  <a:off x="2055300" y="3776775"/>
                  <a:ext cx="132475" cy="10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9" h="4002" extrusionOk="0">
                      <a:moveTo>
                        <a:pt x="5204" y="1"/>
                      </a:moveTo>
                      <a:cubicBezTo>
                        <a:pt x="5061" y="49"/>
                        <a:pt x="1632" y="1203"/>
                        <a:pt x="1" y="3847"/>
                      </a:cubicBezTo>
                      <a:lnTo>
                        <a:pt x="239" y="4001"/>
                      </a:lnTo>
                      <a:cubicBezTo>
                        <a:pt x="1810" y="1442"/>
                        <a:pt x="5251" y="287"/>
                        <a:pt x="5299" y="275"/>
                      </a:cubicBezTo>
                      <a:lnTo>
                        <a:pt x="520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2" name="Google Shape;3012;g358fe18d560_3_3003"/>
                <p:cNvSpPr/>
                <p:nvPr/>
              </p:nvSpPr>
              <p:spPr>
                <a:xfrm>
                  <a:off x="1256100" y="4267025"/>
                  <a:ext cx="273275" cy="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1" h="3644" extrusionOk="0">
                      <a:moveTo>
                        <a:pt x="5465" y="0"/>
                      </a:moveTo>
                      <a:cubicBezTo>
                        <a:pt x="3108" y="12"/>
                        <a:pt x="977" y="1382"/>
                        <a:pt x="0" y="3525"/>
                      </a:cubicBezTo>
                      <a:lnTo>
                        <a:pt x="250" y="3644"/>
                      </a:lnTo>
                      <a:lnTo>
                        <a:pt x="262" y="3644"/>
                      </a:lnTo>
                      <a:cubicBezTo>
                        <a:pt x="1191" y="1596"/>
                        <a:pt x="3227" y="298"/>
                        <a:pt x="5465" y="298"/>
                      </a:cubicBezTo>
                      <a:cubicBezTo>
                        <a:pt x="5475" y="298"/>
                        <a:pt x="5486" y="298"/>
                        <a:pt x="5496" y="298"/>
                      </a:cubicBezTo>
                      <a:cubicBezTo>
                        <a:pt x="7722" y="298"/>
                        <a:pt x="9744" y="1605"/>
                        <a:pt x="10680" y="3632"/>
                      </a:cubicBezTo>
                      <a:lnTo>
                        <a:pt x="10930" y="3513"/>
                      </a:lnTo>
                      <a:cubicBezTo>
                        <a:pt x="9954" y="1370"/>
                        <a:pt x="7811" y="0"/>
                        <a:pt x="546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3" name="Google Shape;3013;g358fe18d560_3_3003"/>
                <p:cNvSpPr/>
                <p:nvPr/>
              </p:nvSpPr>
              <p:spPr>
                <a:xfrm>
                  <a:off x="1750200" y="3837475"/>
                  <a:ext cx="399775" cy="16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2" extrusionOk="0">
                      <a:moveTo>
                        <a:pt x="7500" y="0"/>
                      </a:moveTo>
                      <a:cubicBezTo>
                        <a:pt x="4494" y="0"/>
                        <a:pt x="1647" y="1518"/>
                        <a:pt x="1" y="4097"/>
                      </a:cubicBezTo>
                      <a:lnTo>
                        <a:pt x="239" y="4240"/>
                      </a:lnTo>
                      <a:cubicBezTo>
                        <a:pt x="1827" y="1753"/>
                        <a:pt x="4562" y="284"/>
                        <a:pt x="7462" y="284"/>
                      </a:cubicBezTo>
                      <a:cubicBezTo>
                        <a:pt x="7866" y="284"/>
                        <a:pt x="8273" y="313"/>
                        <a:pt x="8680" y="371"/>
                      </a:cubicBezTo>
                      <a:cubicBezTo>
                        <a:pt x="12014" y="835"/>
                        <a:pt x="14765" y="3205"/>
                        <a:pt x="15717" y="6431"/>
                      </a:cubicBezTo>
                      <a:lnTo>
                        <a:pt x="15991" y="6360"/>
                      </a:lnTo>
                      <a:cubicBezTo>
                        <a:pt x="15003" y="3026"/>
                        <a:pt x="12157" y="573"/>
                        <a:pt x="8728" y="85"/>
                      </a:cubicBezTo>
                      <a:cubicBezTo>
                        <a:pt x="8318" y="28"/>
                        <a:pt x="7907" y="0"/>
                        <a:pt x="75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4" name="Google Shape;3014;g358fe18d560_3_3003"/>
                <p:cNvSpPr/>
                <p:nvPr/>
              </p:nvSpPr>
              <p:spPr>
                <a:xfrm>
                  <a:off x="1062625" y="3558950"/>
                  <a:ext cx="310475" cy="14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5738" extrusionOk="0">
                      <a:moveTo>
                        <a:pt x="2451" y="0"/>
                      </a:moveTo>
                      <a:cubicBezTo>
                        <a:pt x="1350" y="0"/>
                        <a:pt x="470" y="120"/>
                        <a:pt x="0" y="201"/>
                      </a:cubicBezTo>
                      <a:lnTo>
                        <a:pt x="0" y="487"/>
                      </a:lnTo>
                      <a:cubicBezTo>
                        <a:pt x="444" y="406"/>
                        <a:pt x="1338" y="276"/>
                        <a:pt x="2469" y="276"/>
                      </a:cubicBezTo>
                      <a:cubicBezTo>
                        <a:pt x="5342" y="276"/>
                        <a:pt x="9742" y="1115"/>
                        <a:pt x="12169" y="5737"/>
                      </a:cubicBezTo>
                      <a:lnTo>
                        <a:pt x="12419" y="5606"/>
                      </a:lnTo>
                      <a:cubicBezTo>
                        <a:pt x="9923" y="857"/>
                        <a:pt x="5396" y="0"/>
                        <a:pt x="245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5" name="Google Shape;3015;g358fe18d560_3_3003"/>
                <p:cNvSpPr/>
                <p:nvPr/>
              </p:nvSpPr>
              <p:spPr>
                <a:xfrm>
                  <a:off x="1304625" y="3684825"/>
                  <a:ext cx="174450" cy="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8" h="3739" extrusionOk="0">
                      <a:moveTo>
                        <a:pt x="5356" y="0"/>
                      </a:moveTo>
                      <a:cubicBezTo>
                        <a:pt x="2878" y="0"/>
                        <a:pt x="676" y="1420"/>
                        <a:pt x="0" y="3655"/>
                      </a:cubicBezTo>
                      <a:lnTo>
                        <a:pt x="262" y="3738"/>
                      </a:lnTo>
                      <a:cubicBezTo>
                        <a:pt x="975" y="1417"/>
                        <a:pt x="3199" y="288"/>
                        <a:pt x="5391" y="288"/>
                      </a:cubicBezTo>
                      <a:cubicBezTo>
                        <a:pt x="5908" y="288"/>
                        <a:pt x="6424" y="351"/>
                        <a:pt x="6918" y="476"/>
                      </a:cubicBezTo>
                      <a:lnTo>
                        <a:pt x="6977" y="202"/>
                      </a:lnTo>
                      <a:cubicBezTo>
                        <a:pt x="6432" y="66"/>
                        <a:pt x="5888" y="0"/>
                        <a:pt x="53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6" name="Google Shape;3016;g358fe18d560_3_3003"/>
                <p:cNvSpPr/>
                <p:nvPr/>
              </p:nvSpPr>
              <p:spPr>
                <a:xfrm>
                  <a:off x="1685025" y="4165825"/>
                  <a:ext cx="174750" cy="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739" extrusionOk="0">
                      <a:moveTo>
                        <a:pt x="5368" y="1"/>
                      </a:moveTo>
                      <a:cubicBezTo>
                        <a:pt x="2890" y="1"/>
                        <a:pt x="686" y="1420"/>
                        <a:pt x="0" y="3656"/>
                      </a:cubicBezTo>
                      <a:lnTo>
                        <a:pt x="274" y="3739"/>
                      </a:lnTo>
                      <a:cubicBezTo>
                        <a:pt x="987" y="1418"/>
                        <a:pt x="3203" y="289"/>
                        <a:pt x="5392" y="289"/>
                      </a:cubicBezTo>
                      <a:cubicBezTo>
                        <a:pt x="5909" y="289"/>
                        <a:pt x="6424" y="351"/>
                        <a:pt x="6918" y="477"/>
                      </a:cubicBezTo>
                      <a:lnTo>
                        <a:pt x="6989" y="203"/>
                      </a:lnTo>
                      <a:cubicBezTo>
                        <a:pt x="6444" y="66"/>
                        <a:pt x="5900" y="1"/>
                        <a:pt x="536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7" name="Google Shape;3017;g358fe18d560_3_3003"/>
                <p:cNvSpPr/>
                <p:nvPr/>
              </p:nvSpPr>
              <p:spPr>
                <a:xfrm>
                  <a:off x="1062625" y="4001450"/>
                  <a:ext cx="235475" cy="16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9" h="6481" extrusionOk="0">
                      <a:moveTo>
                        <a:pt x="242" y="0"/>
                      </a:moveTo>
                      <a:cubicBezTo>
                        <a:pt x="150" y="0"/>
                        <a:pt x="69" y="1"/>
                        <a:pt x="0" y="3"/>
                      </a:cubicBezTo>
                      <a:lnTo>
                        <a:pt x="0" y="289"/>
                      </a:lnTo>
                      <a:cubicBezTo>
                        <a:pt x="71" y="287"/>
                        <a:pt x="155" y="286"/>
                        <a:pt x="252" y="286"/>
                      </a:cubicBezTo>
                      <a:cubicBezTo>
                        <a:pt x="1966" y="286"/>
                        <a:pt x="7634" y="722"/>
                        <a:pt x="9144" y="6480"/>
                      </a:cubicBezTo>
                      <a:lnTo>
                        <a:pt x="9418" y="6409"/>
                      </a:lnTo>
                      <a:cubicBezTo>
                        <a:pt x="7857" y="457"/>
                        <a:pt x="2004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8" name="Google Shape;3018;g358fe18d560_3_3003"/>
                <p:cNvSpPr/>
                <p:nvPr/>
              </p:nvSpPr>
              <p:spPr>
                <a:xfrm>
                  <a:off x="1409700" y="4132250"/>
                  <a:ext cx="338450" cy="14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38" h="5606" extrusionOk="0">
                      <a:moveTo>
                        <a:pt x="7648" y="0"/>
                      </a:moveTo>
                      <a:cubicBezTo>
                        <a:pt x="6371" y="0"/>
                        <a:pt x="5164" y="266"/>
                        <a:pt x="4155" y="677"/>
                      </a:cubicBezTo>
                      <a:cubicBezTo>
                        <a:pt x="1715" y="1677"/>
                        <a:pt x="119" y="3546"/>
                        <a:pt x="0" y="5582"/>
                      </a:cubicBezTo>
                      <a:lnTo>
                        <a:pt x="286" y="5606"/>
                      </a:lnTo>
                      <a:cubicBezTo>
                        <a:pt x="393" y="3677"/>
                        <a:pt x="1917" y="1891"/>
                        <a:pt x="4262" y="939"/>
                      </a:cubicBezTo>
                      <a:cubicBezTo>
                        <a:pt x="5240" y="542"/>
                        <a:pt x="6410" y="284"/>
                        <a:pt x="7649" y="284"/>
                      </a:cubicBezTo>
                      <a:cubicBezTo>
                        <a:pt x="9534" y="284"/>
                        <a:pt x="11579" y="882"/>
                        <a:pt x="13347" y="2498"/>
                      </a:cubicBezTo>
                      <a:lnTo>
                        <a:pt x="13537" y="2296"/>
                      </a:lnTo>
                      <a:cubicBezTo>
                        <a:pt x="11711" y="620"/>
                        <a:pt x="9597" y="0"/>
                        <a:pt x="764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9" name="Google Shape;3019;g358fe18d560_3_3003"/>
                <p:cNvSpPr/>
                <p:nvPr/>
              </p:nvSpPr>
              <p:spPr>
                <a:xfrm>
                  <a:off x="4959525" y="3895550"/>
                  <a:ext cx="152150" cy="12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6" h="5109" extrusionOk="0">
                      <a:moveTo>
                        <a:pt x="156" y="0"/>
                      </a:moveTo>
                      <a:lnTo>
                        <a:pt x="1" y="227"/>
                      </a:lnTo>
                      <a:cubicBezTo>
                        <a:pt x="1465" y="1203"/>
                        <a:pt x="4168" y="3132"/>
                        <a:pt x="5883" y="5108"/>
                      </a:cubicBezTo>
                      <a:lnTo>
                        <a:pt x="6085" y="4930"/>
                      </a:lnTo>
                      <a:cubicBezTo>
                        <a:pt x="4347" y="2917"/>
                        <a:pt x="1620" y="977"/>
                        <a:pt x="1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0" name="Google Shape;3020;g358fe18d560_3_3003"/>
                <p:cNvSpPr/>
                <p:nvPr/>
              </p:nvSpPr>
              <p:spPr>
                <a:xfrm>
                  <a:off x="4958650" y="4001950"/>
                  <a:ext cx="358700" cy="12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8" h="5008" extrusionOk="0">
                      <a:moveTo>
                        <a:pt x="9933" y="1"/>
                      </a:moveTo>
                      <a:cubicBezTo>
                        <a:pt x="3151" y="1"/>
                        <a:pt x="40" y="4805"/>
                        <a:pt x="0" y="4865"/>
                      </a:cubicBezTo>
                      <a:lnTo>
                        <a:pt x="238" y="5008"/>
                      </a:lnTo>
                      <a:cubicBezTo>
                        <a:pt x="268" y="4958"/>
                        <a:pt x="3299" y="286"/>
                        <a:pt x="9935" y="286"/>
                      </a:cubicBezTo>
                      <a:cubicBezTo>
                        <a:pt x="11241" y="286"/>
                        <a:pt x="12686" y="467"/>
                        <a:pt x="14276" y="900"/>
                      </a:cubicBezTo>
                      <a:lnTo>
                        <a:pt x="14347" y="626"/>
                      </a:lnTo>
                      <a:cubicBezTo>
                        <a:pt x="12732" y="185"/>
                        <a:pt x="11262" y="1"/>
                        <a:pt x="993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1" name="Google Shape;3021;g358fe18d560_3_3003"/>
                <p:cNvSpPr/>
                <p:nvPr/>
              </p:nvSpPr>
              <p:spPr>
                <a:xfrm>
                  <a:off x="5919775" y="3973500"/>
                  <a:ext cx="217025" cy="4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1" h="1848" extrusionOk="0">
                      <a:moveTo>
                        <a:pt x="3908" y="1"/>
                      </a:moveTo>
                      <a:cubicBezTo>
                        <a:pt x="1546" y="1"/>
                        <a:pt x="23" y="1182"/>
                        <a:pt x="1" y="1204"/>
                      </a:cubicBezTo>
                      <a:lnTo>
                        <a:pt x="167" y="1419"/>
                      </a:lnTo>
                      <a:cubicBezTo>
                        <a:pt x="190" y="1404"/>
                        <a:pt x="1639" y="282"/>
                        <a:pt x="3898" y="282"/>
                      </a:cubicBezTo>
                      <a:cubicBezTo>
                        <a:pt x="5208" y="282"/>
                        <a:pt x="6791" y="659"/>
                        <a:pt x="8525" y="1847"/>
                      </a:cubicBezTo>
                      <a:lnTo>
                        <a:pt x="8680" y="1609"/>
                      </a:lnTo>
                      <a:cubicBezTo>
                        <a:pt x="6896" y="389"/>
                        <a:pt x="5264" y="1"/>
                        <a:pt x="390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2" name="Google Shape;3022;g358fe18d560_3_3003"/>
                <p:cNvSpPr/>
                <p:nvPr/>
              </p:nvSpPr>
              <p:spPr>
                <a:xfrm>
                  <a:off x="5504250" y="3653750"/>
                  <a:ext cx="398575" cy="16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3" h="6589" extrusionOk="0">
                      <a:moveTo>
                        <a:pt x="8559" y="0"/>
                      </a:moveTo>
                      <a:cubicBezTo>
                        <a:pt x="8094" y="0"/>
                        <a:pt x="7625" y="37"/>
                        <a:pt x="7156" y="112"/>
                      </a:cubicBezTo>
                      <a:cubicBezTo>
                        <a:pt x="3727" y="659"/>
                        <a:pt x="929" y="3160"/>
                        <a:pt x="0" y="6517"/>
                      </a:cubicBezTo>
                      <a:lnTo>
                        <a:pt x="274" y="6589"/>
                      </a:lnTo>
                      <a:cubicBezTo>
                        <a:pt x="1167" y="3350"/>
                        <a:pt x="3882" y="921"/>
                        <a:pt x="7204" y="398"/>
                      </a:cubicBezTo>
                      <a:cubicBezTo>
                        <a:pt x="7661" y="324"/>
                        <a:pt x="8119" y="288"/>
                        <a:pt x="8573" y="288"/>
                      </a:cubicBezTo>
                      <a:cubicBezTo>
                        <a:pt x="11413" y="288"/>
                        <a:pt x="14105" y="1700"/>
                        <a:pt x="15717" y="4112"/>
                      </a:cubicBezTo>
                      <a:lnTo>
                        <a:pt x="15943" y="3957"/>
                      </a:lnTo>
                      <a:cubicBezTo>
                        <a:pt x="14288" y="1460"/>
                        <a:pt x="11497" y="0"/>
                        <a:pt x="855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3" name="Google Shape;3023;g358fe18d560_3_3003"/>
                <p:cNvSpPr/>
                <p:nvPr/>
              </p:nvSpPr>
              <p:spPr>
                <a:xfrm>
                  <a:off x="6118900" y="3342925"/>
                  <a:ext cx="1518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3" h="722" extrusionOk="0">
                      <a:moveTo>
                        <a:pt x="1089" y="0"/>
                      </a:moveTo>
                      <a:cubicBezTo>
                        <a:pt x="433" y="0"/>
                        <a:pt x="13" y="19"/>
                        <a:pt x="1" y="19"/>
                      </a:cubicBezTo>
                      <a:lnTo>
                        <a:pt x="13" y="293"/>
                      </a:lnTo>
                      <a:cubicBezTo>
                        <a:pt x="25" y="293"/>
                        <a:pt x="400" y="277"/>
                        <a:pt x="995" y="277"/>
                      </a:cubicBezTo>
                      <a:cubicBezTo>
                        <a:pt x="2184" y="277"/>
                        <a:pt x="4247" y="341"/>
                        <a:pt x="6025" y="722"/>
                      </a:cubicBezTo>
                      <a:lnTo>
                        <a:pt x="6073" y="436"/>
                      </a:lnTo>
                      <a:cubicBezTo>
                        <a:pt x="4320" y="65"/>
                        <a:pt x="2301" y="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4" name="Google Shape;3024;g358fe18d560_3_3003"/>
                <p:cNvSpPr/>
                <p:nvPr/>
              </p:nvSpPr>
              <p:spPr>
                <a:xfrm>
                  <a:off x="6029900" y="3733925"/>
                  <a:ext cx="302750" cy="2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10" h="9740" extrusionOk="0">
                      <a:moveTo>
                        <a:pt x="12109" y="0"/>
                      </a:moveTo>
                      <a:cubicBezTo>
                        <a:pt x="10693" y="72"/>
                        <a:pt x="2096" y="834"/>
                        <a:pt x="1" y="9680"/>
                      </a:cubicBezTo>
                      <a:lnTo>
                        <a:pt x="263" y="9740"/>
                      </a:lnTo>
                      <a:cubicBezTo>
                        <a:pt x="2323" y="1108"/>
                        <a:pt x="10716" y="346"/>
                        <a:pt x="12109" y="274"/>
                      </a:cubicBezTo>
                      <a:lnTo>
                        <a:pt x="1210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5" name="Google Shape;3025;g358fe18d560_3_3003"/>
                <p:cNvSpPr/>
                <p:nvPr/>
              </p:nvSpPr>
              <p:spPr>
                <a:xfrm>
                  <a:off x="5594150" y="4131075"/>
                  <a:ext cx="277725" cy="14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9" h="5772" extrusionOk="0">
                      <a:moveTo>
                        <a:pt x="9236" y="0"/>
                      </a:moveTo>
                      <a:cubicBezTo>
                        <a:pt x="6724" y="0"/>
                        <a:pt x="2312" y="757"/>
                        <a:pt x="0" y="5653"/>
                      </a:cubicBezTo>
                      <a:lnTo>
                        <a:pt x="262" y="5772"/>
                      </a:lnTo>
                      <a:cubicBezTo>
                        <a:pt x="2509" y="1014"/>
                        <a:pt x="6795" y="279"/>
                        <a:pt x="9234" y="279"/>
                      </a:cubicBezTo>
                      <a:cubicBezTo>
                        <a:pt x="10311" y="279"/>
                        <a:pt x="11027" y="422"/>
                        <a:pt x="11049" y="426"/>
                      </a:cubicBezTo>
                      <a:lnTo>
                        <a:pt x="11109" y="152"/>
                      </a:lnTo>
                      <a:cubicBezTo>
                        <a:pt x="11087" y="148"/>
                        <a:pt x="10347" y="0"/>
                        <a:pt x="923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6" name="Google Shape;3026;g358fe18d560_3_3003"/>
                <p:cNvSpPr/>
                <p:nvPr/>
              </p:nvSpPr>
              <p:spPr>
                <a:xfrm>
                  <a:off x="6049850" y="4242475"/>
                  <a:ext cx="282800" cy="16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2" h="6484" extrusionOk="0">
                      <a:moveTo>
                        <a:pt x="10908" y="1"/>
                      </a:moveTo>
                      <a:cubicBezTo>
                        <a:pt x="2825" y="1"/>
                        <a:pt x="36" y="6305"/>
                        <a:pt x="1" y="6364"/>
                      </a:cubicBezTo>
                      <a:lnTo>
                        <a:pt x="262" y="6483"/>
                      </a:lnTo>
                      <a:cubicBezTo>
                        <a:pt x="858" y="5257"/>
                        <a:pt x="1691" y="4161"/>
                        <a:pt x="2715" y="3257"/>
                      </a:cubicBezTo>
                      <a:cubicBezTo>
                        <a:pt x="4238" y="1883"/>
                        <a:pt x="6880" y="275"/>
                        <a:pt x="10923" y="275"/>
                      </a:cubicBezTo>
                      <a:cubicBezTo>
                        <a:pt x="11051" y="275"/>
                        <a:pt x="11180" y="277"/>
                        <a:pt x="11311" y="280"/>
                      </a:cubicBezTo>
                      <a:lnTo>
                        <a:pt x="11311" y="6"/>
                      </a:lnTo>
                      <a:cubicBezTo>
                        <a:pt x="11176" y="3"/>
                        <a:pt x="11041" y="1"/>
                        <a:pt x="1090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7" name="Google Shape;3027;g358fe18d560_3_3003"/>
                <p:cNvSpPr/>
                <p:nvPr/>
              </p:nvSpPr>
              <p:spPr>
                <a:xfrm>
                  <a:off x="5968900" y="4295300"/>
                  <a:ext cx="117875" cy="6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5" h="2466" extrusionOk="0">
                      <a:moveTo>
                        <a:pt x="12" y="1"/>
                      </a:moveTo>
                      <a:lnTo>
                        <a:pt x="0" y="286"/>
                      </a:lnTo>
                      <a:cubicBezTo>
                        <a:pt x="24" y="286"/>
                        <a:pt x="3036" y="501"/>
                        <a:pt x="4489" y="2465"/>
                      </a:cubicBezTo>
                      <a:lnTo>
                        <a:pt x="4715" y="2298"/>
                      </a:lnTo>
                      <a:cubicBezTo>
                        <a:pt x="3191" y="227"/>
                        <a:pt x="143" y="12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8" name="Google Shape;3028;g358fe18d560_3_3003"/>
                <p:cNvSpPr/>
                <p:nvPr/>
              </p:nvSpPr>
              <p:spPr>
                <a:xfrm>
                  <a:off x="5550975" y="4130700"/>
                  <a:ext cx="117900" cy="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2477" extrusionOk="0">
                      <a:moveTo>
                        <a:pt x="13" y="0"/>
                      </a:moveTo>
                      <a:lnTo>
                        <a:pt x="1" y="286"/>
                      </a:lnTo>
                      <a:cubicBezTo>
                        <a:pt x="36" y="286"/>
                        <a:pt x="3037" y="500"/>
                        <a:pt x="4501" y="2477"/>
                      </a:cubicBezTo>
                      <a:lnTo>
                        <a:pt x="4716" y="2298"/>
                      </a:lnTo>
                      <a:cubicBezTo>
                        <a:pt x="3192" y="227"/>
                        <a:pt x="144" y="12"/>
                        <a:pt x="1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9" name="Google Shape;3029;g358fe18d560_3_3003"/>
                <p:cNvSpPr/>
                <p:nvPr/>
              </p:nvSpPr>
              <p:spPr>
                <a:xfrm>
                  <a:off x="5776600" y="4078600"/>
                  <a:ext cx="33075" cy="6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2442" extrusionOk="0">
                      <a:moveTo>
                        <a:pt x="1120" y="1"/>
                      </a:moveTo>
                      <a:cubicBezTo>
                        <a:pt x="1072" y="48"/>
                        <a:pt x="1" y="1132"/>
                        <a:pt x="108" y="2442"/>
                      </a:cubicBezTo>
                      <a:lnTo>
                        <a:pt x="394" y="2418"/>
                      </a:lnTo>
                      <a:cubicBezTo>
                        <a:pt x="286" y="1239"/>
                        <a:pt x="1310" y="203"/>
                        <a:pt x="1322" y="203"/>
                      </a:cubicBezTo>
                      <a:lnTo>
                        <a:pt x="112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0" name="Google Shape;3030;g358fe18d560_3_3003"/>
                <p:cNvSpPr/>
                <p:nvPr/>
              </p:nvSpPr>
              <p:spPr>
                <a:xfrm>
                  <a:off x="3053950" y="3973825"/>
                  <a:ext cx="121450" cy="1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8" h="7240" extrusionOk="0">
                      <a:moveTo>
                        <a:pt x="4715" y="1"/>
                      </a:moveTo>
                      <a:cubicBezTo>
                        <a:pt x="4679" y="25"/>
                        <a:pt x="679" y="2299"/>
                        <a:pt x="0" y="7204"/>
                      </a:cubicBezTo>
                      <a:lnTo>
                        <a:pt x="274" y="7240"/>
                      </a:lnTo>
                      <a:cubicBezTo>
                        <a:pt x="941" y="2477"/>
                        <a:pt x="4810" y="263"/>
                        <a:pt x="4858" y="239"/>
                      </a:cubicBezTo>
                      <a:lnTo>
                        <a:pt x="471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1" name="Google Shape;3031;g358fe18d560_3_3003"/>
                <p:cNvSpPr/>
                <p:nvPr/>
              </p:nvSpPr>
              <p:spPr>
                <a:xfrm>
                  <a:off x="2577400" y="3874725"/>
                  <a:ext cx="142600" cy="28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4" h="11204" extrusionOk="0">
                      <a:moveTo>
                        <a:pt x="203" y="0"/>
                      </a:moveTo>
                      <a:lnTo>
                        <a:pt x="0" y="191"/>
                      </a:lnTo>
                      <a:cubicBezTo>
                        <a:pt x="48" y="238"/>
                        <a:pt x="4286" y="4512"/>
                        <a:pt x="5429" y="11204"/>
                      </a:cubicBezTo>
                      <a:lnTo>
                        <a:pt x="5703" y="11168"/>
                      </a:lnTo>
                      <a:cubicBezTo>
                        <a:pt x="4548" y="4382"/>
                        <a:pt x="238" y="36"/>
                        <a:pt x="20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2" name="Google Shape;3032;g358fe18d560_3_3003"/>
                <p:cNvSpPr/>
                <p:nvPr/>
              </p:nvSpPr>
              <p:spPr>
                <a:xfrm>
                  <a:off x="2566075" y="4147200"/>
                  <a:ext cx="328650" cy="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46" h="2722" extrusionOk="0">
                      <a:moveTo>
                        <a:pt x="7538" y="1"/>
                      </a:moveTo>
                      <a:cubicBezTo>
                        <a:pt x="2751" y="1"/>
                        <a:pt x="36" y="2484"/>
                        <a:pt x="1" y="2519"/>
                      </a:cubicBezTo>
                      <a:lnTo>
                        <a:pt x="203" y="2722"/>
                      </a:lnTo>
                      <a:cubicBezTo>
                        <a:pt x="203" y="2710"/>
                        <a:pt x="1394" y="1603"/>
                        <a:pt x="3561" y="900"/>
                      </a:cubicBezTo>
                      <a:cubicBezTo>
                        <a:pt x="4575" y="564"/>
                        <a:pt x="5907" y="279"/>
                        <a:pt x="7516" y="279"/>
                      </a:cubicBezTo>
                      <a:cubicBezTo>
                        <a:pt x="9100" y="279"/>
                        <a:pt x="10953" y="555"/>
                        <a:pt x="13038" y="1329"/>
                      </a:cubicBezTo>
                      <a:lnTo>
                        <a:pt x="13145" y="1067"/>
                      </a:lnTo>
                      <a:cubicBezTo>
                        <a:pt x="11050" y="291"/>
                        <a:pt x="9173" y="1"/>
                        <a:pt x="753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3" name="Google Shape;3033;g358fe18d560_3_3003"/>
                <p:cNvSpPr/>
                <p:nvPr/>
              </p:nvSpPr>
              <p:spPr>
                <a:xfrm>
                  <a:off x="2086850" y="3969875"/>
                  <a:ext cx="265825" cy="1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3" h="5410" extrusionOk="0">
                      <a:moveTo>
                        <a:pt x="5422" y="1"/>
                      </a:moveTo>
                      <a:cubicBezTo>
                        <a:pt x="5177" y="1"/>
                        <a:pt x="4929" y="17"/>
                        <a:pt x="4680" y="52"/>
                      </a:cubicBezTo>
                      <a:cubicBezTo>
                        <a:pt x="2001" y="409"/>
                        <a:pt x="1" y="2707"/>
                        <a:pt x="1" y="5409"/>
                      </a:cubicBezTo>
                      <a:lnTo>
                        <a:pt x="286" y="5409"/>
                      </a:lnTo>
                      <a:cubicBezTo>
                        <a:pt x="275" y="2838"/>
                        <a:pt x="2180" y="671"/>
                        <a:pt x="4716" y="325"/>
                      </a:cubicBezTo>
                      <a:cubicBezTo>
                        <a:pt x="4955" y="292"/>
                        <a:pt x="5193" y="276"/>
                        <a:pt x="5429" y="276"/>
                      </a:cubicBezTo>
                      <a:cubicBezTo>
                        <a:pt x="7702" y="276"/>
                        <a:pt x="9744" y="1795"/>
                        <a:pt x="10359" y="4028"/>
                      </a:cubicBezTo>
                      <a:lnTo>
                        <a:pt x="10633" y="3957"/>
                      </a:lnTo>
                      <a:cubicBezTo>
                        <a:pt x="9974" y="1592"/>
                        <a:pt x="7817" y="1"/>
                        <a:pt x="542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4" name="Google Shape;3034;g358fe18d560_3_3003"/>
                <p:cNvSpPr/>
                <p:nvPr/>
              </p:nvSpPr>
              <p:spPr>
                <a:xfrm>
                  <a:off x="4647000" y="4078925"/>
                  <a:ext cx="412875" cy="2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5" h="9787" extrusionOk="0">
                      <a:moveTo>
                        <a:pt x="7555" y="1"/>
                      </a:moveTo>
                      <a:cubicBezTo>
                        <a:pt x="4397" y="1"/>
                        <a:pt x="1411" y="1795"/>
                        <a:pt x="0" y="4786"/>
                      </a:cubicBezTo>
                      <a:lnTo>
                        <a:pt x="250" y="4905"/>
                      </a:lnTo>
                      <a:cubicBezTo>
                        <a:pt x="1614" y="2017"/>
                        <a:pt x="4502" y="274"/>
                        <a:pt x="7556" y="274"/>
                      </a:cubicBezTo>
                      <a:cubicBezTo>
                        <a:pt x="8368" y="274"/>
                        <a:pt x="9192" y="397"/>
                        <a:pt x="10002" y="655"/>
                      </a:cubicBezTo>
                      <a:cubicBezTo>
                        <a:pt x="13847" y="1869"/>
                        <a:pt x="16205" y="5750"/>
                        <a:pt x="15526" y="9739"/>
                      </a:cubicBezTo>
                      <a:lnTo>
                        <a:pt x="15800" y="9787"/>
                      </a:lnTo>
                      <a:cubicBezTo>
                        <a:pt x="16514" y="5667"/>
                        <a:pt x="14062" y="1655"/>
                        <a:pt x="10085" y="393"/>
                      </a:cubicBezTo>
                      <a:cubicBezTo>
                        <a:pt x="9247" y="127"/>
                        <a:pt x="8395" y="1"/>
                        <a:pt x="75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5" name="Google Shape;3035;g358fe18d560_3_3003"/>
                <p:cNvSpPr/>
                <p:nvPr/>
              </p:nvSpPr>
              <p:spPr>
                <a:xfrm>
                  <a:off x="3960900" y="4008350"/>
                  <a:ext cx="125925" cy="14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5883" extrusionOk="0">
                      <a:moveTo>
                        <a:pt x="4894" y="1"/>
                      </a:moveTo>
                      <a:cubicBezTo>
                        <a:pt x="4846" y="25"/>
                        <a:pt x="1155" y="2394"/>
                        <a:pt x="0" y="5799"/>
                      </a:cubicBezTo>
                      <a:lnTo>
                        <a:pt x="262" y="5883"/>
                      </a:lnTo>
                      <a:cubicBezTo>
                        <a:pt x="1394" y="2585"/>
                        <a:pt x="5001" y="263"/>
                        <a:pt x="5037" y="239"/>
                      </a:cubicBezTo>
                      <a:lnTo>
                        <a:pt x="489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6" name="Google Shape;3036;g358fe18d560_3_3003"/>
                <p:cNvSpPr/>
                <p:nvPr/>
              </p:nvSpPr>
              <p:spPr>
                <a:xfrm>
                  <a:off x="4349050" y="3978300"/>
                  <a:ext cx="1747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5954" extrusionOk="0">
                      <a:moveTo>
                        <a:pt x="107" y="0"/>
                      </a:moveTo>
                      <a:lnTo>
                        <a:pt x="0" y="262"/>
                      </a:lnTo>
                      <a:cubicBezTo>
                        <a:pt x="48" y="274"/>
                        <a:pt x="4298" y="1965"/>
                        <a:pt x="6751" y="5954"/>
                      </a:cubicBezTo>
                      <a:lnTo>
                        <a:pt x="6989" y="5811"/>
                      </a:lnTo>
                      <a:cubicBezTo>
                        <a:pt x="4477" y="1739"/>
                        <a:pt x="143" y="12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7" name="Google Shape;3037;g358fe18d560_3_3003"/>
                <p:cNvSpPr/>
                <p:nvPr/>
              </p:nvSpPr>
              <p:spPr>
                <a:xfrm>
                  <a:off x="4423450" y="4191275"/>
                  <a:ext cx="390550" cy="13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2" h="5329" extrusionOk="0">
                      <a:moveTo>
                        <a:pt x="6592" y="0"/>
                      </a:moveTo>
                      <a:cubicBezTo>
                        <a:pt x="3992" y="0"/>
                        <a:pt x="1554" y="937"/>
                        <a:pt x="1" y="2590"/>
                      </a:cubicBezTo>
                      <a:lnTo>
                        <a:pt x="215" y="2780"/>
                      </a:lnTo>
                      <a:cubicBezTo>
                        <a:pt x="1708" y="1187"/>
                        <a:pt x="4070" y="277"/>
                        <a:pt x="6590" y="277"/>
                      </a:cubicBezTo>
                      <a:cubicBezTo>
                        <a:pt x="7065" y="277"/>
                        <a:pt x="7545" y="309"/>
                        <a:pt x="8026" y="375"/>
                      </a:cubicBezTo>
                      <a:cubicBezTo>
                        <a:pt x="11276" y="816"/>
                        <a:pt x="13955" y="2626"/>
                        <a:pt x="15384" y="5328"/>
                      </a:cubicBezTo>
                      <a:lnTo>
                        <a:pt x="15622" y="5197"/>
                      </a:lnTo>
                      <a:cubicBezTo>
                        <a:pt x="14157" y="2411"/>
                        <a:pt x="11407" y="542"/>
                        <a:pt x="8073" y="102"/>
                      </a:cubicBezTo>
                      <a:cubicBezTo>
                        <a:pt x="7577" y="34"/>
                        <a:pt x="7081" y="0"/>
                        <a:pt x="65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8" name="Google Shape;3038;g358fe18d560_3_3003"/>
                <p:cNvSpPr/>
                <p:nvPr/>
              </p:nvSpPr>
              <p:spPr>
                <a:xfrm>
                  <a:off x="3413500" y="3986025"/>
                  <a:ext cx="72075" cy="15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3" h="6157" extrusionOk="0">
                      <a:moveTo>
                        <a:pt x="2644" y="1"/>
                      </a:moveTo>
                      <a:cubicBezTo>
                        <a:pt x="2620" y="37"/>
                        <a:pt x="739" y="2847"/>
                        <a:pt x="1" y="6085"/>
                      </a:cubicBezTo>
                      <a:lnTo>
                        <a:pt x="275" y="6156"/>
                      </a:lnTo>
                      <a:cubicBezTo>
                        <a:pt x="1001" y="2966"/>
                        <a:pt x="2858" y="191"/>
                        <a:pt x="2882" y="168"/>
                      </a:cubicBezTo>
                      <a:lnTo>
                        <a:pt x="264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9" name="Google Shape;3039;g358fe18d560_3_3003"/>
                <p:cNvSpPr/>
                <p:nvPr/>
              </p:nvSpPr>
              <p:spPr>
                <a:xfrm>
                  <a:off x="3261100" y="4132950"/>
                  <a:ext cx="271500" cy="11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0" h="4423" extrusionOk="0">
                      <a:moveTo>
                        <a:pt x="4374" y="0"/>
                      </a:moveTo>
                      <a:cubicBezTo>
                        <a:pt x="2176" y="0"/>
                        <a:pt x="286" y="873"/>
                        <a:pt x="1" y="1375"/>
                      </a:cubicBezTo>
                      <a:lnTo>
                        <a:pt x="251" y="1518"/>
                      </a:lnTo>
                      <a:cubicBezTo>
                        <a:pt x="469" y="1128"/>
                        <a:pt x="2285" y="275"/>
                        <a:pt x="4417" y="275"/>
                      </a:cubicBezTo>
                      <a:cubicBezTo>
                        <a:pt x="4500" y="275"/>
                        <a:pt x="4584" y="277"/>
                        <a:pt x="4668" y="279"/>
                      </a:cubicBezTo>
                      <a:cubicBezTo>
                        <a:pt x="6514" y="351"/>
                        <a:pt x="9050" y="1125"/>
                        <a:pt x="10597" y="4423"/>
                      </a:cubicBezTo>
                      <a:lnTo>
                        <a:pt x="10859" y="4304"/>
                      </a:lnTo>
                      <a:cubicBezTo>
                        <a:pt x="9252" y="875"/>
                        <a:pt x="6609" y="77"/>
                        <a:pt x="4668" y="6"/>
                      </a:cubicBezTo>
                      <a:cubicBezTo>
                        <a:pt x="4570" y="2"/>
                        <a:pt x="4472" y="0"/>
                        <a:pt x="437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040" name="Google Shape;3040;g358fe18d560_3_3003"/>
            <p:cNvGrpSpPr/>
            <p:nvPr/>
          </p:nvGrpSpPr>
          <p:grpSpPr>
            <a:xfrm>
              <a:off x="-1240531" y="3955569"/>
              <a:ext cx="2909282" cy="1089723"/>
              <a:chOff x="6139625" y="939075"/>
              <a:chExt cx="1818642" cy="681247"/>
            </a:xfrm>
          </p:grpSpPr>
          <p:sp>
            <p:nvSpPr>
              <p:cNvPr id="3041" name="Google Shape;3041;g358fe18d560_3_3003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2" name="Google Shape;3042;g358fe18d560_3_3003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3" name="Google Shape;3043;g358fe18d560_3_3003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4" name="Google Shape;3044;g358fe18d560_3_3003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45" name="Google Shape;3045;g358fe18d560_3_3003"/>
            <p:cNvGrpSpPr/>
            <p:nvPr/>
          </p:nvGrpSpPr>
          <p:grpSpPr>
            <a:xfrm>
              <a:off x="143617" y="4177751"/>
              <a:ext cx="2909282" cy="1089723"/>
              <a:chOff x="6139625" y="939075"/>
              <a:chExt cx="1818642" cy="681247"/>
            </a:xfrm>
          </p:grpSpPr>
          <p:sp>
            <p:nvSpPr>
              <p:cNvPr id="3046" name="Google Shape;3046;g358fe18d560_3_3003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7" name="Google Shape;3047;g358fe18d560_3_3003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8" name="Google Shape;3048;g358fe18d560_3_3003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9" name="Google Shape;3049;g358fe18d560_3_3003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50" name="Google Shape;3050;g358fe18d560_3_3003"/>
            <p:cNvGrpSpPr/>
            <p:nvPr/>
          </p:nvGrpSpPr>
          <p:grpSpPr>
            <a:xfrm>
              <a:off x="6864042" y="4059138"/>
              <a:ext cx="2909282" cy="1089723"/>
              <a:chOff x="6139625" y="939075"/>
              <a:chExt cx="1818642" cy="681247"/>
            </a:xfrm>
          </p:grpSpPr>
          <p:sp>
            <p:nvSpPr>
              <p:cNvPr id="3051" name="Google Shape;3051;g358fe18d560_3_3003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2" name="Google Shape;3052;g358fe18d560_3_3003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3" name="Google Shape;3053;g358fe18d560_3_3003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4" name="Google Shape;3054;g358fe18d560_3_3003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55" name="Google Shape;3055;g358fe18d560_3_3003"/>
            <p:cNvGrpSpPr/>
            <p:nvPr/>
          </p:nvGrpSpPr>
          <p:grpSpPr>
            <a:xfrm>
              <a:off x="8102292" y="3801013"/>
              <a:ext cx="2909282" cy="1089723"/>
              <a:chOff x="6139625" y="939075"/>
              <a:chExt cx="1818642" cy="681247"/>
            </a:xfrm>
          </p:grpSpPr>
          <p:sp>
            <p:nvSpPr>
              <p:cNvPr id="3056" name="Google Shape;3056;g358fe18d560_3_3003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7" name="Google Shape;3057;g358fe18d560_3_3003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8" name="Google Shape;3058;g358fe18d560_3_3003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9" name="Google Shape;3059;g358fe18d560_3_3003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60" name="Google Shape;3060;g358fe18d560_3_3003"/>
            <p:cNvGrpSpPr/>
            <p:nvPr/>
          </p:nvGrpSpPr>
          <p:grpSpPr>
            <a:xfrm>
              <a:off x="7655557" y="296176"/>
              <a:ext cx="1901936" cy="712448"/>
              <a:chOff x="6139625" y="939075"/>
              <a:chExt cx="1818642" cy="681247"/>
            </a:xfrm>
          </p:grpSpPr>
          <p:sp>
            <p:nvSpPr>
              <p:cNvPr id="3061" name="Google Shape;3061;g358fe18d560_3_3003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2" name="Google Shape;3062;g358fe18d560_3_3003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3" name="Google Shape;3063;g358fe18d560_3_3003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4" name="Google Shape;3064;g358fe18d560_3_3003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65" name="Google Shape;3065;g358fe18d560_3_3003"/>
            <p:cNvGrpSpPr/>
            <p:nvPr/>
          </p:nvGrpSpPr>
          <p:grpSpPr>
            <a:xfrm>
              <a:off x="5815801" y="4769491"/>
              <a:ext cx="942695" cy="390401"/>
              <a:chOff x="5525375" y="1545600"/>
              <a:chExt cx="289650" cy="119950"/>
            </a:xfrm>
          </p:grpSpPr>
          <p:sp>
            <p:nvSpPr>
              <p:cNvPr id="3066" name="Google Shape;3066;g358fe18d560_3_3003"/>
              <p:cNvSpPr/>
              <p:nvPr/>
            </p:nvSpPr>
            <p:spPr>
              <a:xfrm>
                <a:off x="5525375" y="1545600"/>
                <a:ext cx="2896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4798" extrusionOk="0">
                    <a:moveTo>
                      <a:pt x="4148" y="1"/>
                    </a:moveTo>
                    <a:cubicBezTo>
                      <a:pt x="3896" y="1"/>
                      <a:pt x="3639" y="27"/>
                      <a:pt x="3382" y="82"/>
                    </a:cubicBezTo>
                    <a:cubicBezTo>
                      <a:pt x="1263" y="535"/>
                      <a:pt x="1" y="2737"/>
                      <a:pt x="667" y="4797"/>
                    </a:cubicBezTo>
                    <a:lnTo>
                      <a:pt x="11586" y="4797"/>
                    </a:lnTo>
                    <a:cubicBezTo>
                      <a:pt x="11478" y="3618"/>
                      <a:pt x="10478" y="2713"/>
                      <a:pt x="9288" y="2713"/>
                    </a:cubicBezTo>
                    <a:cubicBezTo>
                      <a:pt x="8740" y="2713"/>
                      <a:pt x="8204" y="2916"/>
                      <a:pt x="7787" y="3273"/>
                    </a:cubicBezTo>
                    <a:cubicBezTo>
                      <a:pt x="7589" y="1380"/>
                      <a:pt x="5975" y="1"/>
                      <a:pt x="4148" y="1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7" name="Google Shape;3067;g358fe18d560_3_3003"/>
              <p:cNvSpPr/>
              <p:nvPr/>
            </p:nvSpPr>
            <p:spPr>
              <a:xfrm>
                <a:off x="5700100" y="1625025"/>
                <a:ext cx="223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168" extrusionOk="0">
                    <a:moveTo>
                      <a:pt x="703" y="1"/>
                    </a:moveTo>
                    <a:cubicBezTo>
                      <a:pt x="382" y="287"/>
                      <a:pt x="132" y="668"/>
                      <a:pt x="1" y="1084"/>
                    </a:cubicBezTo>
                    <a:lnTo>
                      <a:pt x="275" y="1168"/>
                    </a:lnTo>
                    <a:cubicBezTo>
                      <a:pt x="394" y="798"/>
                      <a:pt x="608" y="465"/>
                      <a:pt x="894" y="215"/>
                    </a:cubicBez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68" name="Google Shape;3068;g358fe18d560_3_3003"/>
            <p:cNvGrpSpPr/>
            <p:nvPr/>
          </p:nvGrpSpPr>
          <p:grpSpPr>
            <a:xfrm>
              <a:off x="-768884" y="958733"/>
              <a:ext cx="2740512" cy="1026571"/>
              <a:chOff x="6139625" y="939075"/>
              <a:chExt cx="1818642" cy="681247"/>
            </a:xfrm>
          </p:grpSpPr>
          <p:sp>
            <p:nvSpPr>
              <p:cNvPr id="3069" name="Google Shape;3069;g358fe18d560_3_3003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0" name="Google Shape;3070;g358fe18d560_3_3003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1" name="Google Shape;3071;g358fe18d560_3_3003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2" name="Google Shape;3072;g358fe18d560_3_3003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73" name="Google Shape;3073;g358fe18d560_3_3003"/>
            <p:cNvGrpSpPr/>
            <p:nvPr/>
          </p:nvGrpSpPr>
          <p:grpSpPr>
            <a:xfrm rot="10800000">
              <a:off x="492606" y="-327231"/>
              <a:ext cx="2740512" cy="1026571"/>
              <a:chOff x="6139625" y="939075"/>
              <a:chExt cx="1818642" cy="681247"/>
            </a:xfrm>
          </p:grpSpPr>
          <p:sp>
            <p:nvSpPr>
              <p:cNvPr id="3074" name="Google Shape;3074;g358fe18d560_3_3003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5" name="Google Shape;3075;g358fe18d560_3_3003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6" name="Google Shape;3076;g358fe18d560_3_3003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7" name="Google Shape;3077;g358fe18d560_3_3003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078" name="Google Shape;3078;g358fe18d560_3_3003"/>
          <p:cNvSpPr txBox="1">
            <a:spLocks noGrp="1"/>
          </p:cNvSpPr>
          <p:nvPr>
            <p:ph type="title"/>
          </p:nvPr>
        </p:nvSpPr>
        <p:spPr>
          <a:xfrm>
            <a:off x="5367738" y="1079000"/>
            <a:ext cx="7552800" cy="21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9pPr>
          </a:lstStyle>
          <a:p>
            <a:endParaRPr/>
          </a:p>
        </p:txBody>
      </p:sp>
      <p:sp>
        <p:nvSpPr>
          <p:cNvPr id="3079" name="Google Shape;3079;g358fe18d560_3_3003"/>
          <p:cNvSpPr txBox="1">
            <a:spLocks noGrp="1"/>
          </p:cNvSpPr>
          <p:nvPr>
            <p:ph type="subTitle" idx="1"/>
          </p:nvPr>
        </p:nvSpPr>
        <p:spPr>
          <a:xfrm>
            <a:off x="5367738" y="3190950"/>
            <a:ext cx="7552800" cy="21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80" name="Google Shape;3080;g358fe18d560_3_3003"/>
          <p:cNvSpPr txBox="1"/>
          <p:nvPr/>
        </p:nvSpPr>
        <p:spPr>
          <a:xfrm>
            <a:off x="5363100" y="6455850"/>
            <a:ext cx="75618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-US" sz="2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lang="en-US" sz="2400" b="1" i="0" u="sng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US" sz="2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lang="en-US" sz="2400" b="1" i="0" u="sng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US" sz="2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lang="en-US" sz="2400" b="1" i="0" u="sng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US" sz="2400" b="0" i="0" u="sng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2400" b="1" i="0" u="sng" strike="noStrike" cap="non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3081" name="Google Shape;3081;g358fe18d560_3_3003"/>
          <p:cNvGrpSpPr/>
          <p:nvPr/>
        </p:nvGrpSpPr>
        <p:grpSpPr>
          <a:xfrm>
            <a:off x="14450897" y="1493054"/>
            <a:ext cx="5485239" cy="3129128"/>
            <a:chOff x="6562886" y="732911"/>
            <a:chExt cx="2095202" cy="1195236"/>
          </a:xfrm>
        </p:grpSpPr>
        <p:grpSp>
          <p:nvGrpSpPr>
            <p:cNvPr id="3082" name="Google Shape;3082;g358fe18d560_3_3003"/>
            <p:cNvGrpSpPr/>
            <p:nvPr/>
          </p:nvGrpSpPr>
          <p:grpSpPr>
            <a:xfrm>
              <a:off x="6562886" y="742707"/>
              <a:ext cx="1639324" cy="614076"/>
              <a:chOff x="6139625" y="939075"/>
              <a:chExt cx="1818642" cy="681247"/>
            </a:xfrm>
          </p:grpSpPr>
          <p:sp>
            <p:nvSpPr>
              <p:cNvPr id="3083" name="Google Shape;3083;g358fe18d560_3_3003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4" name="Google Shape;3084;g358fe18d560_3_3003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5" name="Google Shape;3085;g358fe18d560_3_3003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6" name="Google Shape;3086;g358fe18d560_3_3003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87" name="Google Shape;3087;g358fe18d560_3_3003"/>
            <p:cNvGrpSpPr/>
            <p:nvPr/>
          </p:nvGrpSpPr>
          <p:grpSpPr>
            <a:xfrm>
              <a:off x="7512262" y="732911"/>
              <a:ext cx="1145826" cy="474522"/>
              <a:chOff x="5525375" y="1545600"/>
              <a:chExt cx="289650" cy="119950"/>
            </a:xfrm>
          </p:grpSpPr>
          <p:sp>
            <p:nvSpPr>
              <p:cNvPr id="3088" name="Google Shape;3088;g358fe18d560_3_3003"/>
              <p:cNvSpPr/>
              <p:nvPr/>
            </p:nvSpPr>
            <p:spPr>
              <a:xfrm>
                <a:off x="5525375" y="1545600"/>
                <a:ext cx="2896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4798" extrusionOk="0">
                    <a:moveTo>
                      <a:pt x="4148" y="1"/>
                    </a:moveTo>
                    <a:cubicBezTo>
                      <a:pt x="3896" y="1"/>
                      <a:pt x="3639" y="27"/>
                      <a:pt x="3382" y="82"/>
                    </a:cubicBezTo>
                    <a:cubicBezTo>
                      <a:pt x="1263" y="535"/>
                      <a:pt x="1" y="2737"/>
                      <a:pt x="667" y="4797"/>
                    </a:cubicBezTo>
                    <a:lnTo>
                      <a:pt x="11586" y="4797"/>
                    </a:lnTo>
                    <a:cubicBezTo>
                      <a:pt x="11478" y="3618"/>
                      <a:pt x="10478" y="2713"/>
                      <a:pt x="9288" y="2713"/>
                    </a:cubicBezTo>
                    <a:cubicBezTo>
                      <a:pt x="8740" y="2713"/>
                      <a:pt x="8204" y="2916"/>
                      <a:pt x="7787" y="3273"/>
                    </a:cubicBezTo>
                    <a:cubicBezTo>
                      <a:pt x="7589" y="1380"/>
                      <a:pt x="5975" y="1"/>
                      <a:pt x="4148" y="1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9" name="Google Shape;3089;g358fe18d560_3_3003"/>
              <p:cNvSpPr/>
              <p:nvPr/>
            </p:nvSpPr>
            <p:spPr>
              <a:xfrm>
                <a:off x="5700100" y="1625025"/>
                <a:ext cx="223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168" extrusionOk="0">
                    <a:moveTo>
                      <a:pt x="703" y="1"/>
                    </a:moveTo>
                    <a:cubicBezTo>
                      <a:pt x="382" y="287"/>
                      <a:pt x="132" y="668"/>
                      <a:pt x="1" y="1084"/>
                    </a:cubicBezTo>
                    <a:lnTo>
                      <a:pt x="275" y="1168"/>
                    </a:lnTo>
                    <a:cubicBezTo>
                      <a:pt x="394" y="798"/>
                      <a:pt x="608" y="465"/>
                      <a:pt x="894" y="215"/>
                    </a:cubicBez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90" name="Google Shape;3090;g358fe18d560_3_3003"/>
            <p:cNvSpPr/>
            <p:nvPr/>
          </p:nvSpPr>
          <p:spPr>
            <a:xfrm>
              <a:off x="7402878" y="1314090"/>
              <a:ext cx="433660" cy="614057"/>
            </a:xfrm>
            <a:custGeom>
              <a:avLst/>
              <a:gdLst/>
              <a:ahLst/>
              <a:cxnLst/>
              <a:rect l="l" t="t" r="r" b="b"/>
              <a:pathLst>
                <a:path w="18491" h="26183" extrusionOk="0">
                  <a:moveTo>
                    <a:pt x="5870" y="1"/>
                  </a:moveTo>
                  <a:lnTo>
                    <a:pt x="0" y="14681"/>
                  </a:lnTo>
                  <a:lnTo>
                    <a:pt x="7668" y="14681"/>
                  </a:lnTo>
                  <a:lnTo>
                    <a:pt x="3929" y="26182"/>
                  </a:lnTo>
                  <a:lnTo>
                    <a:pt x="18491" y="8490"/>
                  </a:lnTo>
                  <a:lnTo>
                    <a:pt x="10871" y="8490"/>
                  </a:lnTo>
                  <a:lnTo>
                    <a:pt x="147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g358fe18d560_3_147"/>
          <p:cNvGrpSpPr/>
          <p:nvPr/>
        </p:nvGrpSpPr>
        <p:grpSpPr>
          <a:xfrm>
            <a:off x="-5139868" y="-933714"/>
            <a:ext cx="9745514" cy="11916053"/>
            <a:chOff x="-4987009" y="-466857"/>
            <a:chExt cx="4872757" cy="5958027"/>
          </a:xfrm>
        </p:grpSpPr>
        <p:sp>
          <p:nvSpPr>
            <p:cNvPr id="150" name="Google Shape;150;g358fe18d560_3_147"/>
            <p:cNvSpPr/>
            <p:nvPr/>
          </p:nvSpPr>
          <p:spPr>
            <a:xfrm>
              <a:off x="-3707403" y="3014750"/>
              <a:ext cx="680376" cy="1923674"/>
            </a:xfrm>
            <a:custGeom>
              <a:avLst/>
              <a:gdLst/>
              <a:ahLst/>
              <a:cxnLst/>
              <a:rect l="l" t="t" r="r" b="b"/>
              <a:pathLst>
                <a:path w="15310" h="43287" extrusionOk="0">
                  <a:moveTo>
                    <a:pt x="15297" y="1"/>
                  </a:moveTo>
                  <a:cubicBezTo>
                    <a:pt x="15128" y="1"/>
                    <a:pt x="74" y="43162"/>
                    <a:pt x="22" y="43162"/>
                  </a:cubicBezTo>
                  <a:cubicBezTo>
                    <a:pt x="22" y="43162"/>
                    <a:pt x="22" y="43162"/>
                    <a:pt x="22" y="43162"/>
                  </a:cubicBezTo>
                  <a:lnTo>
                    <a:pt x="22" y="43162"/>
                  </a:lnTo>
                  <a:cubicBezTo>
                    <a:pt x="0" y="43235"/>
                    <a:pt x="60" y="43286"/>
                    <a:pt x="123" y="43286"/>
                  </a:cubicBezTo>
                  <a:cubicBezTo>
                    <a:pt x="162" y="43286"/>
                    <a:pt x="202" y="43267"/>
                    <a:pt x="225" y="43221"/>
                  </a:cubicBezTo>
                  <a:lnTo>
                    <a:pt x="15310" y="2"/>
                  </a:lnTo>
                  <a:lnTo>
                    <a:pt x="15298" y="2"/>
                  </a:lnTo>
                  <a:cubicBezTo>
                    <a:pt x="15298" y="1"/>
                    <a:pt x="15298" y="1"/>
                    <a:pt x="15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g358fe18d560_3_147"/>
            <p:cNvSpPr/>
            <p:nvPr/>
          </p:nvSpPr>
          <p:spPr>
            <a:xfrm>
              <a:off x="-4328719" y="2230117"/>
              <a:ext cx="1096424" cy="3108622"/>
            </a:xfrm>
            <a:custGeom>
              <a:avLst/>
              <a:gdLst/>
              <a:ahLst/>
              <a:cxnLst/>
              <a:rect l="l" t="t" r="r" b="b"/>
              <a:pathLst>
                <a:path w="24672" h="69951" extrusionOk="0">
                  <a:moveTo>
                    <a:pt x="24671" y="0"/>
                  </a:moveTo>
                  <a:cubicBezTo>
                    <a:pt x="24501" y="0"/>
                    <a:pt x="89" y="69807"/>
                    <a:pt x="37" y="69807"/>
                  </a:cubicBezTo>
                  <a:cubicBezTo>
                    <a:pt x="37" y="69807"/>
                    <a:pt x="37" y="69807"/>
                    <a:pt x="37" y="69807"/>
                  </a:cubicBezTo>
                  <a:lnTo>
                    <a:pt x="37" y="69807"/>
                  </a:lnTo>
                  <a:cubicBezTo>
                    <a:pt x="1" y="69888"/>
                    <a:pt x="68" y="69950"/>
                    <a:pt x="133" y="69950"/>
                  </a:cubicBezTo>
                  <a:cubicBezTo>
                    <a:pt x="174" y="69950"/>
                    <a:pt x="214" y="69926"/>
                    <a:pt x="228" y="69866"/>
                  </a:cubicBezTo>
                  <a:lnTo>
                    <a:pt x="24671" y="1"/>
                  </a:lnTo>
                  <a:cubicBezTo>
                    <a:pt x="24671" y="0"/>
                    <a:pt x="24671" y="0"/>
                    <a:pt x="246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g358fe18d560_3_147"/>
            <p:cNvSpPr/>
            <p:nvPr/>
          </p:nvSpPr>
          <p:spPr>
            <a:xfrm>
              <a:off x="-4160336" y="398790"/>
              <a:ext cx="410048" cy="1153796"/>
            </a:xfrm>
            <a:custGeom>
              <a:avLst/>
              <a:gdLst/>
              <a:ahLst/>
              <a:cxnLst/>
              <a:rect l="l" t="t" r="r" b="b"/>
              <a:pathLst>
                <a:path w="9227" h="25963" extrusionOk="0">
                  <a:moveTo>
                    <a:pt x="9225" y="1"/>
                  </a:moveTo>
                  <a:cubicBezTo>
                    <a:pt x="9057" y="1"/>
                    <a:pt x="74" y="25827"/>
                    <a:pt x="23" y="25827"/>
                  </a:cubicBezTo>
                  <a:cubicBezTo>
                    <a:pt x="23" y="25827"/>
                    <a:pt x="23" y="25827"/>
                    <a:pt x="23" y="25827"/>
                  </a:cubicBezTo>
                  <a:lnTo>
                    <a:pt x="23" y="25827"/>
                  </a:lnTo>
                  <a:cubicBezTo>
                    <a:pt x="0" y="25909"/>
                    <a:pt x="62" y="25963"/>
                    <a:pt x="122" y="25963"/>
                  </a:cubicBezTo>
                  <a:cubicBezTo>
                    <a:pt x="159" y="25963"/>
                    <a:pt x="195" y="25943"/>
                    <a:pt x="213" y="25898"/>
                  </a:cubicBezTo>
                  <a:lnTo>
                    <a:pt x="9226" y="2"/>
                  </a:lnTo>
                  <a:cubicBezTo>
                    <a:pt x="9226" y="1"/>
                    <a:pt x="9225" y="1"/>
                    <a:pt x="92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g358fe18d560_3_147"/>
            <p:cNvSpPr/>
            <p:nvPr/>
          </p:nvSpPr>
          <p:spPr>
            <a:xfrm>
              <a:off x="-687839" y="1178712"/>
              <a:ext cx="410092" cy="1153929"/>
            </a:xfrm>
            <a:custGeom>
              <a:avLst/>
              <a:gdLst/>
              <a:ahLst/>
              <a:cxnLst/>
              <a:rect l="l" t="t" r="r" b="b"/>
              <a:pathLst>
                <a:path w="9228" h="25966" extrusionOk="0">
                  <a:moveTo>
                    <a:pt x="9226" y="1"/>
                  </a:moveTo>
                  <a:cubicBezTo>
                    <a:pt x="9059" y="1"/>
                    <a:pt x="76" y="25827"/>
                    <a:pt x="24" y="25827"/>
                  </a:cubicBezTo>
                  <a:cubicBezTo>
                    <a:pt x="24" y="25827"/>
                    <a:pt x="24" y="25827"/>
                    <a:pt x="24" y="25827"/>
                  </a:cubicBezTo>
                  <a:lnTo>
                    <a:pt x="24" y="25827"/>
                  </a:lnTo>
                  <a:cubicBezTo>
                    <a:pt x="1" y="25886"/>
                    <a:pt x="36" y="25946"/>
                    <a:pt x="84" y="25958"/>
                  </a:cubicBezTo>
                  <a:cubicBezTo>
                    <a:pt x="97" y="25963"/>
                    <a:pt x="110" y="25965"/>
                    <a:pt x="123" y="25965"/>
                  </a:cubicBezTo>
                  <a:cubicBezTo>
                    <a:pt x="168" y="25965"/>
                    <a:pt x="208" y="25935"/>
                    <a:pt x="227" y="25898"/>
                  </a:cubicBezTo>
                  <a:lnTo>
                    <a:pt x="9228" y="2"/>
                  </a:lnTo>
                  <a:cubicBezTo>
                    <a:pt x="9227" y="1"/>
                    <a:pt x="9227" y="1"/>
                    <a:pt x="9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g358fe18d560_3_147"/>
            <p:cNvSpPr/>
            <p:nvPr/>
          </p:nvSpPr>
          <p:spPr>
            <a:xfrm>
              <a:off x="-461861" y="3630600"/>
              <a:ext cx="219578" cy="612517"/>
            </a:xfrm>
            <a:custGeom>
              <a:avLst/>
              <a:gdLst/>
              <a:ahLst/>
              <a:cxnLst/>
              <a:rect l="l" t="t" r="r" b="b"/>
              <a:pathLst>
                <a:path w="4941" h="13783" extrusionOk="0">
                  <a:moveTo>
                    <a:pt x="4938" y="1"/>
                  </a:moveTo>
                  <a:cubicBezTo>
                    <a:pt x="4792" y="1"/>
                    <a:pt x="75" y="13647"/>
                    <a:pt x="23" y="13647"/>
                  </a:cubicBezTo>
                  <a:cubicBezTo>
                    <a:pt x="23" y="13647"/>
                    <a:pt x="23" y="13647"/>
                    <a:pt x="23" y="13647"/>
                  </a:cubicBezTo>
                  <a:lnTo>
                    <a:pt x="23" y="13647"/>
                  </a:lnTo>
                  <a:cubicBezTo>
                    <a:pt x="1" y="13729"/>
                    <a:pt x="62" y="13783"/>
                    <a:pt x="123" y="13783"/>
                  </a:cubicBezTo>
                  <a:cubicBezTo>
                    <a:pt x="160" y="13783"/>
                    <a:pt x="196" y="13763"/>
                    <a:pt x="214" y="13719"/>
                  </a:cubicBezTo>
                  <a:lnTo>
                    <a:pt x="4941" y="3"/>
                  </a:lnTo>
                  <a:cubicBezTo>
                    <a:pt x="4940" y="1"/>
                    <a:pt x="4939" y="1"/>
                    <a:pt x="4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g358fe18d560_3_147"/>
            <p:cNvSpPr/>
            <p:nvPr/>
          </p:nvSpPr>
          <p:spPr>
            <a:xfrm>
              <a:off x="-353161" y="2289800"/>
              <a:ext cx="220422" cy="612650"/>
            </a:xfrm>
            <a:custGeom>
              <a:avLst/>
              <a:gdLst/>
              <a:ahLst/>
              <a:cxnLst/>
              <a:rect l="l" t="t" r="r" b="b"/>
              <a:pathLst>
                <a:path w="4960" h="13786" extrusionOk="0">
                  <a:moveTo>
                    <a:pt x="4956" y="1"/>
                  </a:moveTo>
                  <a:cubicBezTo>
                    <a:pt x="4795" y="1"/>
                    <a:pt x="89" y="13648"/>
                    <a:pt x="30" y="13648"/>
                  </a:cubicBezTo>
                  <a:cubicBezTo>
                    <a:pt x="1" y="13728"/>
                    <a:pt x="65" y="13786"/>
                    <a:pt x="131" y="13786"/>
                  </a:cubicBezTo>
                  <a:cubicBezTo>
                    <a:pt x="172" y="13786"/>
                    <a:pt x="214" y="13763"/>
                    <a:pt x="232" y="13707"/>
                  </a:cubicBezTo>
                  <a:lnTo>
                    <a:pt x="4959" y="3"/>
                  </a:lnTo>
                  <a:cubicBezTo>
                    <a:pt x="4958" y="2"/>
                    <a:pt x="4958" y="1"/>
                    <a:pt x="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g358fe18d560_3_147"/>
            <p:cNvSpPr/>
            <p:nvPr/>
          </p:nvSpPr>
          <p:spPr>
            <a:xfrm>
              <a:off x="-1316887" y="-466857"/>
              <a:ext cx="220067" cy="612250"/>
            </a:xfrm>
            <a:custGeom>
              <a:avLst/>
              <a:gdLst/>
              <a:ahLst/>
              <a:cxnLst/>
              <a:rect l="l" t="t" r="r" b="b"/>
              <a:pathLst>
                <a:path w="4952" h="13777" extrusionOk="0">
                  <a:moveTo>
                    <a:pt x="4949" y="1"/>
                  </a:moveTo>
                  <a:cubicBezTo>
                    <a:pt x="4788" y="1"/>
                    <a:pt x="82" y="13647"/>
                    <a:pt x="23" y="13647"/>
                  </a:cubicBezTo>
                  <a:cubicBezTo>
                    <a:pt x="1" y="13721"/>
                    <a:pt x="66" y="13777"/>
                    <a:pt x="130" y="13777"/>
                  </a:cubicBezTo>
                  <a:cubicBezTo>
                    <a:pt x="169" y="13777"/>
                    <a:pt x="207" y="13756"/>
                    <a:pt x="225" y="13707"/>
                  </a:cubicBezTo>
                  <a:lnTo>
                    <a:pt x="4952" y="3"/>
                  </a:lnTo>
                  <a:cubicBezTo>
                    <a:pt x="4951" y="1"/>
                    <a:pt x="4950" y="1"/>
                    <a:pt x="4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358fe18d560_3_147"/>
            <p:cNvSpPr/>
            <p:nvPr/>
          </p:nvSpPr>
          <p:spPr>
            <a:xfrm>
              <a:off x="-4233351" y="-466857"/>
              <a:ext cx="219534" cy="612250"/>
            </a:xfrm>
            <a:custGeom>
              <a:avLst/>
              <a:gdLst/>
              <a:ahLst/>
              <a:cxnLst/>
              <a:rect l="l" t="t" r="r" b="b"/>
              <a:pathLst>
                <a:path w="4940" h="13777" extrusionOk="0">
                  <a:moveTo>
                    <a:pt x="4937" y="1"/>
                  </a:moveTo>
                  <a:cubicBezTo>
                    <a:pt x="4787" y="1"/>
                    <a:pt x="70" y="13647"/>
                    <a:pt x="23" y="13647"/>
                  </a:cubicBezTo>
                  <a:cubicBezTo>
                    <a:pt x="0" y="13721"/>
                    <a:pt x="61" y="13777"/>
                    <a:pt x="121" y="13777"/>
                  </a:cubicBezTo>
                  <a:cubicBezTo>
                    <a:pt x="158" y="13777"/>
                    <a:pt x="195" y="13756"/>
                    <a:pt x="213" y="13707"/>
                  </a:cubicBezTo>
                  <a:lnTo>
                    <a:pt x="4940" y="3"/>
                  </a:lnTo>
                  <a:cubicBezTo>
                    <a:pt x="4939" y="1"/>
                    <a:pt x="4938" y="1"/>
                    <a:pt x="49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g358fe18d560_3_147"/>
            <p:cNvSpPr/>
            <p:nvPr/>
          </p:nvSpPr>
          <p:spPr>
            <a:xfrm>
              <a:off x="-4386624" y="2688249"/>
              <a:ext cx="263307" cy="735526"/>
            </a:xfrm>
            <a:custGeom>
              <a:avLst/>
              <a:gdLst/>
              <a:ahLst/>
              <a:cxnLst/>
              <a:rect l="l" t="t" r="r" b="b"/>
              <a:pathLst>
                <a:path w="5925" h="16551" extrusionOk="0">
                  <a:moveTo>
                    <a:pt x="5922" y="0"/>
                  </a:moveTo>
                  <a:cubicBezTo>
                    <a:pt x="5767" y="0"/>
                    <a:pt x="82" y="16409"/>
                    <a:pt x="31" y="16409"/>
                  </a:cubicBezTo>
                  <a:cubicBezTo>
                    <a:pt x="31" y="16409"/>
                    <a:pt x="31" y="16409"/>
                    <a:pt x="31" y="16409"/>
                  </a:cubicBezTo>
                  <a:lnTo>
                    <a:pt x="31" y="16409"/>
                  </a:lnTo>
                  <a:cubicBezTo>
                    <a:pt x="1" y="16492"/>
                    <a:pt x="69" y="16550"/>
                    <a:pt x="136" y="16550"/>
                  </a:cubicBezTo>
                  <a:cubicBezTo>
                    <a:pt x="176" y="16550"/>
                    <a:pt x="215" y="16530"/>
                    <a:pt x="233" y="16481"/>
                  </a:cubicBezTo>
                  <a:lnTo>
                    <a:pt x="5924" y="3"/>
                  </a:lnTo>
                  <a:cubicBezTo>
                    <a:pt x="5924" y="1"/>
                    <a:pt x="5923" y="0"/>
                    <a:pt x="59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g358fe18d560_3_147"/>
            <p:cNvSpPr/>
            <p:nvPr/>
          </p:nvSpPr>
          <p:spPr>
            <a:xfrm>
              <a:off x="-3482048" y="4756043"/>
              <a:ext cx="262951" cy="735126"/>
            </a:xfrm>
            <a:custGeom>
              <a:avLst/>
              <a:gdLst/>
              <a:ahLst/>
              <a:cxnLst/>
              <a:rect l="l" t="t" r="r" b="b"/>
              <a:pathLst>
                <a:path w="5917" h="16542" extrusionOk="0">
                  <a:moveTo>
                    <a:pt x="5915" y="0"/>
                  </a:moveTo>
                  <a:cubicBezTo>
                    <a:pt x="5760" y="0"/>
                    <a:pt x="87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1" y="16485"/>
                    <a:pt x="65" y="16541"/>
                    <a:pt x="130" y="16541"/>
                  </a:cubicBezTo>
                  <a:cubicBezTo>
                    <a:pt x="167" y="16541"/>
                    <a:pt x="204" y="16523"/>
                    <a:pt x="226" y="16480"/>
                  </a:cubicBezTo>
                  <a:lnTo>
                    <a:pt x="5917" y="2"/>
                  </a:lnTo>
                  <a:cubicBezTo>
                    <a:pt x="5916" y="1"/>
                    <a:pt x="5916" y="0"/>
                    <a:pt x="5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g358fe18d560_3_147"/>
            <p:cNvSpPr/>
            <p:nvPr/>
          </p:nvSpPr>
          <p:spPr>
            <a:xfrm>
              <a:off x="-4736101" y="2064445"/>
              <a:ext cx="391072" cy="1101090"/>
            </a:xfrm>
            <a:custGeom>
              <a:avLst/>
              <a:gdLst/>
              <a:ahLst/>
              <a:cxnLst/>
              <a:rect l="l" t="t" r="r" b="b"/>
              <a:pathLst>
                <a:path w="8800" h="24777" extrusionOk="0">
                  <a:moveTo>
                    <a:pt x="8798" y="1"/>
                  </a:moveTo>
                  <a:cubicBezTo>
                    <a:pt x="8634" y="1"/>
                    <a:pt x="76" y="24636"/>
                    <a:pt x="13" y="24636"/>
                  </a:cubicBezTo>
                  <a:cubicBezTo>
                    <a:pt x="13" y="24636"/>
                    <a:pt x="13" y="24636"/>
                    <a:pt x="13" y="24636"/>
                  </a:cubicBezTo>
                  <a:lnTo>
                    <a:pt x="13" y="24636"/>
                  </a:lnTo>
                  <a:cubicBezTo>
                    <a:pt x="1" y="24696"/>
                    <a:pt x="25" y="24755"/>
                    <a:pt x="84" y="24767"/>
                  </a:cubicBezTo>
                  <a:cubicBezTo>
                    <a:pt x="96" y="24773"/>
                    <a:pt x="110" y="24776"/>
                    <a:pt x="123" y="24776"/>
                  </a:cubicBezTo>
                  <a:cubicBezTo>
                    <a:pt x="160" y="24776"/>
                    <a:pt x="197" y="24752"/>
                    <a:pt x="215" y="24708"/>
                  </a:cubicBezTo>
                  <a:lnTo>
                    <a:pt x="8800" y="2"/>
                  </a:lnTo>
                  <a:cubicBezTo>
                    <a:pt x="8799" y="1"/>
                    <a:pt x="8799" y="1"/>
                    <a:pt x="8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g358fe18d560_3_147"/>
            <p:cNvSpPr/>
            <p:nvPr/>
          </p:nvSpPr>
          <p:spPr>
            <a:xfrm>
              <a:off x="-4834980" y="2962844"/>
              <a:ext cx="262951" cy="735304"/>
            </a:xfrm>
            <a:custGeom>
              <a:avLst/>
              <a:gdLst/>
              <a:ahLst/>
              <a:cxnLst/>
              <a:rect l="l" t="t" r="r" b="b"/>
              <a:pathLst>
                <a:path w="5917" h="16546" extrusionOk="0">
                  <a:moveTo>
                    <a:pt x="5914" y="1"/>
                  </a:moveTo>
                  <a:cubicBezTo>
                    <a:pt x="5748" y="1"/>
                    <a:pt x="75" y="16410"/>
                    <a:pt x="23" y="16410"/>
                  </a:cubicBezTo>
                  <a:cubicBezTo>
                    <a:pt x="23" y="16410"/>
                    <a:pt x="23" y="16410"/>
                    <a:pt x="23" y="16410"/>
                  </a:cubicBezTo>
                  <a:lnTo>
                    <a:pt x="23" y="16410"/>
                  </a:lnTo>
                  <a:cubicBezTo>
                    <a:pt x="1" y="16491"/>
                    <a:pt x="62" y="16545"/>
                    <a:pt x="123" y="16545"/>
                  </a:cubicBezTo>
                  <a:cubicBezTo>
                    <a:pt x="159" y="16545"/>
                    <a:pt x="196" y="16526"/>
                    <a:pt x="214" y="16481"/>
                  </a:cubicBezTo>
                  <a:lnTo>
                    <a:pt x="5917" y="3"/>
                  </a:lnTo>
                  <a:cubicBezTo>
                    <a:pt x="5916" y="2"/>
                    <a:pt x="5915" y="1"/>
                    <a:pt x="59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g358fe18d560_3_147"/>
            <p:cNvSpPr/>
            <p:nvPr/>
          </p:nvSpPr>
          <p:spPr>
            <a:xfrm>
              <a:off x="-4555052" y="4730623"/>
              <a:ext cx="262951" cy="735304"/>
            </a:xfrm>
            <a:custGeom>
              <a:avLst/>
              <a:gdLst/>
              <a:ahLst/>
              <a:cxnLst/>
              <a:rect l="l" t="t" r="r" b="b"/>
              <a:pathLst>
                <a:path w="5917" h="16546" extrusionOk="0">
                  <a:moveTo>
                    <a:pt x="5914" y="1"/>
                  </a:moveTo>
                  <a:cubicBezTo>
                    <a:pt x="5748" y="1"/>
                    <a:pt x="74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0" y="16491"/>
                    <a:pt x="61" y="16545"/>
                    <a:pt x="125" y="16545"/>
                  </a:cubicBezTo>
                  <a:cubicBezTo>
                    <a:pt x="163" y="16545"/>
                    <a:pt x="203" y="16526"/>
                    <a:pt x="225" y="16481"/>
                  </a:cubicBezTo>
                  <a:lnTo>
                    <a:pt x="5916" y="3"/>
                  </a:lnTo>
                  <a:cubicBezTo>
                    <a:pt x="5916" y="1"/>
                    <a:pt x="5915" y="1"/>
                    <a:pt x="59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g358fe18d560_3_147"/>
            <p:cNvSpPr/>
            <p:nvPr/>
          </p:nvSpPr>
          <p:spPr>
            <a:xfrm>
              <a:off x="-3953290" y="731645"/>
              <a:ext cx="465420" cy="1311113"/>
            </a:xfrm>
            <a:custGeom>
              <a:avLst/>
              <a:gdLst/>
              <a:ahLst/>
              <a:cxnLst/>
              <a:rect l="l" t="t" r="r" b="b"/>
              <a:pathLst>
                <a:path w="10473" h="29503" extrusionOk="0">
                  <a:moveTo>
                    <a:pt x="10471" y="0"/>
                  </a:moveTo>
                  <a:cubicBezTo>
                    <a:pt x="10303" y="0"/>
                    <a:pt x="87" y="29362"/>
                    <a:pt x="31" y="29362"/>
                  </a:cubicBezTo>
                  <a:cubicBezTo>
                    <a:pt x="31" y="29362"/>
                    <a:pt x="31" y="29362"/>
                    <a:pt x="31" y="29362"/>
                  </a:cubicBezTo>
                  <a:lnTo>
                    <a:pt x="31" y="29362"/>
                  </a:lnTo>
                  <a:cubicBezTo>
                    <a:pt x="1" y="29444"/>
                    <a:pt x="65" y="29503"/>
                    <a:pt x="128" y="29503"/>
                  </a:cubicBezTo>
                  <a:cubicBezTo>
                    <a:pt x="166" y="29503"/>
                    <a:pt x="204" y="29482"/>
                    <a:pt x="221" y="29434"/>
                  </a:cubicBezTo>
                  <a:lnTo>
                    <a:pt x="10473" y="1"/>
                  </a:lnTo>
                  <a:cubicBezTo>
                    <a:pt x="10472" y="1"/>
                    <a:pt x="10472" y="0"/>
                    <a:pt x="10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g358fe18d560_3_147"/>
            <p:cNvSpPr/>
            <p:nvPr/>
          </p:nvSpPr>
          <p:spPr>
            <a:xfrm>
              <a:off x="-4987009" y="3640154"/>
              <a:ext cx="567365" cy="1602462"/>
            </a:xfrm>
            <a:custGeom>
              <a:avLst/>
              <a:gdLst/>
              <a:ahLst/>
              <a:cxnLst/>
              <a:rect l="l" t="t" r="r" b="b"/>
              <a:pathLst>
                <a:path w="12767" h="36059" extrusionOk="0">
                  <a:moveTo>
                    <a:pt x="12766" y="1"/>
                  </a:moveTo>
                  <a:cubicBezTo>
                    <a:pt x="12597" y="1"/>
                    <a:pt x="71" y="35923"/>
                    <a:pt x="15" y="35923"/>
                  </a:cubicBezTo>
                  <a:cubicBezTo>
                    <a:pt x="15" y="35923"/>
                    <a:pt x="15" y="35923"/>
                    <a:pt x="15" y="35923"/>
                  </a:cubicBezTo>
                  <a:lnTo>
                    <a:pt x="15" y="35923"/>
                  </a:lnTo>
                  <a:cubicBezTo>
                    <a:pt x="0" y="36005"/>
                    <a:pt x="60" y="36059"/>
                    <a:pt x="121" y="36059"/>
                  </a:cubicBezTo>
                  <a:cubicBezTo>
                    <a:pt x="158" y="36059"/>
                    <a:pt x="195" y="36039"/>
                    <a:pt x="218" y="35994"/>
                  </a:cubicBezTo>
                  <a:lnTo>
                    <a:pt x="12767" y="2"/>
                  </a:lnTo>
                  <a:cubicBezTo>
                    <a:pt x="12766" y="1"/>
                    <a:pt x="12766" y="1"/>
                    <a:pt x="127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358fe18d560_3_147"/>
            <p:cNvSpPr/>
            <p:nvPr/>
          </p:nvSpPr>
          <p:spPr>
            <a:xfrm>
              <a:off x="-764009" y="-466813"/>
              <a:ext cx="649757" cy="1838349"/>
            </a:xfrm>
            <a:custGeom>
              <a:avLst/>
              <a:gdLst/>
              <a:ahLst/>
              <a:cxnLst/>
              <a:rect l="l" t="t" r="r" b="b"/>
              <a:pathLst>
                <a:path w="14621" h="41367" extrusionOk="0">
                  <a:moveTo>
                    <a:pt x="14620" y="1"/>
                  </a:moveTo>
                  <a:cubicBezTo>
                    <a:pt x="14451" y="1"/>
                    <a:pt x="80" y="41221"/>
                    <a:pt x="12" y="41221"/>
                  </a:cubicBezTo>
                  <a:cubicBezTo>
                    <a:pt x="12" y="41221"/>
                    <a:pt x="12" y="41221"/>
                    <a:pt x="12" y="41221"/>
                  </a:cubicBezTo>
                  <a:lnTo>
                    <a:pt x="12" y="41221"/>
                  </a:lnTo>
                  <a:cubicBezTo>
                    <a:pt x="0" y="41281"/>
                    <a:pt x="24" y="41340"/>
                    <a:pt x="83" y="41364"/>
                  </a:cubicBezTo>
                  <a:cubicBezTo>
                    <a:pt x="91" y="41366"/>
                    <a:pt x="100" y="41367"/>
                    <a:pt x="108" y="41367"/>
                  </a:cubicBezTo>
                  <a:cubicBezTo>
                    <a:pt x="150" y="41367"/>
                    <a:pt x="194" y="41342"/>
                    <a:pt x="214" y="41293"/>
                  </a:cubicBezTo>
                  <a:lnTo>
                    <a:pt x="14621" y="2"/>
                  </a:lnTo>
                  <a:cubicBezTo>
                    <a:pt x="14621" y="1"/>
                    <a:pt x="14620" y="1"/>
                    <a:pt x="14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358fe18d560_3_147"/>
            <p:cNvSpPr/>
            <p:nvPr/>
          </p:nvSpPr>
          <p:spPr>
            <a:xfrm>
              <a:off x="-4211753" y="-466813"/>
              <a:ext cx="533413" cy="1507138"/>
            </a:xfrm>
            <a:custGeom>
              <a:avLst/>
              <a:gdLst/>
              <a:ahLst/>
              <a:cxnLst/>
              <a:rect l="l" t="t" r="r" b="b"/>
              <a:pathLst>
                <a:path w="12003" h="33914" extrusionOk="0">
                  <a:moveTo>
                    <a:pt x="12001" y="1"/>
                  </a:moveTo>
                  <a:cubicBezTo>
                    <a:pt x="11833" y="1"/>
                    <a:pt x="80" y="33768"/>
                    <a:pt x="13" y="33768"/>
                  </a:cubicBezTo>
                  <a:cubicBezTo>
                    <a:pt x="13" y="33768"/>
                    <a:pt x="13" y="33768"/>
                    <a:pt x="13" y="33768"/>
                  </a:cubicBezTo>
                  <a:lnTo>
                    <a:pt x="13" y="33768"/>
                  </a:lnTo>
                  <a:cubicBezTo>
                    <a:pt x="1" y="33827"/>
                    <a:pt x="25" y="33887"/>
                    <a:pt x="84" y="33911"/>
                  </a:cubicBezTo>
                  <a:cubicBezTo>
                    <a:pt x="92" y="33913"/>
                    <a:pt x="100" y="33914"/>
                    <a:pt x="109" y="33914"/>
                  </a:cubicBezTo>
                  <a:cubicBezTo>
                    <a:pt x="151" y="33914"/>
                    <a:pt x="195" y="33889"/>
                    <a:pt x="215" y="33839"/>
                  </a:cubicBezTo>
                  <a:lnTo>
                    <a:pt x="12002" y="2"/>
                  </a:lnTo>
                  <a:cubicBezTo>
                    <a:pt x="12002" y="1"/>
                    <a:pt x="12002" y="1"/>
                    <a:pt x="12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g358fe18d560_3_147"/>
            <p:cNvSpPr/>
            <p:nvPr/>
          </p:nvSpPr>
          <p:spPr>
            <a:xfrm>
              <a:off x="-4442974" y="1651775"/>
              <a:ext cx="1095846" cy="3108400"/>
            </a:xfrm>
            <a:custGeom>
              <a:avLst/>
              <a:gdLst/>
              <a:ahLst/>
              <a:cxnLst/>
              <a:rect l="l" t="t" r="r" b="b"/>
              <a:pathLst>
                <a:path w="24659" h="69946" extrusionOk="0">
                  <a:moveTo>
                    <a:pt x="24658" y="1"/>
                  </a:moveTo>
                  <a:cubicBezTo>
                    <a:pt x="24489" y="1"/>
                    <a:pt x="88" y="69807"/>
                    <a:pt x="25" y="69807"/>
                  </a:cubicBezTo>
                  <a:cubicBezTo>
                    <a:pt x="25" y="69807"/>
                    <a:pt x="25" y="69807"/>
                    <a:pt x="25" y="69807"/>
                  </a:cubicBezTo>
                  <a:lnTo>
                    <a:pt x="25" y="69807"/>
                  </a:lnTo>
                  <a:cubicBezTo>
                    <a:pt x="1" y="69855"/>
                    <a:pt x="37" y="69915"/>
                    <a:pt x="96" y="69938"/>
                  </a:cubicBezTo>
                  <a:cubicBezTo>
                    <a:pt x="107" y="69944"/>
                    <a:pt x="118" y="69946"/>
                    <a:pt x="129" y="69946"/>
                  </a:cubicBezTo>
                  <a:cubicBezTo>
                    <a:pt x="168" y="69946"/>
                    <a:pt x="208" y="69916"/>
                    <a:pt x="227" y="69879"/>
                  </a:cubicBezTo>
                  <a:lnTo>
                    <a:pt x="24659" y="1"/>
                  </a:lnTo>
                  <a:cubicBezTo>
                    <a:pt x="24659" y="1"/>
                    <a:pt x="24658" y="1"/>
                    <a:pt x="246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g358fe18d560_3_147"/>
            <p:cNvSpPr/>
            <p:nvPr/>
          </p:nvSpPr>
          <p:spPr>
            <a:xfrm>
              <a:off x="-1097664" y="3201531"/>
              <a:ext cx="680776" cy="1924385"/>
            </a:xfrm>
            <a:custGeom>
              <a:avLst/>
              <a:gdLst/>
              <a:ahLst/>
              <a:cxnLst/>
              <a:rect l="l" t="t" r="r" b="b"/>
              <a:pathLst>
                <a:path w="15319" h="43303" extrusionOk="0">
                  <a:moveTo>
                    <a:pt x="15318" y="1"/>
                  </a:moveTo>
                  <a:cubicBezTo>
                    <a:pt x="15149" y="1"/>
                    <a:pt x="94" y="43162"/>
                    <a:pt x="31" y="43162"/>
                  </a:cubicBezTo>
                  <a:cubicBezTo>
                    <a:pt x="31" y="43162"/>
                    <a:pt x="31" y="43162"/>
                    <a:pt x="31" y="43162"/>
                  </a:cubicBezTo>
                  <a:lnTo>
                    <a:pt x="31" y="43162"/>
                  </a:lnTo>
                  <a:cubicBezTo>
                    <a:pt x="1" y="43244"/>
                    <a:pt x="70" y="43303"/>
                    <a:pt x="137" y="43303"/>
                  </a:cubicBezTo>
                  <a:cubicBezTo>
                    <a:pt x="176" y="43303"/>
                    <a:pt x="216" y="43282"/>
                    <a:pt x="233" y="43233"/>
                  </a:cubicBezTo>
                  <a:lnTo>
                    <a:pt x="15319" y="2"/>
                  </a:lnTo>
                  <a:cubicBezTo>
                    <a:pt x="15318" y="1"/>
                    <a:pt x="15318" y="1"/>
                    <a:pt x="153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g358fe18d560_3_147"/>
            <p:cNvSpPr/>
            <p:nvPr/>
          </p:nvSpPr>
          <p:spPr>
            <a:xfrm>
              <a:off x="-3915160" y="-466768"/>
              <a:ext cx="1095579" cy="3108489"/>
            </a:xfrm>
            <a:custGeom>
              <a:avLst/>
              <a:gdLst/>
              <a:ahLst/>
              <a:cxnLst/>
              <a:rect l="l" t="t" r="r" b="b"/>
              <a:pathLst>
                <a:path w="24653" h="69948" extrusionOk="0">
                  <a:moveTo>
                    <a:pt x="24652" y="0"/>
                  </a:moveTo>
                  <a:cubicBezTo>
                    <a:pt x="24494" y="0"/>
                    <a:pt x="82" y="69807"/>
                    <a:pt x="30" y="69807"/>
                  </a:cubicBezTo>
                  <a:cubicBezTo>
                    <a:pt x="30" y="69807"/>
                    <a:pt x="30" y="69807"/>
                    <a:pt x="30" y="69807"/>
                  </a:cubicBezTo>
                  <a:lnTo>
                    <a:pt x="30" y="69807"/>
                  </a:lnTo>
                  <a:cubicBezTo>
                    <a:pt x="0" y="69889"/>
                    <a:pt x="64" y="69948"/>
                    <a:pt x="128" y="69948"/>
                  </a:cubicBezTo>
                  <a:cubicBezTo>
                    <a:pt x="165" y="69948"/>
                    <a:pt x="203" y="69927"/>
                    <a:pt x="221" y="69878"/>
                  </a:cubicBezTo>
                  <a:lnTo>
                    <a:pt x="24652" y="1"/>
                  </a:lnTo>
                  <a:cubicBezTo>
                    <a:pt x="24652" y="0"/>
                    <a:pt x="24652" y="0"/>
                    <a:pt x="246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g358fe18d560_3_147"/>
            <p:cNvSpPr/>
            <p:nvPr/>
          </p:nvSpPr>
          <p:spPr>
            <a:xfrm>
              <a:off x="-3483604" y="1501524"/>
              <a:ext cx="1095757" cy="3108267"/>
            </a:xfrm>
            <a:custGeom>
              <a:avLst/>
              <a:gdLst/>
              <a:ahLst/>
              <a:cxnLst/>
              <a:rect l="l" t="t" r="r" b="b"/>
              <a:pathLst>
                <a:path w="24657" h="69943" extrusionOk="0">
                  <a:moveTo>
                    <a:pt x="24644" y="0"/>
                  </a:moveTo>
                  <a:cubicBezTo>
                    <a:pt x="24487" y="0"/>
                    <a:pt x="74" y="69807"/>
                    <a:pt x="23" y="69807"/>
                  </a:cubicBezTo>
                  <a:cubicBezTo>
                    <a:pt x="23" y="69807"/>
                    <a:pt x="23" y="69807"/>
                    <a:pt x="23" y="69807"/>
                  </a:cubicBezTo>
                  <a:lnTo>
                    <a:pt x="23" y="69807"/>
                  </a:lnTo>
                  <a:cubicBezTo>
                    <a:pt x="0" y="69889"/>
                    <a:pt x="62" y="69943"/>
                    <a:pt x="122" y="69943"/>
                  </a:cubicBezTo>
                  <a:cubicBezTo>
                    <a:pt x="159" y="69943"/>
                    <a:pt x="195" y="69923"/>
                    <a:pt x="213" y="69879"/>
                  </a:cubicBezTo>
                  <a:lnTo>
                    <a:pt x="24657" y="1"/>
                  </a:lnTo>
                  <a:lnTo>
                    <a:pt x="24645" y="1"/>
                  </a:lnTo>
                  <a:cubicBezTo>
                    <a:pt x="24645" y="1"/>
                    <a:pt x="24645" y="0"/>
                    <a:pt x="24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g358fe18d560_3_147"/>
            <p:cNvSpPr/>
            <p:nvPr/>
          </p:nvSpPr>
          <p:spPr>
            <a:xfrm>
              <a:off x="-3083955" y="1053924"/>
              <a:ext cx="1096113" cy="3108489"/>
            </a:xfrm>
            <a:custGeom>
              <a:avLst/>
              <a:gdLst/>
              <a:ahLst/>
              <a:cxnLst/>
              <a:rect l="l" t="t" r="r" b="b"/>
              <a:pathLst>
                <a:path w="24665" h="69948" extrusionOk="0">
                  <a:moveTo>
                    <a:pt x="24665" y="0"/>
                  </a:moveTo>
                  <a:lnTo>
                    <a:pt x="24658" y="20"/>
                  </a:lnTo>
                  <a:lnTo>
                    <a:pt x="24658" y="20"/>
                  </a:lnTo>
                  <a:cubicBezTo>
                    <a:pt x="24661" y="14"/>
                    <a:pt x="24663" y="12"/>
                    <a:pt x="24664" y="12"/>
                  </a:cubicBezTo>
                  <a:cubicBezTo>
                    <a:pt x="24664" y="12"/>
                    <a:pt x="24665" y="12"/>
                    <a:pt x="24665" y="12"/>
                  </a:cubicBezTo>
                  <a:lnTo>
                    <a:pt x="24665" y="0"/>
                  </a:lnTo>
                  <a:close/>
                  <a:moveTo>
                    <a:pt x="24658" y="20"/>
                  </a:moveTo>
                  <a:cubicBezTo>
                    <a:pt x="24178" y="906"/>
                    <a:pt x="98" y="69806"/>
                    <a:pt x="31" y="69806"/>
                  </a:cubicBezTo>
                  <a:cubicBezTo>
                    <a:pt x="31" y="69806"/>
                    <a:pt x="31" y="69806"/>
                    <a:pt x="31" y="69806"/>
                  </a:cubicBezTo>
                  <a:lnTo>
                    <a:pt x="31" y="69806"/>
                  </a:lnTo>
                  <a:cubicBezTo>
                    <a:pt x="1" y="69889"/>
                    <a:pt x="70" y="69947"/>
                    <a:pt x="136" y="69947"/>
                  </a:cubicBezTo>
                  <a:cubicBezTo>
                    <a:pt x="176" y="69947"/>
                    <a:pt x="215" y="69927"/>
                    <a:pt x="233" y="69878"/>
                  </a:cubicBezTo>
                  <a:lnTo>
                    <a:pt x="24658" y="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358fe18d560_3_147"/>
            <p:cNvSpPr/>
            <p:nvPr/>
          </p:nvSpPr>
          <p:spPr>
            <a:xfrm>
              <a:off x="-3288112" y="2383036"/>
              <a:ext cx="1096068" cy="3108134"/>
            </a:xfrm>
            <a:custGeom>
              <a:avLst/>
              <a:gdLst/>
              <a:ahLst/>
              <a:cxnLst/>
              <a:rect l="l" t="t" r="r" b="b"/>
              <a:pathLst>
                <a:path w="24664" h="69940" extrusionOk="0">
                  <a:moveTo>
                    <a:pt x="24662" y="0"/>
                  </a:moveTo>
                  <a:cubicBezTo>
                    <a:pt x="24489" y="0"/>
                    <a:pt x="81" y="69807"/>
                    <a:pt x="29" y="69807"/>
                  </a:cubicBezTo>
                  <a:cubicBezTo>
                    <a:pt x="29" y="69807"/>
                    <a:pt x="29" y="69807"/>
                    <a:pt x="29" y="69807"/>
                  </a:cubicBezTo>
                  <a:lnTo>
                    <a:pt x="29" y="69807"/>
                  </a:lnTo>
                  <a:cubicBezTo>
                    <a:pt x="0" y="69887"/>
                    <a:pt x="64" y="69940"/>
                    <a:pt x="129" y="69940"/>
                  </a:cubicBezTo>
                  <a:cubicBezTo>
                    <a:pt x="170" y="69940"/>
                    <a:pt x="213" y="69918"/>
                    <a:pt x="231" y="69866"/>
                  </a:cubicBezTo>
                  <a:lnTo>
                    <a:pt x="24663" y="1"/>
                  </a:lnTo>
                  <a:cubicBezTo>
                    <a:pt x="24663" y="0"/>
                    <a:pt x="24663" y="0"/>
                    <a:pt x="24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g358fe18d560_3_147"/>
            <p:cNvSpPr/>
            <p:nvPr/>
          </p:nvSpPr>
          <p:spPr>
            <a:xfrm>
              <a:off x="-1548197" y="2230117"/>
              <a:ext cx="1095846" cy="3108178"/>
            </a:xfrm>
            <a:custGeom>
              <a:avLst/>
              <a:gdLst/>
              <a:ahLst/>
              <a:cxnLst/>
              <a:rect l="l" t="t" r="r" b="b"/>
              <a:pathLst>
                <a:path w="24659" h="69941" extrusionOk="0">
                  <a:moveTo>
                    <a:pt x="24658" y="0"/>
                  </a:moveTo>
                  <a:cubicBezTo>
                    <a:pt x="24489" y="0"/>
                    <a:pt x="76" y="69807"/>
                    <a:pt x="25" y="69807"/>
                  </a:cubicBezTo>
                  <a:cubicBezTo>
                    <a:pt x="25" y="69807"/>
                    <a:pt x="25" y="69807"/>
                    <a:pt x="25" y="69807"/>
                  </a:cubicBezTo>
                  <a:lnTo>
                    <a:pt x="25" y="69807"/>
                  </a:lnTo>
                  <a:cubicBezTo>
                    <a:pt x="1" y="69855"/>
                    <a:pt x="37" y="69914"/>
                    <a:pt x="84" y="69938"/>
                  </a:cubicBezTo>
                  <a:cubicBezTo>
                    <a:pt x="94" y="69940"/>
                    <a:pt x="104" y="69941"/>
                    <a:pt x="114" y="69941"/>
                  </a:cubicBezTo>
                  <a:cubicBezTo>
                    <a:pt x="163" y="69941"/>
                    <a:pt x="207" y="69916"/>
                    <a:pt x="227" y="69866"/>
                  </a:cubicBezTo>
                  <a:lnTo>
                    <a:pt x="24659" y="1"/>
                  </a:lnTo>
                  <a:cubicBezTo>
                    <a:pt x="24659" y="0"/>
                    <a:pt x="24658" y="0"/>
                    <a:pt x="246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g358fe18d560_3_147"/>
            <p:cNvSpPr/>
            <p:nvPr/>
          </p:nvSpPr>
          <p:spPr>
            <a:xfrm>
              <a:off x="-1380392" y="398790"/>
              <a:ext cx="410048" cy="1153796"/>
            </a:xfrm>
            <a:custGeom>
              <a:avLst/>
              <a:gdLst/>
              <a:ahLst/>
              <a:cxnLst/>
              <a:rect l="l" t="t" r="r" b="b"/>
              <a:pathLst>
                <a:path w="9227" h="25963" extrusionOk="0">
                  <a:moveTo>
                    <a:pt x="9225" y="1"/>
                  </a:moveTo>
                  <a:cubicBezTo>
                    <a:pt x="9057" y="1"/>
                    <a:pt x="75" y="25827"/>
                    <a:pt x="23" y="25827"/>
                  </a:cubicBezTo>
                  <a:cubicBezTo>
                    <a:pt x="23" y="25827"/>
                    <a:pt x="23" y="25827"/>
                    <a:pt x="23" y="25827"/>
                  </a:cubicBezTo>
                  <a:lnTo>
                    <a:pt x="23" y="25827"/>
                  </a:lnTo>
                  <a:cubicBezTo>
                    <a:pt x="1" y="25909"/>
                    <a:pt x="62" y="25963"/>
                    <a:pt x="123" y="25963"/>
                  </a:cubicBezTo>
                  <a:cubicBezTo>
                    <a:pt x="159" y="25963"/>
                    <a:pt x="196" y="25943"/>
                    <a:pt x="214" y="25898"/>
                  </a:cubicBezTo>
                  <a:lnTo>
                    <a:pt x="9227" y="2"/>
                  </a:lnTo>
                  <a:cubicBezTo>
                    <a:pt x="9226" y="1"/>
                    <a:pt x="9226" y="1"/>
                    <a:pt x="92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g358fe18d560_3_147"/>
            <p:cNvSpPr/>
            <p:nvPr/>
          </p:nvSpPr>
          <p:spPr>
            <a:xfrm>
              <a:off x="-2936592" y="-466813"/>
              <a:ext cx="409603" cy="1153973"/>
            </a:xfrm>
            <a:custGeom>
              <a:avLst/>
              <a:gdLst/>
              <a:ahLst/>
              <a:cxnLst/>
              <a:rect l="l" t="t" r="r" b="b"/>
              <a:pathLst>
                <a:path w="9217" h="25967" extrusionOk="0">
                  <a:moveTo>
                    <a:pt x="9215" y="0"/>
                  </a:moveTo>
                  <a:cubicBezTo>
                    <a:pt x="9047" y="0"/>
                    <a:pt x="76" y="25826"/>
                    <a:pt x="13" y="25826"/>
                  </a:cubicBezTo>
                  <a:cubicBezTo>
                    <a:pt x="13" y="25826"/>
                    <a:pt x="13" y="25826"/>
                    <a:pt x="13" y="25826"/>
                  </a:cubicBezTo>
                  <a:lnTo>
                    <a:pt x="13" y="25826"/>
                  </a:lnTo>
                  <a:cubicBezTo>
                    <a:pt x="1" y="25886"/>
                    <a:pt x="25" y="25945"/>
                    <a:pt x="84" y="25957"/>
                  </a:cubicBezTo>
                  <a:cubicBezTo>
                    <a:pt x="97" y="25963"/>
                    <a:pt x="110" y="25966"/>
                    <a:pt x="123" y="25966"/>
                  </a:cubicBezTo>
                  <a:cubicBezTo>
                    <a:pt x="160" y="25966"/>
                    <a:pt x="198" y="25942"/>
                    <a:pt x="215" y="25898"/>
                  </a:cubicBezTo>
                  <a:lnTo>
                    <a:pt x="9216" y="2"/>
                  </a:lnTo>
                  <a:cubicBezTo>
                    <a:pt x="9216" y="1"/>
                    <a:pt x="9215" y="0"/>
                    <a:pt x="9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g358fe18d560_3_147"/>
            <p:cNvSpPr/>
            <p:nvPr/>
          </p:nvSpPr>
          <p:spPr>
            <a:xfrm>
              <a:off x="-2440730" y="628411"/>
              <a:ext cx="220111" cy="612383"/>
            </a:xfrm>
            <a:custGeom>
              <a:avLst/>
              <a:gdLst/>
              <a:ahLst/>
              <a:cxnLst/>
              <a:rect l="l" t="t" r="r" b="b"/>
              <a:pathLst>
                <a:path w="4953" h="13780" extrusionOk="0">
                  <a:moveTo>
                    <a:pt x="4949" y="0"/>
                  </a:moveTo>
                  <a:cubicBezTo>
                    <a:pt x="4788" y="0"/>
                    <a:pt x="74" y="13647"/>
                    <a:pt x="23" y="13647"/>
                  </a:cubicBezTo>
                  <a:cubicBezTo>
                    <a:pt x="23" y="13647"/>
                    <a:pt x="23" y="13647"/>
                    <a:pt x="23" y="13647"/>
                  </a:cubicBezTo>
                  <a:lnTo>
                    <a:pt x="23" y="13647"/>
                  </a:lnTo>
                  <a:cubicBezTo>
                    <a:pt x="0" y="13723"/>
                    <a:pt x="65" y="13780"/>
                    <a:pt x="130" y="13780"/>
                  </a:cubicBezTo>
                  <a:cubicBezTo>
                    <a:pt x="167" y="13780"/>
                    <a:pt x="204" y="13762"/>
                    <a:pt x="225" y="13719"/>
                  </a:cubicBezTo>
                  <a:lnTo>
                    <a:pt x="4952" y="3"/>
                  </a:lnTo>
                  <a:cubicBezTo>
                    <a:pt x="4951" y="1"/>
                    <a:pt x="4950" y="0"/>
                    <a:pt x="49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g358fe18d560_3_147"/>
            <p:cNvSpPr/>
            <p:nvPr/>
          </p:nvSpPr>
          <p:spPr>
            <a:xfrm>
              <a:off x="-2645510" y="4113129"/>
              <a:ext cx="220111" cy="612028"/>
            </a:xfrm>
            <a:custGeom>
              <a:avLst/>
              <a:gdLst/>
              <a:ahLst/>
              <a:cxnLst/>
              <a:rect l="l" t="t" r="r" b="b"/>
              <a:pathLst>
                <a:path w="4953" h="13772" extrusionOk="0">
                  <a:moveTo>
                    <a:pt x="4950" y="1"/>
                  </a:moveTo>
                  <a:cubicBezTo>
                    <a:pt x="4788" y="1"/>
                    <a:pt x="75" y="13636"/>
                    <a:pt x="23" y="13636"/>
                  </a:cubicBezTo>
                  <a:cubicBezTo>
                    <a:pt x="23" y="13636"/>
                    <a:pt x="23" y="13636"/>
                    <a:pt x="23" y="13636"/>
                  </a:cubicBezTo>
                  <a:lnTo>
                    <a:pt x="23" y="13636"/>
                  </a:lnTo>
                  <a:cubicBezTo>
                    <a:pt x="1" y="13717"/>
                    <a:pt x="62" y="13771"/>
                    <a:pt x="126" y="13771"/>
                  </a:cubicBezTo>
                  <a:cubicBezTo>
                    <a:pt x="164" y="13771"/>
                    <a:pt x="203" y="13752"/>
                    <a:pt x="226" y="13707"/>
                  </a:cubicBezTo>
                  <a:lnTo>
                    <a:pt x="4952" y="3"/>
                  </a:lnTo>
                  <a:cubicBezTo>
                    <a:pt x="4952" y="2"/>
                    <a:pt x="4951" y="1"/>
                    <a:pt x="4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g358fe18d560_3_147"/>
            <p:cNvSpPr/>
            <p:nvPr/>
          </p:nvSpPr>
          <p:spPr>
            <a:xfrm>
              <a:off x="-1606325" y="2688249"/>
              <a:ext cx="263485" cy="735126"/>
            </a:xfrm>
            <a:custGeom>
              <a:avLst/>
              <a:gdLst/>
              <a:ahLst/>
              <a:cxnLst/>
              <a:rect l="l" t="t" r="r" b="b"/>
              <a:pathLst>
                <a:path w="5929" h="16542" extrusionOk="0">
                  <a:moveTo>
                    <a:pt x="5926" y="0"/>
                  </a:moveTo>
                  <a:cubicBezTo>
                    <a:pt x="5760" y="0"/>
                    <a:pt x="86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0" y="16485"/>
                    <a:pt x="70" y="16542"/>
                    <a:pt x="135" y="16542"/>
                  </a:cubicBezTo>
                  <a:cubicBezTo>
                    <a:pt x="172" y="16542"/>
                    <a:pt x="208" y="16524"/>
                    <a:pt x="225" y="16481"/>
                  </a:cubicBezTo>
                  <a:lnTo>
                    <a:pt x="5929" y="3"/>
                  </a:lnTo>
                  <a:cubicBezTo>
                    <a:pt x="5928" y="1"/>
                    <a:pt x="5927" y="0"/>
                    <a:pt x="5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g358fe18d560_3_147"/>
            <p:cNvSpPr/>
            <p:nvPr/>
          </p:nvSpPr>
          <p:spPr>
            <a:xfrm>
              <a:off x="-2953434" y="1790339"/>
              <a:ext cx="262951" cy="735304"/>
            </a:xfrm>
            <a:custGeom>
              <a:avLst/>
              <a:gdLst/>
              <a:ahLst/>
              <a:cxnLst/>
              <a:rect l="l" t="t" r="r" b="b"/>
              <a:pathLst>
                <a:path w="5917" h="16546" extrusionOk="0">
                  <a:moveTo>
                    <a:pt x="5914" y="1"/>
                  </a:moveTo>
                  <a:cubicBezTo>
                    <a:pt x="5752" y="1"/>
                    <a:pt x="74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0" y="16491"/>
                    <a:pt x="62" y="16545"/>
                    <a:pt x="125" y="16545"/>
                  </a:cubicBezTo>
                  <a:cubicBezTo>
                    <a:pt x="164" y="16545"/>
                    <a:pt x="203" y="16526"/>
                    <a:pt x="225" y="16481"/>
                  </a:cubicBezTo>
                  <a:lnTo>
                    <a:pt x="5916" y="3"/>
                  </a:lnTo>
                  <a:cubicBezTo>
                    <a:pt x="5916" y="1"/>
                    <a:pt x="5915" y="1"/>
                    <a:pt x="59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g358fe18d560_3_147"/>
            <p:cNvSpPr/>
            <p:nvPr/>
          </p:nvSpPr>
          <p:spPr>
            <a:xfrm>
              <a:off x="-702060" y="4756043"/>
              <a:ext cx="263485" cy="735126"/>
            </a:xfrm>
            <a:custGeom>
              <a:avLst/>
              <a:gdLst/>
              <a:ahLst/>
              <a:cxnLst/>
              <a:rect l="l" t="t" r="r" b="b"/>
              <a:pathLst>
                <a:path w="5929" h="16542" extrusionOk="0">
                  <a:moveTo>
                    <a:pt x="5926" y="0"/>
                  </a:moveTo>
                  <a:cubicBezTo>
                    <a:pt x="5760" y="0"/>
                    <a:pt x="86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0" y="16485"/>
                    <a:pt x="69" y="16541"/>
                    <a:pt x="135" y="16541"/>
                  </a:cubicBezTo>
                  <a:cubicBezTo>
                    <a:pt x="172" y="16541"/>
                    <a:pt x="208" y="16523"/>
                    <a:pt x="225" y="16480"/>
                  </a:cubicBezTo>
                  <a:lnTo>
                    <a:pt x="5928" y="2"/>
                  </a:lnTo>
                  <a:cubicBezTo>
                    <a:pt x="5928" y="1"/>
                    <a:pt x="5927" y="0"/>
                    <a:pt x="5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g358fe18d560_3_147"/>
            <p:cNvSpPr/>
            <p:nvPr/>
          </p:nvSpPr>
          <p:spPr>
            <a:xfrm>
              <a:off x="-1956112" y="2064445"/>
              <a:ext cx="391028" cy="1101090"/>
            </a:xfrm>
            <a:custGeom>
              <a:avLst/>
              <a:gdLst/>
              <a:ahLst/>
              <a:cxnLst/>
              <a:rect l="l" t="t" r="r" b="b"/>
              <a:pathLst>
                <a:path w="8799" h="24777" extrusionOk="0">
                  <a:moveTo>
                    <a:pt x="8797" y="1"/>
                  </a:moveTo>
                  <a:cubicBezTo>
                    <a:pt x="8634" y="1"/>
                    <a:pt x="76" y="24636"/>
                    <a:pt x="12" y="24636"/>
                  </a:cubicBezTo>
                  <a:cubicBezTo>
                    <a:pt x="12" y="24636"/>
                    <a:pt x="12" y="24636"/>
                    <a:pt x="12" y="24636"/>
                  </a:cubicBezTo>
                  <a:lnTo>
                    <a:pt x="12" y="24636"/>
                  </a:lnTo>
                  <a:cubicBezTo>
                    <a:pt x="0" y="24696"/>
                    <a:pt x="24" y="24755"/>
                    <a:pt x="84" y="24767"/>
                  </a:cubicBezTo>
                  <a:cubicBezTo>
                    <a:pt x="99" y="24773"/>
                    <a:pt x="114" y="24776"/>
                    <a:pt x="129" y="24776"/>
                  </a:cubicBezTo>
                  <a:cubicBezTo>
                    <a:pt x="171" y="24776"/>
                    <a:pt x="206" y="24752"/>
                    <a:pt x="215" y="24708"/>
                  </a:cubicBezTo>
                  <a:lnTo>
                    <a:pt x="8799" y="2"/>
                  </a:lnTo>
                  <a:cubicBezTo>
                    <a:pt x="8799" y="1"/>
                    <a:pt x="8798" y="1"/>
                    <a:pt x="8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358fe18d560_3_147"/>
            <p:cNvSpPr/>
            <p:nvPr/>
          </p:nvSpPr>
          <p:spPr>
            <a:xfrm>
              <a:off x="-2054991" y="2962844"/>
              <a:ext cx="262951" cy="735304"/>
            </a:xfrm>
            <a:custGeom>
              <a:avLst/>
              <a:gdLst/>
              <a:ahLst/>
              <a:cxnLst/>
              <a:rect l="l" t="t" r="r" b="b"/>
              <a:pathLst>
                <a:path w="5917" h="16546" extrusionOk="0">
                  <a:moveTo>
                    <a:pt x="5914" y="1"/>
                  </a:moveTo>
                  <a:cubicBezTo>
                    <a:pt x="5748" y="1"/>
                    <a:pt x="74" y="16410"/>
                    <a:pt x="23" y="16410"/>
                  </a:cubicBezTo>
                  <a:cubicBezTo>
                    <a:pt x="23" y="16410"/>
                    <a:pt x="23" y="16410"/>
                    <a:pt x="23" y="16410"/>
                  </a:cubicBezTo>
                  <a:lnTo>
                    <a:pt x="23" y="16410"/>
                  </a:lnTo>
                  <a:cubicBezTo>
                    <a:pt x="0" y="16491"/>
                    <a:pt x="62" y="16545"/>
                    <a:pt x="125" y="16545"/>
                  </a:cubicBezTo>
                  <a:cubicBezTo>
                    <a:pt x="163" y="16545"/>
                    <a:pt x="203" y="16526"/>
                    <a:pt x="225" y="16481"/>
                  </a:cubicBezTo>
                  <a:lnTo>
                    <a:pt x="5916" y="3"/>
                  </a:lnTo>
                  <a:cubicBezTo>
                    <a:pt x="5916" y="2"/>
                    <a:pt x="5915" y="1"/>
                    <a:pt x="59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358fe18d560_3_147"/>
            <p:cNvSpPr/>
            <p:nvPr/>
          </p:nvSpPr>
          <p:spPr>
            <a:xfrm>
              <a:off x="-2373537" y="3881419"/>
              <a:ext cx="263485" cy="735260"/>
            </a:xfrm>
            <a:custGeom>
              <a:avLst/>
              <a:gdLst/>
              <a:ahLst/>
              <a:cxnLst/>
              <a:rect l="l" t="t" r="r" b="b"/>
              <a:pathLst>
                <a:path w="5929" h="16545" extrusionOk="0">
                  <a:moveTo>
                    <a:pt x="5926" y="0"/>
                  </a:moveTo>
                  <a:cubicBezTo>
                    <a:pt x="5760" y="0"/>
                    <a:pt x="86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1" y="16491"/>
                    <a:pt x="67" y="16545"/>
                    <a:pt x="131" y="16545"/>
                  </a:cubicBezTo>
                  <a:cubicBezTo>
                    <a:pt x="169" y="16545"/>
                    <a:pt x="208" y="16525"/>
                    <a:pt x="225" y="16480"/>
                  </a:cubicBezTo>
                  <a:lnTo>
                    <a:pt x="5929" y="2"/>
                  </a:lnTo>
                  <a:cubicBezTo>
                    <a:pt x="5928" y="1"/>
                    <a:pt x="5927" y="0"/>
                    <a:pt x="5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358fe18d560_3_147"/>
            <p:cNvSpPr/>
            <p:nvPr/>
          </p:nvSpPr>
          <p:spPr>
            <a:xfrm>
              <a:off x="-3280957" y="1019439"/>
              <a:ext cx="262951" cy="735260"/>
            </a:xfrm>
            <a:custGeom>
              <a:avLst/>
              <a:gdLst/>
              <a:ahLst/>
              <a:cxnLst/>
              <a:rect l="l" t="t" r="r" b="b"/>
              <a:pathLst>
                <a:path w="5917" h="16545" extrusionOk="0">
                  <a:moveTo>
                    <a:pt x="5914" y="0"/>
                  </a:moveTo>
                  <a:cubicBezTo>
                    <a:pt x="5752" y="0"/>
                    <a:pt x="74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0" y="16491"/>
                    <a:pt x="62" y="16545"/>
                    <a:pt x="122" y="16545"/>
                  </a:cubicBezTo>
                  <a:cubicBezTo>
                    <a:pt x="159" y="16545"/>
                    <a:pt x="195" y="16525"/>
                    <a:pt x="213" y="16481"/>
                  </a:cubicBezTo>
                  <a:lnTo>
                    <a:pt x="5916" y="2"/>
                  </a:lnTo>
                  <a:cubicBezTo>
                    <a:pt x="5916" y="1"/>
                    <a:pt x="5915" y="0"/>
                    <a:pt x="5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358fe18d560_3_147"/>
            <p:cNvSpPr/>
            <p:nvPr/>
          </p:nvSpPr>
          <p:spPr>
            <a:xfrm>
              <a:off x="-1956068" y="-144623"/>
              <a:ext cx="262951" cy="735304"/>
            </a:xfrm>
            <a:custGeom>
              <a:avLst/>
              <a:gdLst/>
              <a:ahLst/>
              <a:cxnLst/>
              <a:rect l="l" t="t" r="r" b="b"/>
              <a:pathLst>
                <a:path w="5917" h="16546" extrusionOk="0">
                  <a:moveTo>
                    <a:pt x="5914" y="1"/>
                  </a:moveTo>
                  <a:cubicBezTo>
                    <a:pt x="5748" y="1"/>
                    <a:pt x="74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1" y="16491"/>
                    <a:pt x="62" y="16545"/>
                    <a:pt x="123" y="16545"/>
                  </a:cubicBezTo>
                  <a:cubicBezTo>
                    <a:pt x="159" y="16545"/>
                    <a:pt x="196" y="16526"/>
                    <a:pt x="214" y="16481"/>
                  </a:cubicBezTo>
                  <a:lnTo>
                    <a:pt x="5917" y="3"/>
                  </a:lnTo>
                  <a:cubicBezTo>
                    <a:pt x="5916" y="1"/>
                    <a:pt x="5915" y="1"/>
                    <a:pt x="59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358fe18d560_3_147"/>
            <p:cNvSpPr/>
            <p:nvPr/>
          </p:nvSpPr>
          <p:spPr>
            <a:xfrm>
              <a:off x="-1173301" y="731645"/>
              <a:ext cx="465420" cy="1311113"/>
            </a:xfrm>
            <a:custGeom>
              <a:avLst/>
              <a:gdLst/>
              <a:ahLst/>
              <a:cxnLst/>
              <a:rect l="l" t="t" r="r" b="b"/>
              <a:pathLst>
                <a:path w="10473" h="29503" extrusionOk="0">
                  <a:moveTo>
                    <a:pt x="10471" y="0"/>
                  </a:moveTo>
                  <a:cubicBezTo>
                    <a:pt x="10303" y="0"/>
                    <a:pt x="86" y="29362"/>
                    <a:pt x="30" y="29362"/>
                  </a:cubicBezTo>
                  <a:cubicBezTo>
                    <a:pt x="30" y="29362"/>
                    <a:pt x="30" y="29362"/>
                    <a:pt x="30" y="29362"/>
                  </a:cubicBezTo>
                  <a:lnTo>
                    <a:pt x="30" y="29362"/>
                  </a:lnTo>
                  <a:cubicBezTo>
                    <a:pt x="0" y="29444"/>
                    <a:pt x="69" y="29503"/>
                    <a:pt x="136" y="29503"/>
                  </a:cubicBezTo>
                  <a:cubicBezTo>
                    <a:pt x="176" y="29503"/>
                    <a:pt x="215" y="29482"/>
                    <a:pt x="233" y="29434"/>
                  </a:cubicBezTo>
                  <a:lnTo>
                    <a:pt x="10472" y="1"/>
                  </a:lnTo>
                  <a:cubicBezTo>
                    <a:pt x="10472" y="1"/>
                    <a:pt x="10471" y="0"/>
                    <a:pt x="10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358fe18d560_3_147"/>
            <p:cNvSpPr/>
            <p:nvPr/>
          </p:nvSpPr>
          <p:spPr>
            <a:xfrm>
              <a:off x="-2206931" y="3640154"/>
              <a:ext cx="567277" cy="1602906"/>
            </a:xfrm>
            <a:custGeom>
              <a:avLst/>
              <a:gdLst/>
              <a:ahLst/>
              <a:cxnLst/>
              <a:rect l="l" t="t" r="r" b="b"/>
              <a:pathLst>
                <a:path w="12765" h="36069" extrusionOk="0">
                  <a:moveTo>
                    <a:pt x="12763" y="1"/>
                  </a:moveTo>
                  <a:cubicBezTo>
                    <a:pt x="12595" y="1"/>
                    <a:pt x="68" y="35923"/>
                    <a:pt x="13" y="35923"/>
                  </a:cubicBezTo>
                  <a:cubicBezTo>
                    <a:pt x="13" y="35923"/>
                    <a:pt x="13" y="35923"/>
                    <a:pt x="13" y="35923"/>
                  </a:cubicBezTo>
                  <a:lnTo>
                    <a:pt x="13" y="35923"/>
                  </a:lnTo>
                  <a:cubicBezTo>
                    <a:pt x="1" y="35982"/>
                    <a:pt x="24" y="36042"/>
                    <a:pt x="84" y="36066"/>
                  </a:cubicBezTo>
                  <a:cubicBezTo>
                    <a:pt x="92" y="36068"/>
                    <a:pt x="100" y="36069"/>
                    <a:pt x="109" y="36069"/>
                  </a:cubicBezTo>
                  <a:cubicBezTo>
                    <a:pt x="150" y="36069"/>
                    <a:pt x="195" y="36044"/>
                    <a:pt x="215" y="35994"/>
                  </a:cubicBezTo>
                  <a:lnTo>
                    <a:pt x="12764" y="2"/>
                  </a:lnTo>
                  <a:cubicBezTo>
                    <a:pt x="12764" y="1"/>
                    <a:pt x="12763" y="1"/>
                    <a:pt x="12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358fe18d560_3_147"/>
            <p:cNvSpPr/>
            <p:nvPr/>
          </p:nvSpPr>
          <p:spPr>
            <a:xfrm>
              <a:off x="-1431764" y="-466813"/>
              <a:ext cx="533369" cy="1507138"/>
            </a:xfrm>
            <a:custGeom>
              <a:avLst/>
              <a:gdLst/>
              <a:ahLst/>
              <a:cxnLst/>
              <a:rect l="l" t="t" r="r" b="b"/>
              <a:pathLst>
                <a:path w="12002" h="33914" extrusionOk="0">
                  <a:moveTo>
                    <a:pt x="12001" y="1"/>
                  </a:moveTo>
                  <a:cubicBezTo>
                    <a:pt x="11844" y="1"/>
                    <a:pt x="80" y="33768"/>
                    <a:pt x="12" y="33768"/>
                  </a:cubicBezTo>
                  <a:cubicBezTo>
                    <a:pt x="12" y="33768"/>
                    <a:pt x="12" y="33768"/>
                    <a:pt x="12" y="33768"/>
                  </a:cubicBezTo>
                  <a:lnTo>
                    <a:pt x="12" y="33768"/>
                  </a:lnTo>
                  <a:cubicBezTo>
                    <a:pt x="0" y="33827"/>
                    <a:pt x="24" y="33887"/>
                    <a:pt x="84" y="33911"/>
                  </a:cubicBezTo>
                  <a:cubicBezTo>
                    <a:pt x="92" y="33913"/>
                    <a:pt x="100" y="33914"/>
                    <a:pt x="109" y="33914"/>
                  </a:cubicBezTo>
                  <a:cubicBezTo>
                    <a:pt x="153" y="33914"/>
                    <a:pt x="205" y="33889"/>
                    <a:pt x="215" y="33839"/>
                  </a:cubicBezTo>
                  <a:lnTo>
                    <a:pt x="12002" y="2"/>
                  </a:lnTo>
                  <a:cubicBezTo>
                    <a:pt x="12002" y="1"/>
                    <a:pt x="12001" y="1"/>
                    <a:pt x="12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358fe18d560_3_147"/>
            <p:cNvSpPr/>
            <p:nvPr/>
          </p:nvSpPr>
          <p:spPr>
            <a:xfrm>
              <a:off x="-2734034" y="-466813"/>
              <a:ext cx="670555" cy="1896655"/>
            </a:xfrm>
            <a:custGeom>
              <a:avLst/>
              <a:gdLst/>
              <a:ahLst/>
              <a:cxnLst/>
              <a:rect l="l" t="t" r="r" b="b"/>
              <a:pathLst>
                <a:path w="15089" h="42679" extrusionOk="0">
                  <a:moveTo>
                    <a:pt x="15087" y="1"/>
                  </a:moveTo>
                  <a:cubicBezTo>
                    <a:pt x="14919" y="1"/>
                    <a:pt x="83" y="42543"/>
                    <a:pt x="15" y="42543"/>
                  </a:cubicBezTo>
                  <a:cubicBezTo>
                    <a:pt x="15" y="42543"/>
                    <a:pt x="15" y="42543"/>
                    <a:pt x="15" y="42543"/>
                  </a:cubicBezTo>
                  <a:lnTo>
                    <a:pt x="15" y="42543"/>
                  </a:lnTo>
                  <a:cubicBezTo>
                    <a:pt x="0" y="42624"/>
                    <a:pt x="64" y="42678"/>
                    <a:pt x="126" y="42678"/>
                  </a:cubicBezTo>
                  <a:cubicBezTo>
                    <a:pt x="163" y="42678"/>
                    <a:pt x="199" y="42659"/>
                    <a:pt x="217" y="42614"/>
                  </a:cubicBezTo>
                  <a:lnTo>
                    <a:pt x="15088" y="2"/>
                  </a:lnTo>
                  <a:cubicBezTo>
                    <a:pt x="15088" y="1"/>
                    <a:pt x="15088" y="1"/>
                    <a:pt x="150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g358fe18d560_3_147"/>
            <p:cNvSpPr/>
            <p:nvPr/>
          </p:nvSpPr>
          <p:spPr>
            <a:xfrm>
              <a:off x="-1662630" y="1651775"/>
              <a:ext cx="1095490" cy="3107911"/>
            </a:xfrm>
            <a:custGeom>
              <a:avLst/>
              <a:gdLst/>
              <a:ahLst/>
              <a:cxnLst/>
              <a:rect l="l" t="t" r="r" b="b"/>
              <a:pathLst>
                <a:path w="24651" h="69935" extrusionOk="0">
                  <a:moveTo>
                    <a:pt x="24650" y="1"/>
                  </a:moveTo>
                  <a:cubicBezTo>
                    <a:pt x="24480" y="1"/>
                    <a:pt x="80" y="69807"/>
                    <a:pt x="16" y="69807"/>
                  </a:cubicBezTo>
                  <a:cubicBezTo>
                    <a:pt x="16" y="69807"/>
                    <a:pt x="16" y="69807"/>
                    <a:pt x="16" y="69807"/>
                  </a:cubicBezTo>
                  <a:lnTo>
                    <a:pt x="16" y="69807"/>
                  </a:lnTo>
                  <a:cubicBezTo>
                    <a:pt x="1" y="69883"/>
                    <a:pt x="63" y="69935"/>
                    <a:pt x="125" y="69935"/>
                  </a:cubicBezTo>
                  <a:cubicBezTo>
                    <a:pt x="161" y="69935"/>
                    <a:pt x="197" y="69918"/>
                    <a:pt x="219" y="69879"/>
                  </a:cubicBezTo>
                  <a:lnTo>
                    <a:pt x="24650" y="1"/>
                  </a:lnTo>
                  <a:cubicBezTo>
                    <a:pt x="24650" y="1"/>
                    <a:pt x="24650" y="1"/>
                    <a:pt x="24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g358fe18d560_3_147"/>
            <p:cNvSpPr/>
            <p:nvPr/>
          </p:nvSpPr>
          <p:spPr>
            <a:xfrm>
              <a:off x="-2503391" y="604147"/>
              <a:ext cx="1095490" cy="3107911"/>
            </a:xfrm>
            <a:custGeom>
              <a:avLst/>
              <a:gdLst/>
              <a:ahLst/>
              <a:cxnLst/>
              <a:rect l="l" t="t" r="r" b="b"/>
              <a:pathLst>
                <a:path w="24651" h="69935" extrusionOk="0">
                  <a:moveTo>
                    <a:pt x="24649" y="0"/>
                  </a:moveTo>
                  <a:cubicBezTo>
                    <a:pt x="24480" y="0"/>
                    <a:pt x="68" y="69807"/>
                    <a:pt x="16" y="69807"/>
                  </a:cubicBezTo>
                  <a:cubicBezTo>
                    <a:pt x="16" y="69807"/>
                    <a:pt x="16" y="69807"/>
                    <a:pt x="16" y="69807"/>
                  </a:cubicBezTo>
                  <a:lnTo>
                    <a:pt x="16" y="69807"/>
                  </a:lnTo>
                  <a:cubicBezTo>
                    <a:pt x="1" y="69883"/>
                    <a:pt x="63" y="69934"/>
                    <a:pt x="125" y="69934"/>
                  </a:cubicBezTo>
                  <a:cubicBezTo>
                    <a:pt x="161" y="69934"/>
                    <a:pt x="197" y="69918"/>
                    <a:pt x="218" y="69879"/>
                  </a:cubicBezTo>
                  <a:lnTo>
                    <a:pt x="24650" y="1"/>
                  </a:lnTo>
                  <a:cubicBezTo>
                    <a:pt x="24650" y="1"/>
                    <a:pt x="24650" y="0"/>
                    <a:pt x="24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192;g358fe18d560_3_147"/>
          <p:cNvGrpSpPr/>
          <p:nvPr/>
        </p:nvGrpSpPr>
        <p:grpSpPr>
          <a:xfrm>
            <a:off x="-1" y="4555451"/>
            <a:ext cx="18288367" cy="6798337"/>
            <a:chOff x="0" y="2277725"/>
            <a:chExt cx="9144183" cy="3399169"/>
          </a:xfrm>
        </p:grpSpPr>
        <p:grpSp>
          <p:nvGrpSpPr>
            <p:cNvPr id="193" name="Google Shape;193;g358fe18d560_3_147"/>
            <p:cNvGrpSpPr/>
            <p:nvPr/>
          </p:nvGrpSpPr>
          <p:grpSpPr>
            <a:xfrm flipH="1">
              <a:off x="0" y="2277725"/>
              <a:ext cx="9144057" cy="3399169"/>
              <a:chOff x="126" y="1744325"/>
              <a:chExt cx="9144057" cy="3399169"/>
            </a:xfrm>
          </p:grpSpPr>
          <p:sp>
            <p:nvSpPr>
              <p:cNvPr id="194" name="Google Shape;194;g358fe18d560_3_147"/>
              <p:cNvSpPr/>
              <p:nvPr/>
            </p:nvSpPr>
            <p:spPr>
              <a:xfrm>
                <a:off x="126" y="1744325"/>
                <a:ext cx="9144057" cy="3399169"/>
              </a:xfrm>
              <a:custGeom>
                <a:avLst/>
                <a:gdLst/>
                <a:ahLst/>
                <a:cxnLst/>
                <a:rect l="l" t="t" r="r" b="b"/>
                <a:pathLst>
                  <a:path w="210814" h="78367" extrusionOk="0">
                    <a:moveTo>
                      <a:pt x="210813" y="0"/>
                    </a:moveTo>
                    <a:cubicBezTo>
                      <a:pt x="204586" y="488"/>
                      <a:pt x="199681" y="5537"/>
                      <a:pt x="199383" y="11775"/>
                    </a:cubicBezTo>
                    <a:cubicBezTo>
                      <a:pt x="198645" y="11692"/>
                      <a:pt x="197907" y="11645"/>
                      <a:pt x="197168" y="11645"/>
                    </a:cubicBezTo>
                    <a:cubicBezTo>
                      <a:pt x="197159" y="11644"/>
                      <a:pt x="197150" y="11644"/>
                      <a:pt x="197141" y="11644"/>
                    </a:cubicBezTo>
                    <a:cubicBezTo>
                      <a:pt x="189330" y="11644"/>
                      <a:pt x="182390" y="16666"/>
                      <a:pt x="179940" y="24087"/>
                    </a:cubicBezTo>
                    <a:cubicBezTo>
                      <a:pt x="178506" y="23361"/>
                      <a:pt x="177001" y="23025"/>
                      <a:pt x="175529" y="23025"/>
                    </a:cubicBezTo>
                    <a:cubicBezTo>
                      <a:pt x="170914" y="23025"/>
                      <a:pt x="166622" y="26331"/>
                      <a:pt x="165855" y="31314"/>
                    </a:cubicBezTo>
                    <a:cubicBezTo>
                      <a:pt x="164333" y="30847"/>
                      <a:pt x="162774" y="30620"/>
                      <a:pt x="161228" y="30620"/>
                    </a:cubicBezTo>
                    <a:cubicBezTo>
                      <a:pt x="157127" y="30620"/>
                      <a:pt x="153115" y="32217"/>
                      <a:pt x="150115" y="35183"/>
                    </a:cubicBezTo>
                    <a:cubicBezTo>
                      <a:pt x="149746" y="34957"/>
                      <a:pt x="149353" y="34731"/>
                      <a:pt x="148960" y="34516"/>
                    </a:cubicBezTo>
                    <a:cubicBezTo>
                      <a:pt x="146185" y="32581"/>
                      <a:pt x="143020" y="31657"/>
                      <a:pt x="139891" y="31657"/>
                    </a:cubicBezTo>
                    <a:cubicBezTo>
                      <a:pt x="134589" y="31657"/>
                      <a:pt x="129391" y="34309"/>
                      <a:pt x="126374" y="39184"/>
                    </a:cubicBezTo>
                    <a:cubicBezTo>
                      <a:pt x="124578" y="38073"/>
                      <a:pt x="122551" y="37523"/>
                      <a:pt x="120530" y="37523"/>
                    </a:cubicBezTo>
                    <a:cubicBezTo>
                      <a:pt x="118237" y="37523"/>
                      <a:pt x="115951" y="38231"/>
                      <a:pt x="114015" y="39636"/>
                    </a:cubicBezTo>
                    <a:cubicBezTo>
                      <a:pt x="111045" y="35771"/>
                      <a:pt x="106671" y="33865"/>
                      <a:pt x="102307" y="33865"/>
                    </a:cubicBezTo>
                    <a:cubicBezTo>
                      <a:pt x="97558" y="33865"/>
                      <a:pt x="92821" y="36122"/>
                      <a:pt x="89917" y="40565"/>
                    </a:cubicBezTo>
                    <a:cubicBezTo>
                      <a:pt x="87929" y="39321"/>
                      <a:pt x="85661" y="38688"/>
                      <a:pt x="83376" y="38688"/>
                    </a:cubicBezTo>
                    <a:cubicBezTo>
                      <a:pt x="82007" y="38688"/>
                      <a:pt x="80633" y="38915"/>
                      <a:pt x="79309" y="39374"/>
                    </a:cubicBezTo>
                    <a:cubicBezTo>
                      <a:pt x="76275" y="34336"/>
                      <a:pt x="70995" y="31665"/>
                      <a:pt x="65655" y="31665"/>
                    </a:cubicBezTo>
                    <a:cubicBezTo>
                      <a:pt x="61795" y="31665"/>
                      <a:pt x="57903" y="33061"/>
                      <a:pt x="54805" y="35969"/>
                    </a:cubicBezTo>
                    <a:cubicBezTo>
                      <a:pt x="53416" y="33877"/>
                      <a:pt x="51142" y="32771"/>
                      <a:pt x="48841" y="32771"/>
                    </a:cubicBezTo>
                    <a:cubicBezTo>
                      <a:pt x="47199" y="32771"/>
                      <a:pt x="45543" y="33334"/>
                      <a:pt x="44185" y="34504"/>
                    </a:cubicBezTo>
                    <a:cubicBezTo>
                      <a:pt x="43064" y="28584"/>
                      <a:pt x="37904" y="24764"/>
                      <a:pt x="32420" y="24764"/>
                    </a:cubicBezTo>
                    <a:cubicBezTo>
                      <a:pt x="30448" y="24764"/>
                      <a:pt x="28435" y="25258"/>
                      <a:pt x="26552" y="26325"/>
                    </a:cubicBezTo>
                    <a:cubicBezTo>
                      <a:pt x="23182" y="19300"/>
                      <a:pt x="16324" y="14597"/>
                      <a:pt x="8550" y="13990"/>
                    </a:cubicBezTo>
                    <a:cubicBezTo>
                      <a:pt x="10729" y="7692"/>
                      <a:pt x="6609" y="977"/>
                      <a:pt x="1" y="72"/>
                    </a:cubicBezTo>
                    <a:lnTo>
                      <a:pt x="1" y="78367"/>
                    </a:lnTo>
                    <a:lnTo>
                      <a:pt x="210813" y="78367"/>
                    </a:lnTo>
                    <a:lnTo>
                      <a:pt x="210813" y="0"/>
                    </a:ln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5" name="Google Shape;195;g358fe18d560_3_147"/>
              <p:cNvGrpSpPr/>
              <p:nvPr/>
            </p:nvGrpSpPr>
            <p:grpSpPr>
              <a:xfrm>
                <a:off x="126" y="2255576"/>
                <a:ext cx="9143873" cy="1955223"/>
                <a:chOff x="126" y="2255576"/>
                <a:chExt cx="9143873" cy="1955223"/>
              </a:xfrm>
            </p:grpSpPr>
            <p:sp>
              <p:nvSpPr>
                <p:cNvPr id="196" name="Google Shape;196;g358fe18d560_3_147"/>
                <p:cNvSpPr/>
                <p:nvPr/>
              </p:nvSpPr>
              <p:spPr>
                <a:xfrm>
                  <a:off x="8638852" y="2255576"/>
                  <a:ext cx="107483" cy="338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8" h="7811" extrusionOk="0">
                      <a:moveTo>
                        <a:pt x="72" y="0"/>
                      </a:moveTo>
                      <a:cubicBezTo>
                        <a:pt x="72" y="36"/>
                        <a:pt x="1" y="4394"/>
                        <a:pt x="2239" y="7811"/>
                      </a:cubicBezTo>
                      <a:lnTo>
                        <a:pt x="2477" y="7668"/>
                      </a:lnTo>
                      <a:cubicBezTo>
                        <a:pt x="275" y="4310"/>
                        <a:pt x="346" y="36"/>
                        <a:pt x="35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g358fe18d560_3_147"/>
                <p:cNvSpPr/>
                <p:nvPr/>
              </p:nvSpPr>
              <p:spPr>
                <a:xfrm>
                  <a:off x="7802253" y="2783352"/>
                  <a:ext cx="226765" cy="314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8" h="7240" extrusionOk="0">
                      <a:moveTo>
                        <a:pt x="108" y="1"/>
                      </a:moveTo>
                      <a:lnTo>
                        <a:pt x="1" y="262"/>
                      </a:lnTo>
                      <a:cubicBezTo>
                        <a:pt x="48" y="286"/>
                        <a:pt x="4430" y="2167"/>
                        <a:pt x="4942" y="7240"/>
                      </a:cubicBezTo>
                      <a:lnTo>
                        <a:pt x="5227" y="7204"/>
                      </a:lnTo>
                      <a:cubicBezTo>
                        <a:pt x="4692" y="1965"/>
                        <a:pt x="167" y="24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" name="Google Shape;198;g358fe18d560_3_147"/>
                <p:cNvSpPr/>
                <p:nvPr/>
              </p:nvSpPr>
              <p:spPr>
                <a:xfrm>
                  <a:off x="7191850" y="3096817"/>
                  <a:ext cx="229844" cy="173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9" h="3990" extrusionOk="0">
                      <a:moveTo>
                        <a:pt x="84" y="1"/>
                      </a:moveTo>
                      <a:lnTo>
                        <a:pt x="0" y="263"/>
                      </a:lnTo>
                      <a:cubicBezTo>
                        <a:pt x="36" y="274"/>
                        <a:pt x="3489" y="1429"/>
                        <a:pt x="5061" y="3989"/>
                      </a:cubicBezTo>
                      <a:lnTo>
                        <a:pt x="5299" y="3846"/>
                      </a:lnTo>
                      <a:cubicBezTo>
                        <a:pt x="3668" y="1191"/>
                        <a:pt x="239" y="48"/>
                        <a:pt x="8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" name="Google Shape;199;g358fe18d560_3_147"/>
                <p:cNvSpPr/>
                <p:nvPr/>
              </p:nvSpPr>
              <p:spPr>
                <a:xfrm>
                  <a:off x="7257431" y="3201956"/>
                  <a:ext cx="693610" cy="279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5" extrusionOk="0">
                      <a:moveTo>
                        <a:pt x="8527" y="0"/>
                      </a:moveTo>
                      <a:cubicBezTo>
                        <a:pt x="8112" y="0"/>
                        <a:pt x="7694" y="29"/>
                        <a:pt x="7275" y="89"/>
                      </a:cubicBezTo>
                      <a:cubicBezTo>
                        <a:pt x="3834" y="577"/>
                        <a:pt x="989" y="3018"/>
                        <a:pt x="1" y="6352"/>
                      </a:cubicBezTo>
                      <a:lnTo>
                        <a:pt x="274" y="6435"/>
                      </a:lnTo>
                      <a:cubicBezTo>
                        <a:pt x="1227" y="3208"/>
                        <a:pt x="3977" y="839"/>
                        <a:pt x="7311" y="363"/>
                      </a:cubicBezTo>
                      <a:cubicBezTo>
                        <a:pt x="7710" y="307"/>
                        <a:pt x="8110" y="280"/>
                        <a:pt x="8506" y="280"/>
                      </a:cubicBezTo>
                      <a:cubicBezTo>
                        <a:pt x="11414" y="280"/>
                        <a:pt x="14160" y="1750"/>
                        <a:pt x="15752" y="4244"/>
                      </a:cubicBezTo>
                      <a:lnTo>
                        <a:pt x="15991" y="4089"/>
                      </a:lnTo>
                      <a:cubicBezTo>
                        <a:pt x="14349" y="1517"/>
                        <a:pt x="11522" y="0"/>
                        <a:pt x="852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" name="Google Shape;200;g358fe18d560_3_147"/>
                <p:cNvSpPr/>
                <p:nvPr/>
              </p:nvSpPr>
              <p:spPr>
                <a:xfrm>
                  <a:off x="8605281" y="2718551"/>
                  <a:ext cx="538718" cy="248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0" h="5734" extrusionOk="0">
                      <a:moveTo>
                        <a:pt x="9945" y="1"/>
                      </a:moveTo>
                      <a:cubicBezTo>
                        <a:pt x="7000" y="1"/>
                        <a:pt x="2490" y="866"/>
                        <a:pt x="1" y="5602"/>
                      </a:cubicBezTo>
                      <a:lnTo>
                        <a:pt x="251" y="5733"/>
                      </a:lnTo>
                      <a:cubicBezTo>
                        <a:pt x="2676" y="1122"/>
                        <a:pt x="7074" y="283"/>
                        <a:pt x="9947" y="283"/>
                      </a:cubicBezTo>
                      <a:cubicBezTo>
                        <a:pt x="11079" y="283"/>
                        <a:pt x="11975" y="414"/>
                        <a:pt x="12419" y="494"/>
                      </a:cubicBezTo>
                      <a:lnTo>
                        <a:pt x="12419" y="209"/>
                      </a:lnTo>
                      <a:cubicBezTo>
                        <a:pt x="11946" y="124"/>
                        <a:pt x="11057" y="1"/>
                        <a:pt x="994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" name="Google Shape;201;g358fe18d560_3_147"/>
                <p:cNvSpPr/>
                <p:nvPr/>
              </p:nvSpPr>
              <p:spPr>
                <a:xfrm>
                  <a:off x="8420941" y="2937070"/>
                  <a:ext cx="303191" cy="162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744" extrusionOk="0">
                      <a:moveTo>
                        <a:pt x="1631" y="1"/>
                      </a:moveTo>
                      <a:cubicBezTo>
                        <a:pt x="1096" y="1"/>
                        <a:pt x="548" y="67"/>
                        <a:pt x="0" y="207"/>
                      </a:cubicBezTo>
                      <a:lnTo>
                        <a:pt x="72" y="481"/>
                      </a:lnTo>
                      <a:cubicBezTo>
                        <a:pt x="565" y="355"/>
                        <a:pt x="1082" y="292"/>
                        <a:pt x="1602" y="292"/>
                      </a:cubicBezTo>
                      <a:cubicBezTo>
                        <a:pt x="3787" y="292"/>
                        <a:pt x="6013" y="1415"/>
                        <a:pt x="6715" y="3743"/>
                      </a:cubicBezTo>
                      <a:lnTo>
                        <a:pt x="6989" y="3660"/>
                      </a:lnTo>
                      <a:cubicBezTo>
                        <a:pt x="6304" y="1428"/>
                        <a:pt x="4105" y="1"/>
                        <a:pt x="163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" name="Google Shape;202;g358fe18d560_3_147"/>
                <p:cNvSpPr/>
                <p:nvPr/>
              </p:nvSpPr>
              <p:spPr>
                <a:xfrm>
                  <a:off x="3823203" y="4048880"/>
                  <a:ext cx="303191" cy="161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733" extrusionOk="0">
                      <a:moveTo>
                        <a:pt x="1639" y="1"/>
                      </a:moveTo>
                      <a:cubicBezTo>
                        <a:pt x="1102" y="1"/>
                        <a:pt x="552" y="68"/>
                        <a:pt x="1" y="208"/>
                      </a:cubicBezTo>
                      <a:lnTo>
                        <a:pt x="72" y="482"/>
                      </a:lnTo>
                      <a:cubicBezTo>
                        <a:pt x="569" y="356"/>
                        <a:pt x="1087" y="293"/>
                        <a:pt x="1608" y="293"/>
                      </a:cubicBezTo>
                      <a:cubicBezTo>
                        <a:pt x="3796" y="293"/>
                        <a:pt x="6014" y="1414"/>
                        <a:pt x="6716" y="3732"/>
                      </a:cubicBezTo>
                      <a:lnTo>
                        <a:pt x="6990" y="3649"/>
                      </a:lnTo>
                      <a:cubicBezTo>
                        <a:pt x="6305" y="1419"/>
                        <a:pt x="4110" y="1"/>
                        <a:pt x="163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" name="Google Shape;203;g358fe18d560_3_147"/>
                <p:cNvSpPr/>
                <p:nvPr/>
              </p:nvSpPr>
              <p:spPr>
                <a:xfrm>
                  <a:off x="5091547" y="4034653"/>
                  <a:ext cx="311996" cy="15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3" h="3549" extrusionOk="0">
                      <a:moveTo>
                        <a:pt x="5218" y="0"/>
                      </a:moveTo>
                      <a:cubicBezTo>
                        <a:pt x="3151" y="0"/>
                        <a:pt x="1080" y="1280"/>
                        <a:pt x="1" y="3429"/>
                      </a:cubicBezTo>
                      <a:lnTo>
                        <a:pt x="251" y="3548"/>
                      </a:lnTo>
                      <a:cubicBezTo>
                        <a:pt x="1179" y="1719"/>
                        <a:pt x="3108" y="273"/>
                        <a:pt x="5199" y="273"/>
                      </a:cubicBezTo>
                      <a:cubicBezTo>
                        <a:pt x="5817" y="273"/>
                        <a:pt x="6449" y="399"/>
                        <a:pt x="7073" y="679"/>
                      </a:cubicBezTo>
                      <a:lnTo>
                        <a:pt x="7192" y="417"/>
                      </a:lnTo>
                      <a:cubicBezTo>
                        <a:pt x="6557" y="134"/>
                        <a:pt x="5888" y="0"/>
                        <a:pt x="52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" name="Google Shape;204;g358fe18d560_3_147"/>
                <p:cNvSpPr/>
                <p:nvPr/>
              </p:nvSpPr>
              <p:spPr>
                <a:xfrm>
                  <a:off x="8748849" y="3486577"/>
                  <a:ext cx="395146" cy="23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0" h="5422" extrusionOk="0">
                      <a:moveTo>
                        <a:pt x="8855" y="0"/>
                      </a:moveTo>
                      <a:cubicBezTo>
                        <a:pt x="7178" y="0"/>
                        <a:pt x="1914" y="413"/>
                        <a:pt x="1" y="5421"/>
                      </a:cubicBezTo>
                      <a:lnTo>
                        <a:pt x="298" y="5421"/>
                      </a:lnTo>
                      <a:cubicBezTo>
                        <a:pt x="2182" y="668"/>
                        <a:pt x="7242" y="274"/>
                        <a:pt x="8851" y="274"/>
                      </a:cubicBezTo>
                      <a:cubicBezTo>
                        <a:pt x="8951" y="274"/>
                        <a:pt x="9037" y="276"/>
                        <a:pt x="9109" y="278"/>
                      </a:cubicBezTo>
                      <a:lnTo>
                        <a:pt x="9109" y="4"/>
                      </a:lnTo>
                      <a:cubicBezTo>
                        <a:pt x="9037" y="2"/>
                        <a:pt x="8952" y="0"/>
                        <a:pt x="885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" name="Google Shape;205;g358fe18d560_3_147"/>
                <p:cNvSpPr/>
                <p:nvPr/>
              </p:nvSpPr>
              <p:spPr>
                <a:xfrm>
                  <a:off x="340482" y="3437912"/>
                  <a:ext cx="376495" cy="79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0" h="1841" extrusionOk="0">
                      <a:moveTo>
                        <a:pt x="4771" y="0"/>
                      </a:moveTo>
                      <a:cubicBezTo>
                        <a:pt x="3415" y="0"/>
                        <a:pt x="1784" y="390"/>
                        <a:pt x="0" y="1614"/>
                      </a:cubicBezTo>
                      <a:lnTo>
                        <a:pt x="155" y="1840"/>
                      </a:lnTo>
                      <a:cubicBezTo>
                        <a:pt x="1886" y="659"/>
                        <a:pt x="3463" y="283"/>
                        <a:pt x="4769" y="283"/>
                      </a:cubicBezTo>
                      <a:cubicBezTo>
                        <a:pt x="7030" y="283"/>
                        <a:pt x="8479" y="1408"/>
                        <a:pt x="8501" y="1423"/>
                      </a:cubicBezTo>
                      <a:lnTo>
                        <a:pt x="8680" y="1209"/>
                      </a:lnTo>
                      <a:cubicBezTo>
                        <a:pt x="8657" y="1186"/>
                        <a:pt x="7134" y="0"/>
                        <a:pt x="477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" name="Google Shape;206;g358fe18d560_3_147"/>
                <p:cNvSpPr/>
                <p:nvPr/>
              </p:nvSpPr>
              <p:spPr>
                <a:xfrm>
                  <a:off x="745856" y="2883373"/>
                  <a:ext cx="691571" cy="285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4" h="6589" extrusionOk="0">
                      <a:moveTo>
                        <a:pt x="7393" y="0"/>
                      </a:moveTo>
                      <a:cubicBezTo>
                        <a:pt x="4449" y="0"/>
                        <a:pt x="1666" y="1460"/>
                        <a:pt x="1" y="3957"/>
                      </a:cubicBezTo>
                      <a:lnTo>
                        <a:pt x="239" y="4100"/>
                      </a:lnTo>
                      <a:cubicBezTo>
                        <a:pt x="1840" y="1688"/>
                        <a:pt x="4539" y="275"/>
                        <a:pt x="7382" y="275"/>
                      </a:cubicBezTo>
                      <a:cubicBezTo>
                        <a:pt x="7836" y="275"/>
                        <a:pt x="8294" y="312"/>
                        <a:pt x="8752" y="385"/>
                      </a:cubicBezTo>
                      <a:cubicBezTo>
                        <a:pt x="12074" y="921"/>
                        <a:pt x="14776" y="3338"/>
                        <a:pt x="15681" y="6588"/>
                      </a:cubicBezTo>
                      <a:lnTo>
                        <a:pt x="15943" y="6505"/>
                      </a:lnTo>
                      <a:cubicBezTo>
                        <a:pt x="15014" y="3160"/>
                        <a:pt x="12228" y="659"/>
                        <a:pt x="8799" y="112"/>
                      </a:cubicBezTo>
                      <a:cubicBezTo>
                        <a:pt x="8329" y="37"/>
                        <a:pt x="7859" y="0"/>
                        <a:pt x="739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" name="Google Shape;207;g358fe18d560_3_147"/>
                <p:cNvSpPr/>
                <p:nvPr/>
              </p:nvSpPr>
              <p:spPr>
                <a:xfrm>
                  <a:off x="108084" y="2343712"/>
                  <a:ext cx="263416" cy="31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3" h="719" extrusionOk="0">
                      <a:moveTo>
                        <a:pt x="5083" y="0"/>
                      </a:moveTo>
                      <a:cubicBezTo>
                        <a:pt x="3884" y="0"/>
                        <a:pt x="1802" y="64"/>
                        <a:pt x="0" y="445"/>
                      </a:cubicBezTo>
                      <a:lnTo>
                        <a:pt x="60" y="719"/>
                      </a:lnTo>
                      <a:cubicBezTo>
                        <a:pt x="1825" y="348"/>
                        <a:pt x="3867" y="286"/>
                        <a:pt x="5057" y="286"/>
                      </a:cubicBezTo>
                      <a:cubicBezTo>
                        <a:pt x="5664" y="286"/>
                        <a:pt x="6049" y="302"/>
                        <a:pt x="6061" y="302"/>
                      </a:cubicBezTo>
                      <a:lnTo>
                        <a:pt x="6073" y="16"/>
                      </a:lnTo>
                      <a:cubicBezTo>
                        <a:pt x="6061" y="16"/>
                        <a:pt x="5682" y="0"/>
                        <a:pt x="508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" name="Google Shape;208;g358fe18d560_3_147"/>
                <p:cNvSpPr/>
                <p:nvPr/>
              </p:nvSpPr>
              <p:spPr>
                <a:xfrm>
                  <a:off x="126" y="3022474"/>
                  <a:ext cx="525271" cy="422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10" h="9740" extrusionOk="0">
                      <a:moveTo>
                        <a:pt x="1" y="0"/>
                      </a:moveTo>
                      <a:lnTo>
                        <a:pt x="1" y="274"/>
                      </a:lnTo>
                      <a:cubicBezTo>
                        <a:pt x="1394" y="345"/>
                        <a:pt x="9788" y="1107"/>
                        <a:pt x="11848" y="9739"/>
                      </a:cubicBezTo>
                      <a:lnTo>
                        <a:pt x="12110" y="9680"/>
                      </a:lnTo>
                      <a:cubicBezTo>
                        <a:pt x="10014" y="834"/>
                        <a:pt x="1418" y="7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" name="Google Shape;209;g358fe18d560_3_147"/>
                <p:cNvSpPr/>
                <p:nvPr/>
              </p:nvSpPr>
              <p:spPr>
                <a:xfrm>
                  <a:off x="6905234" y="3431319"/>
                  <a:ext cx="461206" cy="23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3" h="5422" extrusionOk="0">
                      <a:moveTo>
                        <a:pt x="5213" y="1"/>
                      </a:moveTo>
                      <a:cubicBezTo>
                        <a:pt x="2809" y="1"/>
                        <a:pt x="660" y="1602"/>
                        <a:pt x="0" y="3969"/>
                      </a:cubicBezTo>
                      <a:lnTo>
                        <a:pt x="274" y="4040"/>
                      </a:lnTo>
                      <a:cubicBezTo>
                        <a:pt x="889" y="1807"/>
                        <a:pt x="2931" y="287"/>
                        <a:pt x="5205" y="287"/>
                      </a:cubicBezTo>
                      <a:cubicBezTo>
                        <a:pt x="5440" y="287"/>
                        <a:pt x="5679" y="304"/>
                        <a:pt x="5918" y="337"/>
                      </a:cubicBezTo>
                      <a:cubicBezTo>
                        <a:pt x="8454" y="683"/>
                        <a:pt x="10359" y="2849"/>
                        <a:pt x="10359" y="5421"/>
                      </a:cubicBezTo>
                      <a:lnTo>
                        <a:pt x="10633" y="5421"/>
                      </a:lnTo>
                      <a:cubicBezTo>
                        <a:pt x="10633" y="2707"/>
                        <a:pt x="8632" y="421"/>
                        <a:pt x="5954" y="51"/>
                      </a:cubicBezTo>
                      <a:cubicBezTo>
                        <a:pt x="5705" y="17"/>
                        <a:pt x="5457" y="1"/>
                        <a:pt x="521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" name="Google Shape;210;g358fe18d560_3_147"/>
                <p:cNvSpPr/>
                <p:nvPr/>
              </p:nvSpPr>
              <p:spPr>
                <a:xfrm>
                  <a:off x="2814148" y="3510954"/>
                  <a:ext cx="693610" cy="278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1" extrusionOk="0">
                      <a:moveTo>
                        <a:pt x="8490" y="0"/>
                      </a:moveTo>
                      <a:cubicBezTo>
                        <a:pt x="8083" y="0"/>
                        <a:pt x="7673" y="28"/>
                        <a:pt x="7263" y="85"/>
                      </a:cubicBezTo>
                      <a:cubicBezTo>
                        <a:pt x="3822" y="573"/>
                        <a:pt x="988" y="3026"/>
                        <a:pt x="0" y="6359"/>
                      </a:cubicBezTo>
                      <a:lnTo>
                        <a:pt x="274" y="6431"/>
                      </a:lnTo>
                      <a:cubicBezTo>
                        <a:pt x="1226" y="3204"/>
                        <a:pt x="3977" y="835"/>
                        <a:pt x="7311" y="371"/>
                      </a:cubicBezTo>
                      <a:cubicBezTo>
                        <a:pt x="7717" y="312"/>
                        <a:pt x="8123" y="284"/>
                        <a:pt x="8525" y="284"/>
                      </a:cubicBezTo>
                      <a:cubicBezTo>
                        <a:pt x="11417" y="284"/>
                        <a:pt x="14153" y="1753"/>
                        <a:pt x="15752" y="4240"/>
                      </a:cubicBezTo>
                      <a:lnTo>
                        <a:pt x="15990" y="4097"/>
                      </a:lnTo>
                      <a:cubicBezTo>
                        <a:pt x="14333" y="1518"/>
                        <a:pt x="11495" y="0"/>
                        <a:pt x="849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" name="Google Shape;211;g358fe18d560_3_147"/>
                <p:cNvSpPr/>
                <p:nvPr/>
              </p:nvSpPr>
              <p:spPr>
                <a:xfrm>
                  <a:off x="5596638" y="3436437"/>
                  <a:ext cx="693610" cy="279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5" extrusionOk="0">
                      <a:moveTo>
                        <a:pt x="7474" y="0"/>
                      </a:moveTo>
                      <a:cubicBezTo>
                        <a:pt x="4482" y="0"/>
                        <a:pt x="1643" y="1526"/>
                        <a:pt x="0" y="4101"/>
                      </a:cubicBezTo>
                      <a:lnTo>
                        <a:pt x="238" y="4244"/>
                      </a:lnTo>
                      <a:cubicBezTo>
                        <a:pt x="1827" y="1756"/>
                        <a:pt x="4562" y="287"/>
                        <a:pt x="7461" y="287"/>
                      </a:cubicBezTo>
                      <a:cubicBezTo>
                        <a:pt x="7865" y="287"/>
                        <a:pt x="8272" y="316"/>
                        <a:pt x="8680" y="374"/>
                      </a:cubicBezTo>
                      <a:cubicBezTo>
                        <a:pt x="12013" y="838"/>
                        <a:pt x="14752" y="3208"/>
                        <a:pt x="15716" y="6434"/>
                      </a:cubicBezTo>
                      <a:lnTo>
                        <a:pt x="15990" y="6363"/>
                      </a:lnTo>
                      <a:cubicBezTo>
                        <a:pt x="15002" y="3029"/>
                        <a:pt x="12156" y="576"/>
                        <a:pt x="8715" y="88"/>
                      </a:cubicBezTo>
                      <a:cubicBezTo>
                        <a:pt x="8300" y="29"/>
                        <a:pt x="7886" y="0"/>
                        <a:pt x="747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" name="Google Shape;212;g358fe18d560_3_147"/>
                <p:cNvSpPr/>
                <p:nvPr/>
              </p:nvSpPr>
              <p:spPr>
                <a:xfrm>
                  <a:off x="2461951" y="3740663"/>
                  <a:ext cx="461206" cy="234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3" h="5410" extrusionOk="0">
                      <a:moveTo>
                        <a:pt x="5208" y="0"/>
                      </a:moveTo>
                      <a:cubicBezTo>
                        <a:pt x="2807" y="0"/>
                        <a:pt x="659" y="1593"/>
                        <a:pt x="0" y="3968"/>
                      </a:cubicBezTo>
                      <a:lnTo>
                        <a:pt x="274" y="4040"/>
                      </a:lnTo>
                      <a:cubicBezTo>
                        <a:pt x="901" y="1791"/>
                        <a:pt x="2943" y="278"/>
                        <a:pt x="5221" y="278"/>
                      </a:cubicBezTo>
                      <a:cubicBezTo>
                        <a:pt x="5451" y="278"/>
                        <a:pt x="5684" y="293"/>
                        <a:pt x="5917" y="325"/>
                      </a:cubicBezTo>
                      <a:cubicBezTo>
                        <a:pt x="8454" y="670"/>
                        <a:pt x="10359" y="2849"/>
                        <a:pt x="10359" y="5409"/>
                      </a:cubicBezTo>
                      <a:lnTo>
                        <a:pt x="10632" y="5409"/>
                      </a:lnTo>
                      <a:cubicBezTo>
                        <a:pt x="10632" y="2706"/>
                        <a:pt x="8632" y="409"/>
                        <a:pt x="5953" y="51"/>
                      </a:cubicBezTo>
                      <a:cubicBezTo>
                        <a:pt x="5703" y="17"/>
                        <a:pt x="5454" y="0"/>
                        <a:pt x="520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" name="Google Shape;213;g358fe18d560_3_147"/>
                <p:cNvSpPr/>
                <p:nvPr/>
              </p:nvSpPr>
              <p:spPr>
                <a:xfrm>
                  <a:off x="6091363" y="3694730"/>
                  <a:ext cx="458604" cy="2981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3" h="6873" extrusionOk="0">
                      <a:moveTo>
                        <a:pt x="5942" y="0"/>
                      </a:moveTo>
                      <a:cubicBezTo>
                        <a:pt x="5223" y="0"/>
                        <a:pt x="4495" y="144"/>
                        <a:pt x="3798" y="444"/>
                      </a:cubicBezTo>
                      <a:cubicBezTo>
                        <a:pt x="1310" y="1515"/>
                        <a:pt x="0" y="4265"/>
                        <a:pt x="726" y="6873"/>
                      </a:cubicBezTo>
                      <a:lnTo>
                        <a:pt x="1000" y="6790"/>
                      </a:lnTo>
                      <a:cubicBezTo>
                        <a:pt x="310" y="4325"/>
                        <a:pt x="1548" y="1718"/>
                        <a:pt x="3905" y="706"/>
                      </a:cubicBezTo>
                      <a:cubicBezTo>
                        <a:pt x="4567" y="418"/>
                        <a:pt x="5260" y="281"/>
                        <a:pt x="5944" y="281"/>
                      </a:cubicBezTo>
                      <a:cubicBezTo>
                        <a:pt x="7695" y="281"/>
                        <a:pt x="9384" y="1181"/>
                        <a:pt x="10335" y="2765"/>
                      </a:cubicBezTo>
                      <a:lnTo>
                        <a:pt x="10573" y="2610"/>
                      </a:lnTo>
                      <a:cubicBezTo>
                        <a:pt x="9570" y="947"/>
                        <a:pt x="7789" y="0"/>
                        <a:pt x="594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" name="Google Shape;214;g358fe18d560_3_147"/>
                <p:cNvSpPr/>
                <p:nvPr/>
              </p:nvSpPr>
              <p:spPr>
                <a:xfrm>
                  <a:off x="1942937" y="3499546"/>
                  <a:ext cx="312994" cy="155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6" h="3587" extrusionOk="0">
                      <a:moveTo>
                        <a:pt x="2266" y="1"/>
                      </a:moveTo>
                      <a:cubicBezTo>
                        <a:pt x="986" y="1"/>
                        <a:pt x="22" y="432"/>
                        <a:pt x="0" y="443"/>
                      </a:cubicBezTo>
                      <a:lnTo>
                        <a:pt x="119" y="693"/>
                      </a:lnTo>
                      <a:cubicBezTo>
                        <a:pt x="199" y="656"/>
                        <a:pt x="1100" y="254"/>
                        <a:pt x="2283" y="254"/>
                      </a:cubicBezTo>
                      <a:cubicBezTo>
                        <a:pt x="3753" y="254"/>
                        <a:pt x="5659" y="875"/>
                        <a:pt x="6965" y="3586"/>
                      </a:cubicBezTo>
                      <a:lnTo>
                        <a:pt x="7215" y="3467"/>
                      </a:lnTo>
                      <a:cubicBezTo>
                        <a:pt x="5855" y="642"/>
                        <a:pt x="3826" y="1"/>
                        <a:pt x="226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" name="Google Shape;215;g358fe18d560_3_147"/>
                <p:cNvSpPr/>
                <p:nvPr/>
              </p:nvSpPr>
              <p:spPr>
                <a:xfrm>
                  <a:off x="2185658" y="3299765"/>
                  <a:ext cx="195231" cy="26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1" h="6216" extrusionOk="0">
                      <a:moveTo>
                        <a:pt x="4322" y="1"/>
                      </a:moveTo>
                      <a:cubicBezTo>
                        <a:pt x="4298" y="13"/>
                        <a:pt x="1227" y="2549"/>
                        <a:pt x="0" y="6121"/>
                      </a:cubicBezTo>
                      <a:lnTo>
                        <a:pt x="274" y="6216"/>
                      </a:lnTo>
                      <a:cubicBezTo>
                        <a:pt x="1465" y="2727"/>
                        <a:pt x="4477" y="239"/>
                        <a:pt x="4501" y="215"/>
                      </a:cubicBezTo>
                      <a:lnTo>
                        <a:pt x="432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216;g358fe18d560_3_147"/>
                <p:cNvSpPr/>
                <p:nvPr/>
              </p:nvSpPr>
              <p:spPr>
                <a:xfrm>
                  <a:off x="3896548" y="3498592"/>
                  <a:ext cx="135373" cy="138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1" h="3192" extrusionOk="0">
                      <a:moveTo>
                        <a:pt x="155" y="1"/>
                      </a:moveTo>
                      <a:lnTo>
                        <a:pt x="1" y="227"/>
                      </a:lnTo>
                      <a:cubicBezTo>
                        <a:pt x="13" y="239"/>
                        <a:pt x="1918" y="1584"/>
                        <a:pt x="2882" y="3192"/>
                      </a:cubicBezTo>
                      <a:lnTo>
                        <a:pt x="3120" y="3049"/>
                      </a:lnTo>
                      <a:cubicBezTo>
                        <a:pt x="2132" y="1394"/>
                        <a:pt x="239" y="60"/>
                        <a:pt x="1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" name="Google Shape;217;g358fe18d560_3_147"/>
                <p:cNvSpPr/>
                <p:nvPr/>
              </p:nvSpPr>
              <p:spPr>
                <a:xfrm>
                  <a:off x="4839544" y="3458297"/>
                  <a:ext cx="109522" cy="12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" h="2859" extrusionOk="0">
                      <a:moveTo>
                        <a:pt x="2346" y="1"/>
                      </a:moveTo>
                      <a:cubicBezTo>
                        <a:pt x="2286" y="49"/>
                        <a:pt x="846" y="1204"/>
                        <a:pt x="0" y="2716"/>
                      </a:cubicBezTo>
                      <a:lnTo>
                        <a:pt x="250" y="2858"/>
                      </a:lnTo>
                      <a:cubicBezTo>
                        <a:pt x="1060" y="1394"/>
                        <a:pt x="2513" y="239"/>
                        <a:pt x="2525" y="227"/>
                      </a:cubicBezTo>
                      <a:lnTo>
                        <a:pt x="234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" name="Google Shape;218;g358fe18d560_3_147"/>
                <p:cNvSpPr/>
                <p:nvPr/>
              </p:nvSpPr>
              <p:spPr>
                <a:xfrm>
                  <a:off x="4712501" y="3570810"/>
                  <a:ext cx="237608" cy="8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8" h="2051" extrusionOk="0">
                      <a:moveTo>
                        <a:pt x="1929" y="0"/>
                      </a:moveTo>
                      <a:cubicBezTo>
                        <a:pt x="1318" y="0"/>
                        <a:pt x="675" y="128"/>
                        <a:pt x="1" y="384"/>
                      </a:cubicBezTo>
                      <a:lnTo>
                        <a:pt x="96" y="657"/>
                      </a:lnTo>
                      <a:cubicBezTo>
                        <a:pt x="750" y="405"/>
                        <a:pt x="1367" y="279"/>
                        <a:pt x="1949" y="279"/>
                      </a:cubicBezTo>
                      <a:cubicBezTo>
                        <a:pt x="3208" y="279"/>
                        <a:pt x="4302" y="870"/>
                        <a:pt x="5263" y="2050"/>
                      </a:cubicBezTo>
                      <a:lnTo>
                        <a:pt x="5477" y="1872"/>
                      </a:lnTo>
                      <a:cubicBezTo>
                        <a:pt x="4469" y="625"/>
                        <a:pt x="3279" y="0"/>
                        <a:pt x="192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" name="Google Shape;219;g358fe18d560_3_147"/>
                <p:cNvSpPr/>
                <p:nvPr/>
              </p:nvSpPr>
              <p:spPr>
                <a:xfrm>
                  <a:off x="5389527" y="3440254"/>
                  <a:ext cx="96639" cy="177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4096" extrusionOk="0">
                      <a:moveTo>
                        <a:pt x="2001" y="0"/>
                      </a:moveTo>
                      <a:cubicBezTo>
                        <a:pt x="1191" y="1250"/>
                        <a:pt x="513" y="2596"/>
                        <a:pt x="1" y="4001"/>
                      </a:cubicBezTo>
                      <a:lnTo>
                        <a:pt x="263" y="4096"/>
                      </a:lnTo>
                      <a:cubicBezTo>
                        <a:pt x="775" y="2715"/>
                        <a:pt x="1429" y="1393"/>
                        <a:pt x="2227" y="155"/>
                      </a:cubicBezTo>
                      <a:lnTo>
                        <a:pt x="200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" name="Google Shape;220;g358fe18d560_3_147"/>
                <p:cNvSpPr/>
                <p:nvPr/>
              </p:nvSpPr>
              <p:spPr>
                <a:xfrm>
                  <a:off x="6508101" y="3265673"/>
                  <a:ext cx="181828" cy="137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3169" extrusionOk="0">
                      <a:moveTo>
                        <a:pt x="167" y="1"/>
                      </a:moveTo>
                      <a:lnTo>
                        <a:pt x="1" y="227"/>
                      </a:lnTo>
                      <a:lnTo>
                        <a:pt x="4025" y="3168"/>
                      </a:lnTo>
                      <a:lnTo>
                        <a:pt x="4192" y="2942"/>
                      </a:lnTo>
                      <a:lnTo>
                        <a:pt x="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21" name="Google Shape;221;g358fe18d560_3_147"/>
            <p:cNvGrpSpPr/>
            <p:nvPr/>
          </p:nvGrpSpPr>
          <p:grpSpPr>
            <a:xfrm flipH="1">
              <a:off x="166" y="3174687"/>
              <a:ext cx="9144017" cy="1977469"/>
              <a:chOff x="0" y="3174687"/>
              <a:chExt cx="9144017" cy="1977469"/>
            </a:xfrm>
          </p:grpSpPr>
          <p:sp>
            <p:nvSpPr>
              <p:cNvPr id="222" name="Google Shape;222;g358fe18d560_3_147"/>
              <p:cNvSpPr/>
              <p:nvPr/>
            </p:nvSpPr>
            <p:spPr>
              <a:xfrm>
                <a:off x="0" y="3174687"/>
                <a:ext cx="9144014" cy="1977466"/>
              </a:xfrm>
              <a:custGeom>
                <a:avLst/>
                <a:gdLst/>
                <a:ahLst/>
                <a:cxnLst/>
                <a:rect l="l" t="t" r="r" b="b"/>
                <a:pathLst>
                  <a:path w="210813" h="45590" extrusionOk="0">
                    <a:moveTo>
                      <a:pt x="210812" y="1"/>
                    </a:moveTo>
                    <a:cubicBezTo>
                      <a:pt x="204573" y="489"/>
                      <a:pt x="199680" y="5537"/>
                      <a:pt x="199370" y="11788"/>
                    </a:cubicBezTo>
                    <a:cubicBezTo>
                      <a:pt x="198644" y="11693"/>
                      <a:pt x="197906" y="11645"/>
                      <a:pt x="197168" y="11645"/>
                    </a:cubicBezTo>
                    <a:cubicBezTo>
                      <a:pt x="189333" y="11645"/>
                      <a:pt x="182392" y="16658"/>
                      <a:pt x="179939" y="24087"/>
                    </a:cubicBezTo>
                    <a:cubicBezTo>
                      <a:pt x="178503" y="23362"/>
                      <a:pt x="176997" y="23026"/>
                      <a:pt x="175525" y="23026"/>
                    </a:cubicBezTo>
                    <a:cubicBezTo>
                      <a:pt x="170907" y="23026"/>
                      <a:pt x="166622" y="26334"/>
                      <a:pt x="165854" y="31326"/>
                    </a:cubicBezTo>
                    <a:cubicBezTo>
                      <a:pt x="164327" y="30855"/>
                      <a:pt x="162763" y="30626"/>
                      <a:pt x="161212" y="30626"/>
                    </a:cubicBezTo>
                    <a:cubicBezTo>
                      <a:pt x="157116" y="30626"/>
                      <a:pt x="153111" y="32225"/>
                      <a:pt x="150114" y="35196"/>
                    </a:cubicBezTo>
                    <a:cubicBezTo>
                      <a:pt x="149733" y="34958"/>
                      <a:pt x="149352" y="34731"/>
                      <a:pt x="148959" y="34517"/>
                    </a:cubicBezTo>
                    <a:cubicBezTo>
                      <a:pt x="146184" y="32582"/>
                      <a:pt x="143017" y="31658"/>
                      <a:pt x="139886" y="31658"/>
                    </a:cubicBezTo>
                    <a:cubicBezTo>
                      <a:pt x="134581" y="31658"/>
                      <a:pt x="129379" y="34310"/>
                      <a:pt x="126361" y="39184"/>
                    </a:cubicBezTo>
                    <a:cubicBezTo>
                      <a:pt x="124571" y="38080"/>
                      <a:pt x="122548" y="37532"/>
                      <a:pt x="120529" y="37532"/>
                    </a:cubicBezTo>
                    <a:cubicBezTo>
                      <a:pt x="118238" y="37532"/>
                      <a:pt x="115951" y="38238"/>
                      <a:pt x="114014" y="39637"/>
                    </a:cubicBezTo>
                    <a:cubicBezTo>
                      <a:pt x="111038" y="35771"/>
                      <a:pt x="106664" y="33866"/>
                      <a:pt x="102302" y="33866"/>
                    </a:cubicBezTo>
                    <a:cubicBezTo>
                      <a:pt x="97554" y="33866"/>
                      <a:pt x="92820" y="36123"/>
                      <a:pt x="89916" y="40565"/>
                    </a:cubicBezTo>
                    <a:cubicBezTo>
                      <a:pt x="87927" y="39321"/>
                      <a:pt x="85653" y="38683"/>
                      <a:pt x="83367" y="38683"/>
                    </a:cubicBezTo>
                    <a:cubicBezTo>
                      <a:pt x="81999" y="38683"/>
                      <a:pt x="80627" y="38911"/>
                      <a:pt x="79308" y="39375"/>
                    </a:cubicBezTo>
                    <a:cubicBezTo>
                      <a:pt x="76282" y="34325"/>
                      <a:pt x="71001" y="31649"/>
                      <a:pt x="65657" y="31649"/>
                    </a:cubicBezTo>
                    <a:cubicBezTo>
                      <a:pt x="61791" y="31649"/>
                      <a:pt x="57892" y="33050"/>
                      <a:pt x="54793" y="35970"/>
                    </a:cubicBezTo>
                    <a:cubicBezTo>
                      <a:pt x="53402" y="33870"/>
                      <a:pt x="51127" y="32761"/>
                      <a:pt x="48825" y="32761"/>
                    </a:cubicBezTo>
                    <a:cubicBezTo>
                      <a:pt x="47184" y="32761"/>
                      <a:pt x="45530" y="33324"/>
                      <a:pt x="44172" y="34493"/>
                    </a:cubicBezTo>
                    <a:cubicBezTo>
                      <a:pt x="43052" y="28577"/>
                      <a:pt x="37904" y="24757"/>
                      <a:pt x="32422" y="24757"/>
                    </a:cubicBezTo>
                    <a:cubicBezTo>
                      <a:pt x="30447" y="24757"/>
                      <a:pt x="28428" y="25253"/>
                      <a:pt x="26539" y="26326"/>
                    </a:cubicBezTo>
                    <a:cubicBezTo>
                      <a:pt x="23170" y="19301"/>
                      <a:pt x="16312" y="14598"/>
                      <a:pt x="8549" y="13979"/>
                    </a:cubicBezTo>
                    <a:cubicBezTo>
                      <a:pt x="10716" y="7680"/>
                      <a:pt x="6596" y="977"/>
                      <a:pt x="0" y="72"/>
                    </a:cubicBezTo>
                    <a:lnTo>
                      <a:pt x="0" y="45590"/>
                    </a:lnTo>
                    <a:lnTo>
                      <a:pt x="210812" y="45590"/>
                    </a:lnTo>
                    <a:lnTo>
                      <a:pt x="210812" y="1"/>
                    </a:ln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3" name="Google Shape;223;g358fe18d560_3_147"/>
              <p:cNvGrpSpPr/>
              <p:nvPr/>
            </p:nvGrpSpPr>
            <p:grpSpPr>
              <a:xfrm>
                <a:off x="3" y="3685994"/>
                <a:ext cx="9144014" cy="1466162"/>
                <a:chOff x="1212350" y="1446150"/>
                <a:chExt cx="5270325" cy="845050"/>
              </a:xfrm>
            </p:grpSpPr>
            <p:sp>
              <p:nvSpPr>
                <p:cNvPr id="224" name="Google Shape;224;g358fe18d560_3_147"/>
                <p:cNvSpPr/>
                <p:nvPr/>
              </p:nvSpPr>
              <p:spPr>
                <a:xfrm>
                  <a:off x="6191250" y="1446150"/>
                  <a:ext cx="61925" cy="19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7823" extrusionOk="0">
                      <a:moveTo>
                        <a:pt x="83" y="0"/>
                      </a:moveTo>
                      <a:cubicBezTo>
                        <a:pt x="83" y="36"/>
                        <a:pt x="0" y="4394"/>
                        <a:pt x="2250" y="7823"/>
                      </a:cubicBezTo>
                      <a:lnTo>
                        <a:pt x="2477" y="7668"/>
                      </a:lnTo>
                      <a:cubicBezTo>
                        <a:pt x="286" y="4322"/>
                        <a:pt x="357" y="48"/>
                        <a:pt x="35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g358fe18d560_3_147"/>
                <p:cNvSpPr/>
                <p:nvPr/>
              </p:nvSpPr>
              <p:spPr>
                <a:xfrm>
                  <a:off x="5709325" y="1750350"/>
                  <a:ext cx="130400" cy="1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7240" extrusionOk="0">
                      <a:moveTo>
                        <a:pt x="108" y="0"/>
                      </a:moveTo>
                      <a:lnTo>
                        <a:pt x="1" y="262"/>
                      </a:lnTo>
                      <a:cubicBezTo>
                        <a:pt x="48" y="286"/>
                        <a:pt x="4418" y="2167"/>
                        <a:pt x="4942" y="7239"/>
                      </a:cubicBezTo>
                      <a:lnTo>
                        <a:pt x="5216" y="7215"/>
                      </a:lnTo>
                      <a:cubicBezTo>
                        <a:pt x="4680" y="1977"/>
                        <a:pt x="156" y="24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226;g358fe18d560_3_147"/>
                <p:cNvSpPr/>
                <p:nvPr/>
              </p:nvSpPr>
              <p:spPr>
                <a:xfrm>
                  <a:off x="5357500" y="1931025"/>
                  <a:ext cx="132475" cy="10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9" h="4001" extrusionOk="0">
                      <a:moveTo>
                        <a:pt x="84" y="0"/>
                      </a:moveTo>
                      <a:lnTo>
                        <a:pt x="1" y="274"/>
                      </a:lnTo>
                      <a:cubicBezTo>
                        <a:pt x="36" y="286"/>
                        <a:pt x="3489" y="1429"/>
                        <a:pt x="5061" y="4001"/>
                      </a:cubicBezTo>
                      <a:lnTo>
                        <a:pt x="5299" y="3846"/>
                      </a:lnTo>
                      <a:cubicBezTo>
                        <a:pt x="3668" y="1203"/>
                        <a:pt x="239" y="48"/>
                        <a:pt x="8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27;g358fe18d560_3_147"/>
                <p:cNvSpPr/>
                <p:nvPr/>
              </p:nvSpPr>
              <p:spPr>
                <a:xfrm>
                  <a:off x="5395300" y="1991925"/>
                  <a:ext cx="399775" cy="16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5" extrusionOk="0">
                      <a:moveTo>
                        <a:pt x="8515" y="0"/>
                      </a:moveTo>
                      <a:cubicBezTo>
                        <a:pt x="8100" y="0"/>
                        <a:pt x="7682" y="29"/>
                        <a:pt x="7264" y="88"/>
                      </a:cubicBezTo>
                      <a:cubicBezTo>
                        <a:pt x="3823" y="577"/>
                        <a:pt x="989" y="3017"/>
                        <a:pt x="1" y="6351"/>
                      </a:cubicBezTo>
                      <a:lnTo>
                        <a:pt x="275" y="6435"/>
                      </a:lnTo>
                      <a:cubicBezTo>
                        <a:pt x="1227" y="3208"/>
                        <a:pt x="3977" y="839"/>
                        <a:pt x="7311" y="362"/>
                      </a:cubicBezTo>
                      <a:cubicBezTo>
                        <a:pt x="7709" y="307"/>
                        <a:pt x="8107" y="279"/>
                        <a:pt x="8502" y="279"/>
                      </a:cubicBezTo>
                      <a:cubicBezTo>
                        <a:pt x="11402" y="279"/>
                        <a:pt x="14149" y="1750"/>
                        <a:pt x="15753" y="4244"/>
                      </a:cubicBezTo>
                      <a:lnTo>
                        <a:pt x="15991" y="4089"/>
                      </a:lnTo>
                      <a:cubicBezTo>
                        <a:pt x="14338" y="1516"/>
                        <a:pt x="11510" y="0"/>
                        <a:pt x="851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" name="Google Shape;228;g358fe18d560_3_147"/>
                <p:cNvSpPr/>
                <p:nvPr/>
              </p:nvSpPr>
              <p:spPr>
                <a:xfrm>
                  <a:off x="6172200" y="1713175"/>
                  <a:ext cx="310475" cy="14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5726" extrusionOk="0">
                      <a:moveTo>
                        <a:pt x="9963" y="1"/>
                      </a:moveTo>
                      <a:cubicBezTo>
                        <a:pt x="7017" y="1"/>
                        <a:pt x="2496" y="858"/>
                        <a:pt x="0" y="5607"/>
                      </a:cubicBezTo>
                      <a:lnTo>
                        <a:pt x="238" y="5726"/>
                      </a:lnTo>
                      <a:cubicBezTo>
                        <a:pt x="2663" y="1114"/>
                        <a:pt x="7061" y="276"/>
                        <a:pt x="9938" y="276"/>
                      </a:cubicBezTo>
                      <a:cubicBezTo>
                        <a:pt x="11072" y="276"/>
                        <a:pt x="11970" y="406"/>
                        <a:pt x="12418" y="487"/>
                      </a:cubicBezTo>
                      <a:lnTo>
                        <a:pt x="12418" y="201"/>
                      </a:lnTo>
                      <a:cubicBezTo>
                        <a:pt x="11945" y="120"/>
                        <a:pt x="11064" y="1"/>
                        <a:pt x="996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229;g358fe18d560_3_147"/>
                <p:cNvSpPr/>
                <p:nvPr/>
              </p:nvSpPr>
              <p:spPr>
                <a:xfrm>
                  <a:off x="6065925" y="1838950"/>
                  <a:ext cx="174750" cy="9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743" extrusionOk="0">
                      <a:moveTo>
                        <a:pt x="1631" y="0"/>
                      </a:moveTo>
                      <a:cubicBezTo>
                        <a:pt x="1096" y="0"/>
                        <a:pt x="549" y="67"/>
                        <a:pt x="0" y="207"/>
                      </a:cubicBezTo>
                      <a:lnTo>
                        <a:pt x="72" y="481"/>
                      </a:lnTo>
                      <a:cubicBezTo>
                        <a:pt x="563" y="356"/>
                        <a:pt x="1077" y="293"/>
                        <a:pt x="1593" y="293"/>
                      </a:cubicBezTo>
                      <a:cubicBezTo>
                        <a:pt x="3778" y="293"/>
                        <a:pt x="6003" y="1422"/>
                        <a:pt x="6716" y="3743"/>
                      </a:cubicBezTo>
                      <a:lnTo>
                        <a:pt x="6989" y="3660"/>
                      </a:lnTo>
                      <a:cubicBezTo>
                        <a:pt x="6304" y="1427"/>
                        <a:pt x="4106" y="0"/>
                        <a:pt x="163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" name="Google Shape;230;g358fe18d560_3_147"/>
                <p:cNvSpPr/>
                <p:nvPr/>
              </p:nvSpPr>
              <p:spPr>
                <a:xfrm>
                  <a:off x="6254925" y="2155675"/>
                  <a:ext cx="227750" cy="13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0" h="5421" extrusionOk="0">
                      <a:moveTo>
                        <a:pt x="8855" y="0"/>
                      </a:moveTo>
                      <a:cubicBezTo>
                        <a:pt x="7177" y="0"/>
                        <a:pt x="1903" y="413"/>
                        <a:pt x="1" y="5421"/>
                      </a:cubicBezTo>
                      <a:lnTo>
                        <a:pt x="299" y="5421"/>
                      </a:lnTo>
                      <a:cubicBezTo>
                        <a:pt x="2179" y="675"/>
                        <a:pt x="7216" y="286"/>
                        <a:pt x="8841" y="286"/>
                      </a:cubicBezTo>
                      <a:cubicBezTo>
                        <a:pt x="8945" y="286"/>
                        <a:pt x="9035" y="287"/>
                        <a:pt x="9109" y="289"/>
                      </a:cubicBezTo>
                      <a:lnTo>
                        <a:pt x="9109" y="4"/>
                      </a:lnTo>
                      <a:cubicBezTo>
                        <a:pt x="9038" y="2"/>
                        <a:pt x="8952" y="0"/>
                        <a:pt x="885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31;g358fe18d560_3_147"/>
                <p:cNvSpPr/>
                <p:nvPr/>
              </p:nvSpPr>
              <p:spPr>
                <a:xfrm>
                  <a:off x="1408200" y="2127750"/>
                  <a:ext cx="217325" cy="4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3" h="1847" extrusionOk="0">
                      <a:moveTo>
                        <a:pt x="4778" y="0"/>
                      </a:moveTo>
                      <a:cubicBezTo>
                        <a:pt x="3422" y="0"/>
                        <a:pt x="1789" y="389"/>
                        <a:pt x="0" y="1609"/>
                      </a:cubicBezTo>
                      <a:lnTo>
                        <a:pt x="167" y="1847"/>
                      </a:lnTo>
                      <a:cubicBezTo>
                        <a:pt x="1897" y="658"/>
                        <a:pt x="3477" y="281"/>
                        <a:pt x="4785" y="281"/>
                      </a:cubicBezTo>
                      <a:cubicBezTo>
                        <a:pt x="7042" y="281"/>
                        <a:pt x="8491" y="1403"/>
                        <a:pt x="8513" y="1418"/>
                      </a:cubicBezTo>
                      <a:lnTo>
                        <a:pt x="8692" y="1204"/>
                      </a:lnTo>
                      <a:cubicBezTo>
                        <a:pt x="8662" y="1181"/>
                        <a:pt x="7141" y="0"/>
                        <a:pt x="477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" name="Google Shape;232;g358fe18d560_3_147"/>
                <p:cNvSpPr/>
                <p:nvPr/>
              </p:nvSpPr>
              <p:spPr>
                <a:xfrm>
                  <a:off x="1642150" y="1808000"/>
                  <a:ext cx="398600" cy="16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4" h="6589" extrusionOk="0">
                      <a:moveTo>
                        <a:pt x="7392" y="0"/>
                      </a:moveTo>
                      <a:cubicBezTo>
                        <a:pt x="4451" y="0"/>
                        <a:pt x="1657" y="1469"/>
                        <a:pt x="1" y="3969"/>
                      </a:cubicBezTo>
                      <a:lnTo>
                        <a:pt x="227" y="4124"/>
                      </a:lnTo>
                      <a:cubicBezTo>
                        <a:pt x="1839" y="1701"/>
                        <a:pt x="4539" y="287"/>
                        <a:pt x="7382" y="287"/>
                      </a:cubicBezTo>
                      <a:cubicBezTo>
                        <a:pt x="7837" y="287"/>
                        <a:pt x="8294" y="323"/>
                        <a:pt x="8752" y="397"/>
                      </a:cubicBezTo>
                      <a:cubicBezTo>
                        <a:pt x="12074" y="933"/>
                        <a:pt x="14776" y="3350"/>
                        <a:pt x="15669" y="6588"/>
                      </a:cubicBezTo>
                      <a:lnTo>
                        <a:pt x="15943" y="6505"/>
                      </a:lnTo>
                      <a:cubicBezTo>
                        <a:pt x="15015" y="3159"/>
                        <a:pt x="12217" y="659"/>
                        <a:pt x="8788" y="111"/>
                      </a:cubicBezTo>
                      <a:cubicBezTo>
                        <a:pt x="8321" y="37"/>
                        <a:pt x="7855" y="0"/>
                        <a:pt x="73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" name="Google Shape;233;g358fe18d560_3_147"/>
                <p:cNvSpPr/>
                <p:nvPr/>
              </p:nvSpPr>
              <p:spPr>
                <a:xfrm>
                  <a:off x="1274550" y="1497150"/>
                  <a:ext cx="151525" cy="1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" h="711" extrusionOk="0">
                      <a:moveTo>
                        <a:pt x="4978" y="1"/>
                      </a:moveTo>
                      <a:cubicBezTo>
                        <a:pt x="3767" y="1"/>
                        <a:pt x="1746" y="66"/>
                        <a:pt x="1" y="437"/>
                      </a:cubicBezTo>
                      <a:lnTo>
                        <a:pt x="48" y="710"/>
                      </a:lnTo>
                      <a:cubicBezTo>
                        <a:pt x="1814" y="340"/>
                        <a:pt x="3861" y="277"/>
                        <a:pt x="5050" y="277"/>
                      </a:cubicBezTo>
                      <a:cubicBezTo>
                        <a:pt x="5657" y="277"/>
                        <a:pt x="6041" y="294"/>
                        <a:pt x="6049" y="294"/>
                      </a:cubicBezTo>
                      <a:lnTo>
                        <a:pt x="6061" y="20"/>
                      </a:lnTo>
                      <a:cubicBezTo>
                        <a:pt x="6052" y="20"/>
                        <a:pt x="5634" y="1"/>
                        <a:pt x="497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" name="Google Shape;234;g358fe18d560_3_147"/>
                <p:cNvSpPr/>
                <p:nvPr/>
              </p:nvSpPr>
              <p:spPr>
                <a:xfrm>
                  <a:off x="1212350" y="1888150"/>
                  <a:ext cx="302725" cy="24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09" h="9741" extrusionOk="0">
                      <a:moveTo>
                        <a:pt x="0" y="1"/>
                      </a:moveTo>
                      <a:lnTo>
                        <a:pt x="0" y="275"/>
                      </a:lnTo>
                      <a:cubicBezTo>
                        <a:pt x="1393" y="346"/>
                        <a:pt x="9787" y="1108"/>
                        <a:pt x="11835" y="9740"/>
                      </a:cubicBezTo>
                      <a:lnTo>
                        <a:pt x="12109" y="9681"/>
                      </a:lnTo>
                      <a:cubicBezTo>
                        <a:pt x="10001" y="834"/>
                        <a:pt x="1405" y="7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Google Shape;235;g358fe18d560_3_147"/>
                <p:cNvSpPr/>
                <p:nvPr/>
              </p:nvSpPr>
              <p:spPr>
                <a:xfrm>
                  <a:off x="5192300" y="2123900"/>
                  <a:ext cx="266125" cy="1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5" h="5418" extrusionOk="0">
                      <a:moveTo>
                        <a:pt x="5232" y="0"/>
                      </a:moveTo>
                      <a:cubicBezTo>
                        <a:pt x="2829" y="0"/>
                        <a:pt x="661" y="1594"/>
                        <a:pt x="1" y="3965"/>
                      </a:cubicBezTo>
                      <a:lnTo>
                        <a:pt x="274" y="4049"/>
                      </a:lnTo>
                      <a:cubicBezTo>
                        <a:pt x="902" y="1799"/>
                        <a:pt x="2943" y="287"/>
                        <a:pt x="5221" y="287"/>
                      </a:cubicBezTo>
                      <a:cubicBezTo>
                        <a:pt x="5452" y="287"/>
                        <a:pt x="5684" y="302"/>
                        <a:pt x="5918" y="334"/>
                      </a:cubicBezTo>
                      <a:cubicBezTo>
                        <a:pt x="8466" y="679"/>
                        <a:pt x="10359" y="2846"/>
                        <a:pt x="10359" y="5418"/>
                      </a:cubicBezTo>
                      <a:lnTo>
                        <a:pt x="10645" y="5418"/>
                      </a:lnTo>
                      <a:cubicBezTo>
                        <a:pt x="10633" y="2715"/>
                        <a:pt x="8633" y="417"/>
                        <a:pt x="5954" y="48"/>
                      </a:cubicBezTo>
                      <a:cubicBezTo>
                        <a:pt x="5712" y="16"/>
                        <a:pt x="5470" y="0"/>
                        <a:pt x="523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g358fe18d560_3_147"/>
                <p:cNvSpPr/>
                <p:nvPr/>
              </p:nvSpPr>
              <p:spPr>
                <a:xfrm>
                  <a:off x="2332125" y="2163450"/>
                  <a:ext cx="180400" cy="8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6" h="3586" extrusionOk="0">
                      <a:moveTo>
                        <a:pt x="2267" y="0"/>
                      </a:moveTo>
                      <a:cubicBezTo>
                        <a:pt x="987" y="0"/>
                        <a:pt x="22" y="432"/>
                        <a:pt x="0" y="443"/>
                      </a:cubicBezTo>
                      <a:lnTo>
                        <a:pt x="108" y="693"/>
                      </a:lnTo>
                      <a:cubicBezTo>
                        <a:pt x="193" y="656"/>
                        <a:pt x="1096" y="254"/>
                        <a:pt x="2280" y="254"/>
                      </a:cubicBezTo>
                      <a:cubicBezTo>
                        <a:pt x="3751" y="254"/>
                        <a:pt x="5654" y="874"/>
                        <a:pt x="6954" y="3586"/>
                      </a:cubicBezTo>
                      <a:lnTo>
                        <a:pt x="7216" y="3467"/>
                      </a:lnTo>
                      <a:cubicBezTo>
                        <a:pt x="5855" y="641"/>
                        <a:pt x="3827" y="0"/>
                        <a:pt x="226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237;g358fe18d560_3_147"/>
                <p:cNvSpPr/>
                <p:nvPr/>
              </p:nvSpPr>
              <p:spPr>
                <a:xfrm>
                  <a:off x="2472025" y="2048000"/>
                  <a:ext cx="112525" cy="15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1" h="6216" extrusionOk="0">
                      <a:moveTo>
                        <a:pt x="4322" y="1"/>
                      </a:moveTo>
                      <a:cubicBezTo>
                        <a:pt x="4299" y="12"/>
                        <a:pt x="1227" y="2560"/>
                        <a:pt x="0" y="6120"/>
                      </a:cubicBezTo>
                      <a:lnTo>
                        <a:pt x="262" y="6216"/>
                      </a:lnTo>
                      <a:cubicBezTo>
                        <a:pt x="1465" y="2727"/>
                        <a:pt x="4477" y="239"/>
                        <a:pt x="4501" y="215"/>
                      </a:cubicBezTo>
                      <a:lnTo>
                        <a:pt x="432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Google Shape;238;g358fe18d560_3_147"/>
                <p:cNvSpPr/>
                <p:nvPr/>
              </p:nvSpPr>
              <p:spPr>
                <a:xfrm>
                  <a:off x="3075675" y="2132525"/>
                  <a:ext cx="120275" cy="9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1" h="3930" extrusionOk="0">
                      <a:moveTo>
                        <a:pt x="4703" y="1"/>
                      </a:moveTo>
                      <a:cubicBezTo>
                        <a:pt x="4679" y="13"/>
                        <a:pt x="1631" y="1275"/>
                        <a:pt x="0" y="3787"/>
                      </a:cubicBezTo>
                      <a:lnTo>
                        <a:pt x="227" y="3930"/>
                      </a:lnTo>
                      <a:cubicBezTo>
                        <a:pt x="1822" y="1501"/>
                        <a:pt x="4787" y="263"/>
                        <a:pt x="4810" y="263"/>
                      </a:cubicBezTo>
                      <a:lnTo>
                        <a:pt x="470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g358fe18d560_3_147"/>
                <p:cNvSpPr/>
                <p:nvPr/>
              </p:nvSpPr>
              <p:spPr>
                <a:xfrm>
                  <a:off x="3458150" y="2162600"/>
                  <a:ext cx="78025" cy="7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1" h="3192" extrusionOk="0">
                      <a:moveTo>
                        <a:pt x="156" y="0"/>
                      </a:moveTo>
                      <a:lnTo>
                        <a:pt x="1" y="239"/>
                      </a:lnTo>
                      <a:cubicBezTo>
                        <a:pt x="13" y="250"/>
                        <a:pt x="1918" y="1596"/>
                        <a:pt x="2870" y="3191"/>
                      </a:cubicBezTo>
                      <a:lnTo>
                        <a:pt x="3120" y="3048"/>
                      </a:lnTo>
                      <a:cubicBezTo>
                        <a:pt x="2120" y="1393"/>
                        <a:pt x="239" y="60"/>
                        <a:pt x="1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0;g358fe18d560_3_147"/>
                <p:cNvSpPr/>
                <p:nvPr/>
              </p:nvSpPr>
              <p:spPr>
                <a:xfrm>
                  <a:off x="4001675" y="2139675"/>
                  <a:ext cx="63125" cy="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" h="2847" extrusionOk="0">
                      <a:moveTo>
                        <a:pt x="2346" y="1"/>
                      </a:moveTo>
                      <a:cubicBezTo>
                        <a:pt x="2287" y="48"/>
                        <a:pt x="834" y="1203"/>
                        <a:pt x="1" y="2703"/>
                      </a:cubicBezTo>
                      <a:lnTo>
                        <a:pt x="239" y="2846"/>
                      </a:lnTo>
                      <a:cubicBezTo>
                        <a:pt x="1060" y="1382"/>
                        <a:pt x="2501" y="227"/>
                        <a:pt x="2525" y="215"/>
                      </a:cubicBezTo>
                      <a:lnTo>
                        <a:pt x="234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" name="Google Shape;241;g358fe18d560_3_147"/>
                <p:cNvSpPr/>
                <p:nvPr/>
              </p:nvSpPr>
              <p:spPr>
                <a:xfrm>
                  <a:off x="3928450" y="2204200"/>
                  <a:ext cx="136950" cy="5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8" h="2040" extrusionOk="0">
                      <a:moveTo>
                        <a:pt x="1931" y="1"/>
                      </a:moveTo>
                      <a:cubicBezTo>
                        <a:pt x="1320" y="1"/>
                        <a:pt x="676" y="128"/>
                        <a:pt x="1" y="384"/>
                      </a:cubicBezTo>
                      <a:lnTo>
                        <a:pt x="96" y="646"/>
                      </a:lnTo>
                      <a:cubicBezTo>
                        <a:pt x="750" y="398"/>
                        <a:pt x="1367" y="273"/>
                        <a:pt x="1948" y="273"/>
                      </a:cubicBezTo>
                      <a:cubicBezTo>
                        <a:pt x="3206" y="273"/>
                        <a:pt x="4298" y="858"/>
                        <a:pt x="5251" y="2039"/>
                      </a:cubicBezTo>
                      <a:lnTo>
                        <a:pt x="5478" y="1861"/>
                      </a:lnTo>
                      <a:cubicBezTo>
                        <a:pt x="4470" y="623"/>
                        <a:pt x="3281" y="1"/>
                        <a:pt x="193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Google Shape;242;g358fe18d560_3_147"/>
                <p:cNvSpPr/>
                <p:nvPr/>
              </p:nvSpPr>
              <p:spPr>
                <a:xfrm>
                  <a:off x="4318675" y="2128975"/>
                  <a:ext cx="55700" cy="10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4108" extrusionOk="0">
                      <a:moveTo>
                        <a:pt x="2001" y="0"/>
                      </a:moveTo>
                      <a:cubicBezTo>
                        <a:pt x="1180" y="1262"/>
                        <a:pt x="513" y="2596"/>
                        <a:pt x="1" y="4012"/>
                      </a:cubicBezTo>
                      <a:lnTo>
                        <a:pt x="263" y="4108"/>
                      </a:lnTo>
                      <a:cubicBezTo>
                        <a:pt x="775" y="2715"/>
                        <a:pt x="1430" y="1393"/>
                        <a:pt x="2227" y="155"/>
                      </a:cubicBezTo>
                      <a:lnTo>
                        <a:pt x="200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" name="Google Shape;243;g358fe18d560_3_147"/>
                <p:cNvSpPr/>
                <p:nvPr/>
              </p:nvSpPr>
              <p:spPr>
                <a:xfrm>
                  <a:off x="4963100" y="2028350"/>
                  <a:ext cx="104800" cy="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3168" extrusionOk="0">
                      <a:moveTo>
                        <a:pt x="168" y="1"/>
                      </a:moveTo>
                      <a:lnTo>
                        <a:pt x="1" y="227"/>
                      </a:lnTo>
                      <a:lnTo>
                        <a:pt x="4037" y="3168"/>
                      </a:lnTo>
                      <a:lnTo>
                        <a:pt x="4192" y="2942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44" name="Google Shape;244;g358fe18d560_3_147"/>
          <p:cNvSpPr txBox="1">
            <a:spLocks noGrp="1"/>
          </p:cNvSpPr>
          <p:nvPr>
            <p:ph type="title"/>
          </p:nvPr>
        </p:nvSpPr>
        <p:spPr>
          <a:xfrm>
            <a:off x="3824850" y="4279100"/>
            <a:ext cx="10638000" cy="21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1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45" name="Google Shape;245;g358fe18d560_3_147"/>
          <p:cNvSpPr txBox="1">
            <a:spLocks noGrp="1"/>
          </p:cNvSpPr>
          <p:nvPr>
            <p:ph type="title" idx="2"/>
          </p:nvPr>
        </p:nvSpPr>
        <p:spPr>
          <a:xfrm>
            <a:off x="6525550" y="2482450"/>
            <a:ext cx="5236800" cy="18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4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g358fe18d560_3_147"/>
          <p:cNvSpPr txBox="1">
            <a:spLocks noGrp="1"/>
          </p:cNvSpPr>
          <p:nvPr>
            <p:ph type="subTitle" idx="1"/>
          </p:nvPr>
        </p:nvSpPr>
        <p:spPr>
          <a:xfrm>
            <a:off x="4605650" y="6305050"/>
            <a:ext cx="9076200" cy="951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7" name="Google Shape;247;g358fe18d560_3_147"/>
          <p:cNvGrpSpPr/>
          <p:nvPr/>
        </p:nvGrpSpPr>
        <p:grpSpPr>
          <a:xfrm>
            <a:off x="13526092" y="-933803"/>
            <a:ext cx="10012155" cy="12154606"/>
            <a:chOff x="-9258004" y="-466902"/>
            <a:chExt cx="5006078" cy="6077303"/>
          </a:xfrm>
        </p:grpSpPr>
        <p:sp>
          <p:nvSpPr>
            <p:cNvPr id="248" name="Google Shape;248;g358fe18d560_3_147"/>
            <p:cNvSpPr/>
            <p:nvPr/>
          </p:nvSpPr>
          <p:spPr>
            <a:xfrm>
              <a:off x="-7283090" y="357594"/>
              <a:ext cx="1096735" cy="3109111"/>
            </a:xfrm>
            <a:custGeom>
              <a:avLst/>
              <a:gdLst/>
              <a:ahLst/>
              <a:cxnLst/>
              <a:rect l="l" t="t" r="r" b="b"/>
              <a:pathLst>
                <a:path w="24679" h="69962" extrusionOk="0">
                  <a:moveTo>
                    <a:pt x="24678" y="0"/>
                  </a:moveTo>
                  <a:cubicBezTo>
                    <a:pt x="24678" y="0"/>
                    <a:pt x="24678" y="0"/>
                    <a:pt x="24677" y="1"/>
                  </a:cubicBezTo>
                  <a:lnTo>
                    <a:pt x="24679" y="1"/>
                  </a:lnTo>
                  <a:cubicBezTo>
                    <a:pt x="24679" y="0"/>
                    <a:pt x="24678" y="0"/>
                    <a:pt x="24678" y="0"/>
                  </a:cubicBezTo>
                  <a:close/>
                  <a:moveTo>
                    <a:pt x="24667" y="1"/>
                  </a:moveTo>
                  <a:lnTo>
                    <a:pt x="24631" y="103"/>
                  </a:lnTo>
                  <a:lnTo>
                    <a:pt x="24631" y="103"/>
                  </a:lnTo>
                  <a:cubicBezTo>
                    <a:pt x="24657" y="40"/>
                    <a:pt x="24672" y="5"/>
                    <a:pt x="24677" y="1"/>
                  </a:cubicBezTo>
                  <a:close/>
                  <a:moveTo>
                    <a:pt x="24631" y="103"/>
                  </a:moveTo>
                  <a:cubicBezTo>
                    <a:pt x="23428" y="3089"/>
                    <a:pt x="95" y="69807"/>
                    <a:pt x="45" y="69807"/>
                  </a:cubicBezTo>
                  <a:cubicBezTo>
                    <a:pt x="45" y="69807"/>
                    <a:pt x="45" y="69807"/>
                    <a:pt x="45" y="69807"/>
                  </a:cubicBezTo>
                  <a:lnTo>
                    <a:pt x="45" y="69807"/>
                  </a:lnTo>
                  <a:cubicBezTo>
                    <a:pt x="0" y="69896"/>
                    <a:pt x="71" y="69961"/>
                    <a:pt x="139" y="69961"/>
                  </a:cubicBezTo>
                  <a:cubicBezTo>
                    <a:pt x="181" y="69961"/>
                    <a:pt x="222" y="69937"/>
                    <a:pt x="235" y="69878"/>
                  </a:cubicBezTo>
                  <a:lnTo>
                    <a:pt x="24631" y="10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g358fe18d560_3_147"/>
            <p:cNvSpPr/>
            <p:nvPr/>
          </p:nvSpPr>
          <p:spPr>
            <a:xfrm>
              <a:off x="-8980121" y="-466768"/>
              <a:ext cx="1095313" cy="3108400"/>
            </a:xfrm>
            <a:custGeom>
              <a:avLst/>
              <a:gdLst/>
              <a:ahLst/>
              <a:cxnLst/>
              <a:rect l="l" t="t" r="r" b="b"/>
              <a:pathLst>
                <a:path w="24647" h="69946" extrusionOk="0">
                  <a:moveTo>
                    <a:pt x="24646" y="0"/>
                  </a:moveTo>
                  <a:cubicBezTo>
                    <a:pt x="24477" y="0"/>
                    <a:pt x="76" y="69807"/>
                    <a:pt x="13" y="69807"/>
                  </a:cubicBezTo>
                  <a:cubicBezTo>
                    <a:pt x="13" y="69807"/>
                    <a:pt x="13" y="69807"/>
                    <a:pt x="13" y="69807"/>
                  </a:cubicBezTo>
                  <a:lnTo>
                    <a:pt x="13" y="69807"/>
                  </a:lnTo>
                  <a:cubicBezTo>
                    <a:pt x="1" y="69855"/>
                    <a:pt x="25" y="69914"/>
                    <a:pt x="84" y="69938"/>
                  </a:cubicBezTo>
                  <a:cubicBezTo>
                    <a:pt x="95" y="69943"/>
                    <a:pt x="106" y="69945"/>
                    <a:pt x="117" y="69945"/>
                  </a:cubicBezTo>
                  <a:cubicBezTo>
                    <a:pt x="156" y="69945"/>
                    <a:pt x="196" y="69916"/>
                    <a:pt x="215" y="69878"/>
                  </a:cubicBezTo>
                  <a:lnTo>
                    <a:pt x="24647" y="1"/>
                  </a:lnTo>
                  <a:cubicBezTo>
                    <a:pt x="24647" y="0"/>
                    <a:pt x="24646" y="0"/>
                    <a:pt x="246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g358fe18d560_3_147"/>
            <p:cNvSpPr/>
            <p:nvPr/>
          </p:nvSpPr>
          <p:spPr>
            <a:xfrm>
              <a:off x="-6695993" y="-466768"/>
              <a:ext cx="1096424" cy="3108889"/>
            </a:xfrm>
            <a:custGeom>
              <a:avLst/>
              <a:gdLst/>
              <a:ahLst/>
              <a:cxnLst/>
              <a:rect l="l" t="t" r="r" b="b"/>
              <a:pathLst>
                <a:path w="24672" h="69957" extrusionOk="0">
                  <a:moveTo>
                    <a:pt x="24671" y="0"/>
                  </a:moveTo>
                  <a:cubicBezTo>
                    <a:pt x="24502" y="0"/>
                    <a:pt x="101" y="69807"/>
                    <a:pt x="38" y="69807"/>
                  </a:cubicBezTo>
                  <a:cubicBezTo>
                    <a:pt x="38" y="69807"/>
                    <a:pt x="38" y="69807"/>
                    <a:pt x="38" y="69807"/>
                  </a:cubicBezTo>
                  <a:lnTo>
                    <a:pt x="38" y="69807"/>
                  </a:lnTo>
                  <a:cubicBezTo>
                    <a:pt x="1" y="69895"/>
                    <a:pt x="73" y="69956"/>
                    <a:pt x="142" y="69956"/>
                  </a:cubicBezTo>
                  <a:cubicBezTo>
                    <a:pt x="185" y="69956"/>
                    <a:pt x="227" y="69933"/>
                    <a:pt x="240" y="69878"/>
                  </a:cubicBezTo>
                  <a:lnTo>
                    <a:pt x="24672" y="1"/>
                  </a:lnTo>
                  <a:cubicBezTo>
                    <a:pt x="24672" y="0"/>
                    <a:pt x="24671" y="0"/>
                    <a:pt x="246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g358fe18d560_3_147"/>
            <p:cNvSpPr/>
            <p:nvPr/>
          </p:nvSpPr>
          <p:spPr>
            <a:xfrm>
              <a:off x="-7687405" y="268714"/>
              <a:ext cx="1095757" cy="3108267"/>
            </a:xfrm>
            <a:custGeom>
              <a:avLst/>
              <a:gdLst/>
              <a:ahLst/>
              <a:cxnLst/>
              <a:rect l="l" t="t" r="r" b="b"/>
              <a:pathLst>
                <a:path w="24657" h="69943" extrusionOk="0">
                  <a:moveTo>
                    <a:pt x="24657" y="0"/>
                  </a:moveTo>
                  <a:lnTo>
                    <a:pt x="24650" y="20"/>
                  </a:lnTo>
                  <a:lnTo>
                    <a:pt x="24650" y="20"/>
                  </a:lnTo>
                  <a:cubicBezTo>
                    <a:pt x="24653" y="15"/>
                    <a:pt x="24655" y="12"/>
                    <a:pt x="24656" y="12"/>
                  </a:cubicBezTo>
                  <a:cubicBezTo>
                    <a:pt x="24656" y="12"/>
                    <a:pt x="24656" y="12"/>
                    <a:pt x="24657" y="12"/>
                  </a:cubicBezTo>
                  <a:lnTo>
                    <a:pt x="24657" y="0"/>
                  </a:lnTo>
                  <a:close/>
                  <a:moveTo>
                    <a:pt x="24650" y="20"/>
                  </a:moveTo>
                  <a:cubicBezTo>
                    <a:pt x="24170" y="906"/>
                    <a:pt x="78" y="69807"/>
                    <a:pt x="23" y="69807"/>
                  </a:cubicBezTo>
                  <a:cubicBezTo>
                    <a:pt x="23" y="69807"/>
                    <a:pt x="23" y="69807"/>
                    <a:pt x="23" y="69807"/>
                  </a:cubicBezTo>
                  <a:lnTo>
                    <a:pt x="23" y="69807"/>
                  </a:lnTo>
                  <a:cubicBezTo>
                    <a:pt x="0" y="69888"/>
                    <a:pt x="61" y="69942"/>
                    <a:pt x="125" y="69942"/>
                  </a:cubicBezTo>
                  <a:cubicBezTo>
                    <a:pt x="163" y="69942"/>
                    <a:pt x="203" y="69923"/>
                    <a:pt x="225" y="69878"/>
                  </a:cubicBezTo>
                  <a:lnTo>
                    <a:pt x="24650" y="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g358fe18d560_3_147"/>
            <p:cNvSpPr/>
            <p:nvPr/>
          </p:nvSpPr>
          <p:spPr>
            <a:xfrm>
              <a:off x="-8701526" y="1729057"/>
              <a:ext cx="1096113" cy="3108089"/>
            </a:xfrm>
            <a:custGeom>
              <a:avLst/>
              <a:gdLst/>
              <a:ahLst/>
              <a:cxnLst/>
              <a:rect l="l" t="t" r="r" b="b"/>
              <a:pathLst>
                <a:path w="24665" h="69939" extrusionOk="0">
                  <a:moveTo>
                    <a:pt x="24664" y="0"/>
                  </a:moveTo>
                  <a:cubicBezTo>
                    <a:pt x="24490" y="0"/>
                    <a:pt x="98" y="69795"/>
                    <a:pt x="30" y="69795"/>
                  </a:cubicBezTo>
                  <a:cubicBezTo>
                    <a:pt x="30" y="69795"/>
                    <a:pt x="30" y="69795"/>
                    <a:pt x="30" y="69795"/>
                  </a:cubicBezTo>
                  <a:lnTo>
                    <a:pt x="30" y="69795"/>
                  </a:lnTo>
                  <a:cubicBezTo>
                    <a:pt x="1" y="69883"/>
                    <a:pt x="66" y="69939"/>
                    <a:pt x="132" y="69939"/>
                  </a:cubicBezTo>
                  <a:cubicBezTo>
                    <a:pt x="173" y="69939"/>
                    <a:pt x="214" y="69917"/>
                    <a:pt x="233" y="69866"/>
                  </a:cubicBezTo>
                  <a:lnTo>
                    <a:pt x="24664" y="1"/>
                  </a:lnTo>
                  <a:cubicBezTo>
                    <a:pt x="24664" y="0"/>
                    <a:pt x="24664" y="0"/>
                    <a:pt x="246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g358fe18d560_3_147"/>
            <p:cNvSpPr/>
            <p:nvPr/>
          </p:nvSpPr>
          <p:spPr>
            <a:xfrm>
              <a:off x="-6477660" y="1501524"/>
              <a:ext cx="1095579" cy="3108489"/>
            </a:xfrm>
            <a:custGeom>
              <a:avLst/>
              <a:gdLst/>
              <a:ahLst/>
              <a:cxnLst/>
              <a:rect l="l" t="t" r="r" b="b"/>
              <a:pathLst>
                <a:path w="24653" h="69948" extrusionOk="0">
                  <a:moveTo>
                    <a:pt x="24652" y="0"/>
                  </a:moveTo>
                  <a:cubicBezTo>
                    <a:pt x="24494" y="0"/>
                    <a:pt x="82" y="69807"/>
                    <a:pt x="30" y="69807"/>
                  </a:cubicBezTo>
                  <a:cubicBezTo>
                    <a:pt x="30" y="69807"/>
                    <a:pt x="30" y="69807"/>
                    <a:pt x="30" y="69807"/>
                  </a:cubicBezTo>
                  <a:lnTo>
                    <a:pt x="30" y="69807"/>
                  </a:lnTo>
                  <a:cubicBezTo>
                    <a:pt x="0" y="69889"/>
                    <a:pt x="64" y="69948"/>
                    <a:pt x="128" y="69948"/>
                  </a:cubicBezTo>
                  <a:cubicBezTo>
                    <a:pt x="165" y="69948"/>
                    <a:pt x="203" y="69927"/>
                    <a:pt x="221" y="69879"/>
                  </a:cubicBezTo>
                  <a:lnTo>
                    <a:pt x="24652" y="1"/>
                  </a:lnTo>
                  <a:cubicBezTo>
                    <a:pt x="24652" y="1"/>
                    <a:pt x="24652" y="0"/>
                    <a:pt x="246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g358fe18d560_3_147"/>
            <p:cNvSpPr/>
            <p:nvPr/>
          </p:nvSpPr>
          <p:spPr>
            <a:xfrm>
              <a:off x="-5863899" y="1053924"/>
              <a:ext cx="1096113" cy="3108489"/>
            </a:xfrm>
            <a:custGeom>
              <a:avLst/>
              <a:gdLst/>
              <a:ahLst/>
              <a:cxnLst/>
              <a:rect l="l" t="t" r="r" b="b"/>
              <a:pathLst>
                <a:path w="24665" h="69948" extrusionOk="0">
                  <a:moveTo>
                    <a:pt x="24664" y="0"/>
                  </a:moveTo>
                  <a:lnTo>
                    <a:pt x="24657" y="20"/>
                  </a:lnTo>
                  <a:lnTo>
                    <a:pt x="24657" y="20"/>
                  </a:lnTo>
                  <a:cubicBezTo>
                    <a:pt x="24661" y="14"/>
                    <a:pt x="24663" y="12"/>
                    <a:pt x="24664" y="12"/>
                  </a:cubicBezTo>
                  <a:cubicBezTo>
                    <a:pt x="24664" y="12"/>
                    <a:pt x="24664" y="12"/>
                    <a:pt x="24664" y="12"/>
                  </a:cubicBezTo>
                  <a:lnTo>
                    <a:pt x="24664" y="0"/>
                  </a:lnTo>
                  <a:close/>
                  <a:moveTo>
                    <a:pt x="24657" y="20"/>
                  </a:moveTo>
                  <a:lnTo>
                    <a:pt x="24657" y="20"/>
                  </a:lnTo>
                  <a:cubicBezTo>
                    <a:pt x="24178" y="905"/>
                    <a:pt x="86" y="69806"/>
                    <a:pt x="30" y="69806"/>
                  </a:cubicBezTo>
                  <a:cubicBezTo>
                    <a:pt x="30" y="69806"/>
                    <a:pt x="30" y="69806"/>
                    <a:pt x="30" y="69806"/>
                  </a:cubicBezTo>
                  <a:lnTo>
                    <a:pt x="30" y="69806"/>
                  </a:lnTo>
                  <a:cubicBezTo>
                    <a:pt x="0" y="69889"/>
                    <a:pt x="69" y="69947"/>
                    <a:pt x="136" y="69947"/>
                  </a:cubicBezTo>
                  <a:cubicBezTo>
                    <a:pt x="176" y="69947"/>
                    <a:pt x="215" y="69927"/>
                    <a:pt x="233" y="69878"/>
                  </a:cubicBezTo>
                  <a:lnTo>
                    <a:pt x="24657" y="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g358fe18d560_3_147"/>
            <p:cNvSpPr/>
            <p:nvPr/>
          </p:nvSpPr>
          <p:spPr>
            <a:xfrm>
              <a:off x="-6044814" y="2383036"/>
              <a:ext cx="1095535" cy="3108356"/>
            </a:xfrm>
            <a:custGeom>
              <a:avLst/>
              <a:gdLst/>
              <a:ahLst/>
              <a:cxnLst/>
              <a:rect l="l" t="t" r="r" b="b"/>
              <a:pathLst>
                <a:path w="24652" h="69945" extrusionOk="0">
                  <a:moveTo>
                    <a:pt x="24651" y="0"/>
                  </a:moveTo>
                  <a:cubicBezTo>
                    <a:pt x="24489" y="0"/>
                    <a:pt x="81" y="69807"/>
                    <a:pt x="29" y="69807"/>
                  </a:cubicBezTo>
                  <a:cubicBezTo>
                    <a:pt x="29" y="69807"/>
                    <a:pt x="29" y="69807"/>
                    <a:pt x="29" y="69807"/>
                  </a:cubicBezTo>
                  <a:lnTo>
                    <a:pt x="29" y="69807"/>
                  </a:lnTo>
                  <a:cubicBezTo>
                    <a:pt x="0" y="69887"/>
                    <a:pt x="60" y="69945"/>
                    <a:pt x="122" y="69945"/>
                  </a:cubicBezTo>
                  <a:cubicBezTo>
                    <a:pt x="162" y="69945"/>
                    <a:pt x="201" y="69922"/>
                    <a:pt x="220" y="69866"/>
                  </a:cubicBezTo>
                  <a:lnTo>
                    <a:pt x="24652" y="1"/>
                  </a:lnTo>
                  <a:cubicBezTo>
                    <a:pt x="24651" y="0"/>
                    <a:pt x="24651" y="0"/>
                    <a:pt x="246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g358fe18d560_3_147"/>
            <p:cNvSpPr/>
            <p:nvPr/>
          </p:nvSpPr>
          <p:spPr>
            <a:xfrm>
              <a:off x="-7854144" y="2346506"/>
              <a:ext cx="847160" cy="2399938"/>
            </a:xfrm>
            <a:custGeom>
              <a:avLst/>
              <a:gdLst/>
              <a:ahLst/>
              <a:cxnLst/>
              <a:rect l="l" t="t" r="r" b="b"/>
              <a:pathLst>
                <a:path w="19063" h="54004" extrusionOk="0">
                  <a:moveTo>
                    <a:pt x="19049" y="0"/>
                  </a:moveTo>
                  <a:cubicBezTo>
                    <a:pt x="18880" y="0"/>
                    <a:pt x="76" y="53865"/>
                    <a:pt x="12" y="53865"/>
                  </a:cubicBezTo>
                  <a:cubicBezTo>
                    <a:pt x="12" y="53865"/>
                    <a:pt x="12" y="53865"/>
                    <a:pt x="12" y="53865"/>
                  </a:cubicBezTo>
                  <a:lnTo>
                    <a:pt x="12" y="53865"/>
                  </a:lnTo>
                  <a:cubicBezTo>
                    <a:pt x="0" y="53913"/>
                    <a:pt x="24" y="53972"/>
                    <a:pt x="84" y="53996"/>
                  </a:cubicBezTo>
                  <a:cubicBezTo>
                    <a:pt x="94" y="54001"/>
                    <a:pt x="105" y="54003"/>
                    <a:pt x="116" y="54003"/>
                  </a:cubicBezTo>
                  <a:cubicBezTo>
                    <a:pt x="156" y="54003"/>
                    <a:pt x="196" y="53974"/>
                    <a:pt x="215" y="53936"/>
                  </a:cubicBezTo>
                  <a:lnTo>
                    <a:pt x="19062" y="1"/>
                  </a:lnTo>
                  <a:lnTo>
                    <a:pt x="19050" y="1"/>
                  </a:lnTo>
                  <a:cubicBezTo>
                    <a:pt x="19050" y="1"/>
                    <a:pt x="19050" y="0"/>
                    <a:pt x="190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g358fe18d560_3_147"/>
            <p:cNvSpPr/>
            <p:nvPr/>
          </p:nvSpPr>
          <p:spPr>
            <a:xfrm>
              <a:off x="-5717825" y="-466813"/>
              <a:ext cx="410359" cy="1154373"/>
            </a:xfrm>
            <a:custGeom>
              <a:avLst/>
              <a:gdLst/>
              <a:ahLst/>
              <a:cxnLst/>
              <a:rect l="l" t="t" r="r" b="b"/>
              <a:pathLst>
                <a:path w="9234" h="25976" extrusionOk="0">
                  <a:moveTo>
                    <a:pt x="9232" y="0"/>
                  </a:moveTo>
                  <a:cubicBezTo>
                    <a:pt x="9076" y="0"/>
                    <a:pt x="93" y="25826"/>
                    <a:pt x="30" y="25826"/>
                  </a:cubicBezTo>
                  <a:cubicBezTo>
                    <a:pt x="30" y="25826"/>
                    <a:pt x="30" y="25826"/>
                    <a:pt x="30" y="25826"/>
                  </a:cubicBezTo>
                  <a:lnTo>
                    <a:pt x="30" y="25826"/>
                  </a:lnTo>
                  <a:cubicBezTo>
                    <a:pt x="0" y="25915"/>
                    <a:pt x="71" y="25976"/>
                    <a:pt x="137" y="25976"/>
                  </a:cubicBezTo>
                  <a:cubicBezTo>
                    <a:pt x="179" y="25976"/>
                    <a:pt x="218" y="25952"/>
                    <a:pt x="232" y="25898"/>
                  </a:cubicBezTo>
                  <a:lnTo>
                    <a:pt x="9233" y="2"/>
                  </a:lnTo>
                  <a:cubicBezTo>
                    <a:pt x="9233" y="1"/>
                    <a:pt x="9232" y="0"/>
                    <a:pt x="9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g358fe18d560_3_147"/>
            <p:cNvSpPr/>
            <p:nvPr/>
          </p:nvSpPr>
          <p:spPr>
            <a:xfrm>
              <a:off x="-6686350" y="-217593"/>
              <a:ext cx="410048" cy="1154151"/>
            </a:xfrm>
            <a:custGeom>
              <a:avLst/>
              <a:gdLst/>
              <a:ahLst/>
              <a:cxnLst/>
              <a:rect l="l" t="t" r="r" b="b"/>
              <a:pathLst>
                <a:path w="9227" h="25971" extrusionOk="0">
                  <a:moveTo>
                    <a:pt x="9225" y="0"/>
                  </a:moveTo>
                  <a:cubicBezTo>
                    <a:pt x="9057" y="0"/>
                    <a:pt x="75" y="25838"/>
                    <a:pt x="23" y="25838"/>
                  </a:cubicBezTo>
                  <a:cubicBezTo>
                    <a:pt x="23" y="25838"/>
                    <a:pt x="23" y="25838"/>
                    <a:pt x="23" y="25838"/>
                  </a:cubicBezTo>
                  <a:lnTo>
                    <a:pt x="23" y="25838"/>
                  </a:lnTo>
                  <a:cubicBezTo>
                    <a:pt x="0" y="25914"/>
                    <a:pt x="65" y="25971"/>
                    <a:pt x="127" y="25971"/>
                  </a:cubicBezTo>
                  <a:cubicBezTo>
                    <a:pt x="162" y="25971"/>
                    <a:pt x="196" y="25953"/>
                    <a:pt x="214" y="25910"/>
                  </a:cubicBezTo>
                  <a:lnTo>
                    <a:pt x="9227" y="13"/>
                  </a:lnTo>
                  <a:lnTo>
                    <a:pt x="9227" y="2"/>
                  </a:lnTo>
                  <a:cubicBezTo>
                    <a:pt x="9226" y="1"/>
                    <a:pt x="9226" y="0"/>
                    <a:pt x="9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g358fe18d560_3_147"/>
            <p:cNvSpPr/>
            <p:nvPr/>
          </p:nvSpPr>
          <p:spPr>
            <a:xfrm>
              <a:off x="-9181700" y="-217593"/>
              <a:ext cx="409559" cy="1154418"/>
            </a:xfrm>
            <a:custGeom>
              <a:avLst/>
              <a:gdLst/>
              <a:ahLst/>
              <a:cxnLst/>
              <a:rect l="l" t="t" r="r" b="b"/>
              <a:pathLst>
                <a:path w="9216" h="25977" extrusionOk="0">
                  <a:moveTo>
                    <a:pt x="9214" y="0"/>
                  </a:moveTo>
                  <a:cubicBezTo>
                    <a:pt x="9047" y="0"/>
                    <a:pt x="76" y="25838"/>
                    <a:pt x="12" y="25838"/>
                  </a:cubicBezTo>
                  <a:cubicBezTo>
                    <a:pt x="12" y="25838"/>
                    <a:pt x="12" y="25838"/>
                    <a:pt x="12" y="25838"/>
                  </a:cubicBezTo>
                  <a:lnTo>
                    <a:pt x="12" y="25838"/>
                  </a:lnTo>
                  <a:cubicBezTo>
                    <a:pt x="0" y="25886"/>
                    <a:pt x="24" y="25945"/>
                    <a:pt x="84" y="25969"/>
                  </a:cubicBezTo>
                  <a:cubicBezTo>
                    <a:pt x="94" y="25974"/>
                    <a:pt x="105" y="25977"/>
                    <a:pt x="116" y="25977"/>
                  </a:cubicBezTo>
                  <a:cubicBezTo>
                    <a:pt x="156" y="25977"/>
                    <a:pt x="196" y="25947"/>
                    <a:pt x="215" y="25910"/>
                  </a:cubicBezTo>
                  <a:lnTo>
                    <a:pt x="9216" y="13"/>
                  </a:lnTo>
                  <a:lnTo>
                    <a:pt x="9216" y="2"/>
                  </a:lnTo>
                  <a:cubicBezTo>
                    <a:pt x="9216" y="1"/>
                    <a:pt x="9215" y="0"/>
                    <a:pt x="9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g358fe18d560_3_147"/>
            <p:cNvSpPr/>
            <p:nvPr/>
          </p:nvSpPr>
          <p:spPr>
            <a:xfrm>
              <a:off x="-7215764" y="3133272"/>
              <a:ext cx="410359" cy="1154018"/>
            </a:xfrm>
            <a:custGeom>
              <a:avLst/>
              <a:gdLst/>
              <a:ahLst/>
              <a:cxnLst/>
              <a:rect l="l" t="t" r="r" b="b"/>
              <a:pathLst>
                <a:path w="9234" h="25968" extrusionOk="0">
                  <a:moveTo>
                    <a:pt x="9232" y="0"/>
                  </a:moveTo>
                  <a:cubicBezTo>
                    <a:pt x="9064" y="0"/>
                    <a:pt x="93" y="25826"/>
                    <a:pt x="30" y="25826"/>
                  </a:cubicBezTo>
                  <a:cubicBezTo>
                    <a:pt x="30" y="25826"/>
                    <a:pt x="30" y="25826"/>
                    <a:pt x="30" y="25826"/>
                  </a:cubicBezTo>
                  <a:lnTo>
                    <a:pt x="30" y="25826"/>
                  </a:lnTo>
                  <a:cubicBezTo>
                    <a:pt x="0" y="25908"/>
                    <a:pt x="69" y="25967"/>
                    <a:pt x="136" y="25967"/>
                  </a:cubicBezTo>
                  <a:cubicBezTo>
                    <a:pt x="175" y="25967"/>
                    <a:pt x="215" y="25947"/>
                    <a:pt x="232" y="25898"/>
                  </a:cubicBezTo>
                  <a:lnTo>
                    <a:pt x="9233" y="2"/>
                  </a:lnTo>
                  <a:cubicBezTo>
                    <a:pt x="9233" y="1"/>
                    <a:pt x="9233" y="0"/>
                    <a:pt x="9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g358fe18d560_3_147"/>
            <p:cNvSpPr/>
            <p:nvPr/>
          </p:nvSpPr>
          <p:spPr>
            <a:xfrm>
              <a:off x="-9181700" y="917315"/>
              <a:ext cx="315924" cy="887600"/>
            </a:xfrm>
            <a:custGeom>
              <a:avLst/>
              <a:gdLst/>
              <a:ahLst/>
              <a:cxnLst/>
              <a:rect l="l" t="t" r="r" b="b"/>
              <a:pathLst>
                <a:path w="7109" h="19973" extrusionOk="0">
                  <a:moveTo>
                    <a:pt x="7107" y="1"/>
                  </a:moveTo>
                  <a:cubicBezTo>
                    <a:pt x="6952" y="1"/>
                    <a:pt x="76" y="19838"/>
                    <a:pt x="12" y="19838"/>
                  </a:cubicBezTo>
                  <a:cubicBezTo>
                    <a:pt x="12" y="19838"/>
                    <a:pt x="12" y="19838"/>
                    <a:pt x="12" y="19838"/>
                  </a:cubicBezTo>
                  <a:lnTo>
                    <a:pt x="12" y="19838"/>
                  </a:lnTo>
                  <a:cubicBezTo>
                    <a:pt x="0" y="19886"/>
                    <a:pt x="24" y="19945"/>
                    <a:pt x="84" y="19969"/>
                  </a:cubicBezTo>
                  <a:cubicBezTo>
                    <a:pt x="92" y="19971"/>
                    <a:pt x="100" y="19972"/>
                    <a:pt x="108" y="19972"/>
                  </a:cubicBezTo>
                  <a:cubicBezTo>
                    <a:pt x="150" y="19972"/>
                    <a:pt x="195" y="19947"/>
                    <a:pt x="215" y="19898"/>
                  </a:cubicBezTo>
                  <a:lnTo>
                    <a:pt x="7109" y="2"/>
                  </a:lnTo>
                  <a:cubicBezTo>
                    <a:pt x="7108" y="1"/>
                    <a:pt x="7107" y="1"/>
                    <a:pt x="7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g358fe18d560_3_147"/>
            <p:cNvSpPr/>
            <p:nvPr/>
          </p:nvSpPr>
          <p:spPr>
            <a:xfrm>
              <a:off x="-8733567" y="107796"/>
              <a:ext cx="410670" cy="1154640"/>
            </a:xfrm>
            <a:custGeom>
              <a:avLst/>
              <a:gdLst/>
              <a:ahLst/>
              <a:cxnLst/>
              <a:rect l="l" t="t" r="r" b="b"/>
              <a:pathLst>
                <a:path w="9241" h="25982" extrusionOk="0">
                  <a:moveTo>
                    <a:pt x="9239" y="1"/>
                  </a:moveTo>
                  <a:cubicBezTo>
                    <a:pt x="9071" y="1"/>
                    <a:pt x="88" y="25838"/>
                    <a:pt x="37" y="25838"/>
                  </a:cubicBezTo>
                  <a:cubicBezTo>
                    <a:pt x="37" y="25838"/>
                    <a:pt x="37" y="25838"/>
                    <a:pt x="37" y="25838"/>
                  </a:cubicBezTo>
                  <a:lnTo>
                    <a:pt x="37" y="25838"/>
                  </a:lnTo>
                  <a:cubicBezTo>
                    <a:pt x="0" y="25919"/>
                    <a:pt x="72" y="25982"/>
                    <a:pt x="141" y="25982"/>
                  </a:cubicBezTo>
                  <a:cubicBezTo>
                    <a:pt x="184" y="25982"/>
                    <a:pt x="225" y="25957"/>
                    <a:pt x="239" y="25898"/>
                  </a:cubicBezTo>
                  <a:lnTo>
                    <a:pt x="9240" y="2"/>
                  </a:lnTo>
                  <a:cubicBezTo>
                    <a:pt x="9240" y="1"/>
                    <a:pt x="9239" y="1"/>
                    <a:pt x="9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g358fe18d560_3_147"/>
            <p:cNvSpPr/>
            <p:nvPr/>
          </p:nvSpPr>
          <p:spPr>
            <a:xfrm>
              <a:off x="-7710692" y="-144578"/>
              <a:ext cx="410048" cy="1153751"/>
            </a:xfrm>
            <a:custGeom>
              <a:avLst/>
              <a:gdLst/>
              <a:ahLst/>
              <a:cxnLst/>
              <a:rect l="l" t="t" r="r" b="b"/>
              <a:pathLst>
                <a:path w="9227" h="25962" extrusionOk="0">
                  <a:moveTo>
                    <a:pt x="9225" y="0"/>
                  </a:moveTo>
                  <a:cubicBezTo>
                    <a:pt x="9057" y="0"/>
                    <a:pt x="74" y="25826"/>
                    <a:pt x="23" y="25826"/>
                  </a:cubicBezTo>
                  <a:cubicBezTo>
                    <a:pt x="23" y="25826"/>
                    <a:pt x="23" y="25826"/>
                    <a:pt x="23" y="25826"/>
                  </a:cubicBezTo>
                  <a:lnTo>
                    <a:pt x="23" y="25826"/>
                  </a:lnTo>
                  <a:cubicBezTo>
                    <a:pt x="0" y="25908"/>
                    <a:pt x="62" y="25962"/>
                    <a:pt x="125" y="25962"/>
                  </a:cubicBezTo>
                  <a:cubicBezTo>
                    <a:pt x="164" y="25962"/>
                    <a:pt x="203" y="25942"/>
                    <a:pt x="225" y="25898"/>
                  </a:cubicBezTo>
                  <a:lnTo>
                    <a:pt x="9226" y="2"/>
                  </a:lnTo>
                  <a:cubicBezTo>
                    <a:pt x="9226" y="1"/>
                    <a:pt x="9225" y="0"/>
                    <a:pt x="9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g358fe18d560_3_147"/>
            <p:cNvSpPr/>
            <p:nvPr/>
          </p:nvSpPr>
          <p:spPr>
            <a:xfrm>
              <a:off x="-8303922" y="1178712"/>
              <a:ext cx="409603" cy="1153973"/>
            </a:xfrm>
            <a:custGeom>
              <a:avLst/>
              <a:gdLst/>
              <a:ahLst/>
              <a:cxnLst/>
              <a:rect l="l" t="t" r="r" b="b"/>
              <a:pathLst>
                <a:path w="9217" h="25967" extrusionOk="0">
                  <a:moveTo>
                    <a:pt x="9215" y="1"/>
                  </a:moveTo>
                  <a:cubicBezTo>
                    <a:pt x="9047" y="1"/>
                    <a:pt x="76" y="25827"/>
                    <a:pt x="13" y="25827"/>
                  </a:cubicBezTo>
                  <a:cubicBezTo>
                    <a:pt x="13" y="25827"/>
                    <a:pt x="13" y="25827"/>
                    <a:pt x="13" y="25827"/>
                  </a:cubicBezTo>
                  <a:lnTo>
                    <a:pt x="13" y="25827"/>
                  </a:lnTo>
                  <a:cubicBezTo>
                    <a:pt x="1" y="25886"/>
                    <a:pt x="25" y="25946"/>
                    <a:pt x="84" y="25958"/>
                  </a:cubicBezTo>
                  <a:cubicBezTo>
                    <a:pt x="97" y="25964"/>
                    <a:pt x="110" y="25967"/>
                    <a:pt x="123" y="25967"/>
                  </a:cubicBezTo>
                  <a:cubicBezTo>
                    <a:pt x="160" y="25967"/>
                    <a:pt x="198" y="25942"/>
                    <a:pt x="215" y="25898"/>
                  </a:cubicBezTo>
                  <a:lnTo>
                    <a:pt x="9216" y="2"/>
                  </a:lnTo>
                  <a:cubicBezTo>
                    <a:pt x="9216" y="1"/>
                    <a:pt x="9215" y="1"/>
                    <a:pt x="9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g358fe18d560_3_147"/>
            <p:cNvSpPr/>
            <p:nvPr/>
          </p:nvSpPr>
          <p:spPr>
            <a:xfrm>
              <a:off x="-8894129" y="2544397"/>
              <a:ext cx="637892" cy="1801064"/>
            </a:xfrm>
            <a:custGeom>
              <a:avLst/>
              <a:gdLst/>
              <a:ahLst/>
              <a:cxnLst/>
              <a:rect l="l" t="t" r="r" b="b"/>
              <a:pathLst>
                <a:path w="14354" h="40528" extrusionOk="0">
                  <a:moveTo>
                    <a:pt x="14352" y="0"/>
                  </a:moveTo>
                  <a:cubicBezTo>
                    <a:pt x="14184" y="0"/>
                    <a:pt x="98" y="40387"/>
                    <a:pt x="30" y="40387"/>
                  </a:cubicBezTo>
                  <a:cubicBezTo>
                    <a:pt x="30" y="40387"/>
                    <a:pt x="30" y="40387"/>
                    <a:pt x="30" y="40387"/>
                  </a:cubicBezTo>
                  <a:lnTo>
                    <a:pt x="30" y="40387"/>
                  </a:lnTo>
                  <a:cubicBezTo>
                    <a:pt x="0" y="40469"/>
                    <a:pt x="69" y="40528"/>
                    <a:pt x="136" y="40528"/>
                  </a:cubicBezTo>
                  <a:cubicBezTo>
                    <a:pt x="176" y="40528"/>
                    <a:pt x="215" y="40507"/>
                    <a:pt x="233" y="40458"/>
                  </a:cubicBezTo>
                  <a:lnTo>
                    <a:pt x="14354" y="1"/>
                  </a:lnTo>
                  <a:cubicBezTo>
                    <a:pt x="14353" y="0"/>
                    <a:pt x="14353" y="0"/>
                    <a:pt x="14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358fe18d560_3_147"/>
            <p:cNvSpPr/>
            <p:nvPr/>
          </p:nvSpPr>
          <p:spPr>
            <a:xfrm>
              <a:off x="-8638021" y="-466857"/>
              <a:ext cx="220422" cy="612428"/>
            </a:xfrm>
            <a:custGeom>
              <a:avLst/>
              <a:gdLst/>
              <a:ahLst/>
              <a:cxnLst/>
              <a:rect l="l" t="t" r="r" b="b"/>
              <a:pathLst>
                <a:path w="4960" h="13781" extrusionOk="0">
                  <a:moveTo>
                    <a:pt x="4956" y="1"/>
                  </a:moveTo>
                  <a:cubicBezTo>
                    <a:pt x="4795" y="1"/>
                    <a:pt x="77" y="13647"/>
                    <a:pt x="30" y="13647"/>
                  </a:cubicBezTo>
                  <a:cubicBezTo>
                    <a:pt x="1" y="13727"/>
                    <a:pt x="64" y="13780"/>
                    <a:pt x="127" y="13780"/>
                  </a:cubicBezTo>
                  <a:cubicBezTo>
                    <a:pt x="167" y="13780"/>
                    <a:pt x="206" y="13758"/>
                    <a:pt x="220" y="13707"/>
                  </a:cubicBezTo>
                  <a:lnTo>
                    <a:pt x="4959" y="3"/>
                  </a:lnTo>
                  <a:cubicBezTo>
                    <a:pt x="4958" y="1"/>
                    <a:pt x="4957" y="1"/>
                    <a:pt x="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358fe18d560_3_147"/>
            <p:cNvSpPr/>
            <p:nvPr/>
          </p:nvSpPr>
          <p:spPr>
            <a:xfrm>
              <a:off x="-6529699" y="-466902"/>
              <a:ext cx="158162" cy="436401"/>
            </a:xfrm>
            <a:custGeom>
              <a:avLst/>
              <a:gdLst/>
              <a:ahLst/>
              <a:cxnLst/>
              <a:rect l="l" t="t" r="r" b="b"/>
              <a:pathLst>
                <a:path w="3559" h="9820" extrusionOk="0">
                  <a:moveTo>
                    <a:pt x="3555" y="1"/>
                  </a:moveTo>
                  <a:cubicBezTo>
                    <a:pt x="3395" y="1"/>
                    <a:pt x="70" y="9695"/>
                    <a:pt x="22" y="9695"/>
                  </a:cubicBezTo>
                  <a:cubicBezTo>
                    <a:pt x="0" y="9769"/>
                    <a:pt x="60" y="9820"/>
                    <a:pt x="123" y="9820"/>
                  </a:cubicBezTo>
                  <a:cubicBezTo>
                    <a:pt x="162" y="9820"/>
                    <a:pt x="202" y="9800"/>
                    <a:pt x="225" y="9755"/>
                  </a:cubicBezTo>
                  <a:lnTo>
                    <a:pt x="3559" y="4"/>
                  </a:lnTo>
                  <a:cubicBezTo>
                    <a:pt x="3558" y="2"/>
                    <a:pt x="3556" y="1"/>
                    <a:pt x="3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358fe18d560_3_147"/>
            <p:cNvSpPr/>
            <p:nvPr/>
          </p:nvSpPr>
          <p:spPr>
            <a:xfrm>
              <a:off x="-8209664" y="749599"/>
              <a:ext cx="220111" cy="612517"/>
            </a:xfrm>
            <a:custGeom>
              <a:avLst/>
              <a:gdLst/>
              <a:ahLst/>
              <a:cxnLst/>
              <a:rect l="l" t="t" r="r" b="b"/>
              <a:pathLst>
                <a:path w="4953" h="13783" extrusionOk="0">
                  <a:moveTo>
                    <a:pt x="4950" y="0"/>
                  </a:moveTo>
                  <a:cubicBezTo>
                    <a:pt x="4792" y="0"/>
                    <a:pt x="86" y="13647"/>
                    <a:pt x="23" y="13647"/>
                  </a:cubicBezTo>
                  <a:cubicBezTo>
                    <a:pt x="23" y="13647"/>
                    <a:pt x="23" y="13647"/>
                    <a:pt x="23" y="13647"/>
                  </a:cubicBezTo>
                  <a:lnTo>
                    <a:pt x="23" y="13647"/>
                  </a:lnTo>
                  <a:cubicBezTo>
                    <a:pt x="1" y="13728"/>
                    <a:pt x="67" y="13782"/>
                    <a:pt x="131" y="13782"/>
                  </a:cubicBezTo>
                  <a:cubicBezTo>
                    <a:pt x="170" y="13782"/>
                    <a:pt x="208" y="13763"/>
                    <a:pt x="225" y="13718"/>
                  </a:cubicBezTo>
                  <a:lnTo>
                    <a:pt x="4952" y="2"/>
                  </a:lnTo>
                  <a:cubicBezTo>
                    <a:pt x="4952" y="1"/>
                    <a:pt x="4951" y="0"/>
                    <a:pt x="4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358fe18d560_3_147"/>
            <p:cNvSpPr/>
            <p:nvPr/>
          </p:nvSpPr>
          <p:spPr>
            <a:xfrm>
              <a:off x="-5220719" y="628411"/>
              <a:ext cx="220111" cy="612383"/>
            </a:xfrm>
            <a:custGeom>
              <a:avLst/>
              <a:gdLst/>
              <a:ahLst/>
              <a:cxnLst/>
              <a:rect l="l" t="t" r="r" b="b"/>
              <a:pathLst>
                <a:path w="4953" h="13780" extrusionOk="0">
                  <a:moveTo>
                    <a:pt x="4938" y="0"/>
                  </a:moveTo>
                  <a:cubicBezTo>
                    <a:pt x="4788" y="0"/>
                    <a:pt x="75" y="13647"/>
                    <a:pt x="24" y="13647"/>
                  </a:cubicBezTo>
                  <a:cubicBezTo>
                    <a:pt x="24" y="13647"/>
                    <a:pt x="23" y="13647"/>
                    <a:pt x="23" y="13647"/>
                  </a:cubicBezTo>
                  <a:lnTo>
                    <a:pt x="23" y="13647"/>
                  </a:lnTo>
                  <a:cubicBezTo>
                    <a:pt x="1" y="13723"/>
                    <a:pt x="65" y="13780"/>
                    <a:pt x="127" y="13780"/>
                  </a:cubicBezTo>
                  <a:cubicBezTo>
                    <a:pt x="162" y="13780"/>
                    <a:pt x="197" y="13762"/>
                    <a:pt x="214" y="13719"/>
                  </a:cubicBezTo>
                  <a:lnTo>
                    <a:pt x="4953" y="3"/>
                  </a:lnTo>
                  <a:lnTo>
                    <a:pt x="4941" y="3"/>
                  </a:lnTo>
                  <a:cubicBezTo>
                    <a:pt x="4940" y="1"/>
                    <a:pt x="4939" y="0"/>
                    <a:pt x="49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358fe18d560_3_147"/>
            <p:cNvSpPr/>
            <p:nvPr/>
          </p:nvSpPr>
          <p:spPr>
            <a:xfrm>
              <a:off x="-5425454" y="4113129"/>
              <a:ext cx="220067" cy="612028"/>
            </a:xfrm>
            <a:custGeom>
              <a:avLst/>
              <a:gdLst/>
              <a:ahLst/>
              <a:cxnLst/>
              <a:rect l="l" t="t" r="r" b="b"/>
              <a:pathLst>
                <a:path w="4952" h="13772" extrusionOk="0">
                  <a:moveTo>
                    <a:pt x="4949" y="1"/>
                  </a:moveTo>
                  <a:cubicBezTo>
                    <a:pt x="4788" y="1"/>
                    <a:pt x="74" y="13636"/>
                    <a:pt x="23" y="13636"/>
                  </a:cubicBezTo>
                  <a:cubicBezTo>
                    <a:pt x="23" y="13636"/>
                    <a:pt x="23" y="13636"/>
                    <a:pt x="23" y="13636"/>
                  </a:cubicBezTo>
                  <a:lnTo>
                    <a:pt x="23" y="13636"/>
                  </a:lnTo>
                  <a:cubicBezTo>
                    <a:pt x="0" y="13717"/>
                    <a:pt x="62" y="13771"/>
                    <a:pt x="125" y="13771"/>
                  </a:cubicBezTo>
                  <a:cubicBezTo>
                    <a:pt x="164" y="13771"/>
                    <a:pt x="203" y="13752"/>
                    <a:pt x="225" y="13707"/>
                  </a:cubicBezTo>
                  <a:lnTo>
                    <a:pt x="4952" y="3"/>
                  </a:lnTo>
                  <a:cubicBezTo>
                    <a:pt x="4951" y="2"/>
                    <a:pt x="4950" y="1"/>
                    <a:pt x="4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358fe18d560_3_147"/>
            <p:cNvSpPr/>
            <p:nvPr/>
          </p:nvSpPr>
          <p:spPr>
            <a:xfrm>
              <a:off x="-6343007" y="3868754"/>
              <a:ext cx="391605" cy="1101045"/>
            </a:xfrm>
            <a:custGeom>
              <a:avLst/>
              <a:gdLst/>
              <a:ahLst/>
              <a:cxnLst/>
              <a:rect l="l" t="t" r="r" b="b"/>
              <a:pathLst>
                <a:path w="8812" h="24776" extrusionOk="0">
                  <a:moveTo>
                    <a:pt x="8810" y="0"/>
                  </a:moveTo>
                  <a:cubicBezTo>
                    <a:pt x="8646" y="0"/>
                    <a:pt x="76" y="24635"/>
                    <a:pt x="24" y="24635"/>
                  </a:cubicBezTo>
                  <a:cubicBezTo>
                    <a:pt x="24" y="24635"/>
                    <a:pt x="24" y="24635"/>
                    <a:pt x="24" y="24635"/>
                  </a:cubicBezTo>
                  <a:lnTo>
                    <a:pt x="24" y="24635"/>
                  </a:lnTo>
                  <a:cubicBezTo>
                    <a:pt x="1" y="24695"/>
                    <a:pt x="36" y="24754"/>
                    <a:pt x="84" y="24766"/>
                  </a:cubicBezTo>
                  <a:cubicBezTo>
                    <a:pt x="99" y="24772"/>
                    <a:pt x="115" y="24775"/>
                    <a:pt x="129" y="24775"/>
                  </a:cubicBezTo>
                  <a:cubicBezTo>
                    <a:pt x="172" y="24775"/>
                    <a:pt x="209" y="24751"/>
                    <a:pt x="227" y="24707"/>
                  </a:cubicBezTo>
                  <a:lnTo>
                    <a:pt x="8811" y="1"/>
                  </a:lnTo>
                  <a:cubicBezTo>
                    <a:pt x="8811" y="1"/>
                    <a:pt x="8810" y="0"/>
                    <a:pt x="8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358fe18d560_3_147"/>
            <p:cNvSpPr/>
            <p:nvPr/>
          </p:nvSpPr>
          <p:spPr>
            <a:xfrm>
              <a:off x="-6150670" y="2064445"/>
              <a:ext cx="263263" cy="735482"/>
            </a:xfrm>
            <a:custGeom>
              <a:avLst/>
              <a:gdLst/>
              <a:ahLst/>
              <a:cxnLst/>
              <a:rect l="l" t="t" r="r" b="b"/>
              <a:pathLst>
                <a:path w="5924" h="16550" extrusionOk="0">
                  <a:moveTo>
                    <a:pt x="5921" y="0"/>
                  </a:moveTo>
                  <a:cubicBezTo>
                    <a:pt x="5755" y="0"/>
                    <a:pt x="82" y="16409"/>
                    <a:pt x="30" y="16409"/>
                  </a:cubicBezTo>
                  <a:cubicBezTo>
                    <a:pt x="30" y="16409"/>
                    <a:pt x="30" y="16409"/>
                    <a:pt x="30" y="16409"/>
                  </a:cubicBezTo>
                  <a:lnTo>
                    <a:pt x="30" y="16409"/>
                  </a:lnTo>
                  <a:cubicBezTo>
                    <a:pt x="0" y="16491"/>
                    <a:pt x="64" y="16550"/>
                    <a:pt x="128" y="16550"/>
                  </a:cubicBezTo>
                  <a:cubicBezTo>
                    <a:pt x="165" y="16550"/>
                    <a:pt x="203" y="16529"/>
                    <a:pt x="221" y="16480"/>
                  </a:cubicBezTo>
                  <a:lnTo>
                    <a:pt x="5924" y="2"/>
                  </a:lnTo>
                  <a:cubicBezTo>
                    <a:pt x="5923" y="1"/>
                    <a:pt x="5922" y="0"/>
                    <a:pt x="5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358fe18d560_3_147"/>
            <p:cNvSpPr/>
            <p:nvPr/>
          </p:nvSpPr>
          <p:spPr>
            <a:xfrm>
              <a:off x="-7957778" y="2838012"/>
              <a:ext cx="262951" cy="735260"/>
            </a:xfrm>
            <a:custGeom>
              <a:avLst/>
              <a:gdLst/>
              <a:ahLst/>
              <a:cxnLst/>
              <a:rect l="l" t="t" r="r" b="b"/>
              <a:pathLst>
                <a:path w="5917" h="16545" extrusionOk="0">
                  <a:moveTo>
                    <a:pt x="5914" y="0"/>
                  </a:moveTo>
                  <a:cubicBezTo>
                    <a:pt x="5763" y="0"/>
                    <a:pt x="86" y="16409"/>
                    <a:pt x="23" y="16409"/>
                  </a:cubicBezTo>
                  <a:cubicBezTo>
                    <a:pt x="22" y="16409"/>
                    <a:pt x="22" y="16409"/>
                    <a:pt x="22" y="16409"/>
                  </a:cubicBezTo>
                  <a:lnTo>
                    <a:pt x="22" y="16409"/>
                  </a:lnTo>
                  <a:cubicBezTo>
                    <a:pt x="0" y="16491"/>
                    <a:pt x="66" y="16544"/>
                    <a:pt x="130" y="16544"/>
                  </a:cubicBezTo>
                  <a:cubicBezTo>
                    <a:pt x="169" y="16544"/>
                    <a:pt x="207" y="16525"/>
                    <a:pt x="225" y="16480"/>
                  </a:cubicBezTo>
                  <a:lnTo>
                    <a:pt x="5916" y="14"/>
                  </a:lnTo>
                  <a:lnTo>
                    <a:pt x="5916" y="2"/>
                  </a:lnTo>
                  <a:cubicBezTo>
                    <a:pt x="5916" y="1"/>
                    <a:pt x="5915" y="0"/>
                    <a:pt x="5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358fe18d560_3_147"/>
            <p:cNvSpPr/>
            <p:nvPr/>
          </p:nvSpPr>
          <p:spPr>
            <a:xfrm>
              <a:off x="-5153170" y="3881419"/>
              <a:ext cx="262640" cy="734904"/>
            </a:xfrm>
            <a:custGeom>
              <a:avLst/>
              <a:gdLst/>
              <a:ahLst/>
              <a:cxnLst/>
              <a:rect l="l" t="t" r="r" b="b"/>
              <a:pathLst>
                <a:path w="5910" h="16537" extrusionOk="0">
                  <a:moveTo>
                    <a:pt x="5907" y="0"/>
                  </a:moveTo>
                  <a:cubicBezTo>
                    <a:pt x="5745" y="0"/>
                    <a:pt x="63" y="16421"/>
                    <a:pt x="16" y="16421"/>
                  </a:cubicBezTo>
                  <a:cubicBezTo>
                    <a:pt x="1" y="16488"/>
                    <a:pt x="61" y="16537"/>
                    <a:pt x="120" y="16537"/>
                  </a:cubicBezTo>
                  <a:cubicBezTo>
                    <a:pt x="154" y="16537"/>
                    <a:pt x="188" y="16520"/>
                    <a:pt x="206" y="16480"/>
                  </a:cubicBezTo>
                  <a:lnTo>
                    <a:pt x="5909" y="2"/>
                  </a:lnTo>
                  <a:cubicBezTo>
                    <a:pt x="5909" y="1"/>
                    <a:pt x="5908" y="0"/>
                    <a:pt x="5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358fe18d560_3_147"/>
            <p:cNvSpPr/>
            <p:nvPr/>
          </p:nvSpPr>
          <p:spPr>
            <a:xfrm>
              <a:off x="-6061435" y="1019439"/>
              <a:ext cx="263440" cy="735526"/>
            </a:xfrm>
            <a:custGeom>
              <a:avLst/>
              <a:gdLst/>
              <a:ahLst/>
              <a:cxnLst/>
              <a:rect l="l" t="t" r="r" b="b"/>
              <a:pathLst>
                <a:path w="5928" h="16551" extrusionOk="0">
                  <a:moveTo>
                    <a:pt x="5926" y="0"/>
                  </a:moveTo>
                  <a:cubicBezTo>
                    <a:pt x="5763" y="0"/>
                    <a:pt x="86" y="16409"/>
                    <a:pt x="23" y="16409"/>
                  </a:cubicBezTo>
                  <a:cubicBezTo>
                    <a:pt x="22" y="16409"/>
                    <a:pt x="22" y="16409"/>
                    <a:pt x="22" y="16409"/>
                  </a:cubicBezTo>
                  <a:lnTo>
                    <a:pt x="22" y="16409"/>
                  </a:lnTo>
                  <a:cubicBezTo>
                    <a:pt x="0" y="16491"/>
                    <a:pt x="67" y="16550"/>
                    <a:pt x="131" y="16550"/>
                  </a:cubicBezTo>
                  <a:cubicBezTo>
                    <a:pt x="170" y="16550"/>
                    <a:pt x="207" y="16529"/>
                    <a:pt x="225" y="16481"/>
                  </a:cubicBezTo>
                  <a:lnTo>
                    <a:pt x="5928" y="2"/>
                  </a:lnTo>
                  <a:cubicBezTo>
                    <a:pt x="5927" y="1"/>
                    <a:pt x="5927" y="0"/>
                    <a:pt x="5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358fe18d560_3_147"/>
            <p:cNvSpPr/>
            <p:nvPr/>
          </p:nvSpPr>
          <p:spPr>
            <a:xfrm>
              <a:off x="-4736545" y="-145156"/>
              <a:ext cx="263485" cy="735571"/>
            </a:xfrm>
            <a:custGeom>
              <a:avLst/>
              <a:gdLst/>
              <a:ahLst/>
              <a:cxnLst/>
              <a:rect l="l" t="t" r="r" b="b"/>
              <a:pathLst>
                <a:path w="5929" h="16552" extrusionOk="0">
                  <a:moveTo>
                    <a:pt x="5926" y="1"/>
                  </a:moveTo>
                  <a:cubicBezTo>
                    <a:pt x="5764" y="1"/>
                    <a:pt x="82" y="16421"/>
                    <a:pt x="23" y="16421"/>
                  </a:cubicBezTo>
                  <a:cubicBezTo>
                    <a:pt x="0" y="16495"/>
                    <a:pt x="66" y="16551"/>
                    <a:pt x="130" y="16551"/>
                  </a:cubicBezTo>
                  <a:cubicBezTo>
                    <a:pt x="169" y="16551"/>
                    <a:pt x="207" y="16530"/>
                    <a:pt x="225" y="16481"/>
                  </a:cubicBezTo>
                  <a:lnTo>
                    <a:pt x="5928" y="15"/>
                  </a:lnTo>
                  <a:lnTo>
                    <a:pt x="5928" y="3"/>
                  </a:lnTo>
                  <a:cubicBezTo>
                    <a:pt x="5928" y="1"/>
                    <a:pt x="5927" y="1"/>
                    <a:pt x="59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358fe18d560_3_147"/>
            <p:cNvSpPr/>
            <p:nvPr/>
          </p:nvSpPr>
          <p:spPr>
            <a:xfrm>
              <a:off x="-7435564" y="4756043"/>
              <a:ext cx="262951" cy="735126"/>
            </a:xfrm>
            <a:custGeom>
              <a:avLst/>
              <a:gdLst/>
              <a:ahLst/>
              <a:cxnLst/>
              <a:rect l="l" t="t" r="r" b="b"/>
              <a:pathLst>
                <a:path w="5917" h="16542" extrusionOk="0">
                  <a:moveTo>
                    <a:pt x="5914" y="0"/>
                  </a:moveTo>
                  <a:cubicBezTo>
                    <a:pt x="5760" y="0"/>
                    <a:pt x="86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0" y="16485"/>
                    <a:pt x="65" y="16541"/>
                    <a:pt x="130" y="16541"/>
                  </a:cubicBezTo>
                  <a:cubicBezTo>
                    <a:pt x="167" y="16541"/>
                    <a:pt x="204" y="16523"/>
                    <a:pt x="225" y="16480"/>
                  </a:cubicBezTo>
                  <a:lnTo>
                    <a:pt x="5917" y="2"/>
                  </a:lnTo>
                  <a:cubicBezTo>
                    <a:pt x="5916" y="1"/>
                    <a:pt x="5915" y="0"/>
                    <a:pt x="5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358fe18d560_3_147"/>
            <p:cNvSpPr/>
            <p:nvPr/>
          </p:nvSpPr>
          <p:spPr>
            <a:xfrm>
              <a:off x="-7035560" y="4271380"/>
              <a:ext cx="262951" cy="735260"/>
            </a:xfrm>
            <a:custGeom>
              <a:avLst/>
              <a:gdLst/>
              <a:ahLst/>
              <a:cxnLst/>
              <a:rect l="l" t="t" r="r" b="b"/>
              <a:pathLst>
                <a:path w="5917" h="16545" extrusionOk="0">
                  <a:moveTo>
                    <a:pt x="5914" y="0"/>
                  </a:moveTo>
                  <a:cubicBezTo>
                    <a:pt x="5752" y="0"/>
                    <a:pt x="74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1" y="16491"/>
                    <a:pt x="62" y="16544"/>
                    <a:pt x="123" y="16544"/>
                  </a:cubicBezTo>
                  <a:cubicBezTo>
                    <a:pt x="159" y="16544"/>
                    <a:pt x="196" y="16525"/>
                    <a:pt x="214" y="16480"/>
                  </a:cubicBezTo>
                  <a:lnTo>
                    <a:pt x="5917" y="2"/>
                  </a:lnTo>
                  <a:cubicBezTo>
                    <a:pt x="5916" y="1"/>
                    <a:pt x="5915" y="0"/>
                    <a:pt x="5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g358fe18d560_3_147"/>
            <p:cNvSpPr/>
            <p:nvPr/>
          </p:nvSpPr>
          <p:spPr>
            <a:xfrm>
              <a:off x="-5738134" y="4875097"/>
              <a:ext cx="263440" cy="735304"/>
            </a:xfrm>
            <a:custGeom>
              <a:avLst/>
              <a:gdLst/>
              <a:ahLst/>
              <a:cxnLst/>
              <a:rect l="l" t="t" r="r" b="b"/>
              <a:pathLst>
                <a:path w="5928" h="16546" extrusionOk="0">
                  <a:moveTo>
                    <a:pt x="5925" y="0"/>
                  </a:moveTo>
                  <a:cubicBezTo>
                    <a:pt x="5763" y="0"/>
                    <a:pt x="81" y="16421"/>
                    <a:pt x="22" y="16421"/>
                  </a:cubicBezTo>
                  <a:cubicBezTo>
                    <a:pt x="0" y="16494"/>
                    <a:pt x="64" y="16545"/>
                    <a:pt x="128" y="16545"/>
                  </a:cubicBezTo>
                  <a:cubicBezTo>
                    <a:pt x="167" y="16545"/>
                    <a:pt x="206" y="16526"/>
                    <a:pt x="225" y="16480"/>
                  </a:cubicBezTo>
                  <a:lnTo>
                    <a:pt x="5928" y="14"/>
                  </a:lnTo>
                  <a:lnTo>
                    <a:pt x="5928" y="2"/>
                  </a:lnTo>
                  <a:cubicBezTo>
                    <a:pt x="5927" y="1"/>
                    <a:pt x="5926" y="0"/>
                    <a:pt x="5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g358fe18d560_3_147"/>
            <p:cNvSpPr/>
            <p:nvPr/>
          </p:nvSpPr>
          <p:spPr>
            <a:xfrm>
              <a:off x="-9013895" y="4582460"/>
              <a:ext cx="263485" cy="735304"/>
            </a:xfrm>
            <a:custGeom>
              <a:avLst/>
              <a:gdLst/>
              <a:ahLst/>
              <a:cxnLst/>
              <a:rect l="l" t="t" r="r" b="b"/>
              <a:pathLst>
                <a:path w="5929" h="16546" extrusionOk="0">
                  <a:moveTo>
                    <a:pt x="5926" y="1"/>
                  </a:moveTo>
                  <a:cubicBezTo>
                    <a:pt x="5763" y="1"/>
                    <a:pt x="86" y="16410"/>
                    <a:pt x="23" y="16410"/>
                  </a:cubicBezTo>
                  <a:cubicBezTo>
                    <a:pt x="23" y="16410"/>
                    <a:pt x="23" y="16410"/>
                    <a:pt x="23" y="16410"/>
                  </a:cubicBezTo>
                  <a:lnTo>
                    <a:pt x="23" y="16410"/>
                  </a:lnTo>
                  <a:cubicBezTo>
                    <a:pt x="0" y="16491"/>
                    <a:pt x="66" y="16545"/>
                    <a:pt x="130" y="16545"/>
                  </a:cubicBezTo>
                  <a:cubicBezTo>
                    <a:pt x="169" y="16545"/>
                    <a:pt x="207" y="16526"/>
                    <a:pt x="225" y="16481"/>
                  </a:cubicBezTo>
                  <a:lnTo>
                    <a:pt x="5928" y="3"/>
                  </a:lnTo>
                  <a:cubicBezTo>
                    <a:pt x="5927" y="2"/>
                    <a:pt x="5927" y="1"/>
                    <a:pt x="59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358fe18d560_3_147"/>
            <p:cNvSpPr/>
            <p:nvPr/>
          </p:nvSpPr>
          <p:spPr>
            <a:xfrm>
              <a:off x="-8425109" y="3652864"/>
              <a:ext cx="650913" cy="1838527"/>
            </a:xfrm>
            <a:custGeom>
              <a:avLst/>
              <a:gdLst/>
              <a:ahLst/>
              <a:cxnLst/>
              <a:rect l="l" t="t" r="r" b="b"/>
              <a:pathLst>
                <a:path w="14647" h="41371" extrusionOk="0">
                  <a:moveTo>
                    <a:pt x="14645" y="1"/>
                  </a:moveTo>
                  <a:cubicBezTo>
                    <a:pt x="14476" y="1"/>
                    <a:pt x="89" y="41233"/>
                    <a:pt x="37" y="41233"/>
                  </a:cubicBezTo>
                  <a:cubicBezTo>
                    <a:pt x="37" y="41233"/>
                    <a:pt x="37" y="41233"/>
                    <a:pt x="37" y="41233"/>
                  </a:cubicBezTo>
                  <a:lnTo>
                    <a:pt x="37" y="41233"/>
                  </a:lnTo>
                  <a:cubicBezTo>
                    <a:pt x="1" y="41313"/>
                    <a:pt x="67" y="41371"/>
                    <a:pt x="135" y="41371"/>
                  </a:cubicBezTo>
                  <a:cubicBezTo>
                    <a:pt x="178" y="41371"/>
                    <a:pt x="221" y="41348"/>
                    <a:pt x="240" y="41292"/>
                  </a:cubicBezTo>
                  <a:lnTo>
                    <a:pt x="14646" y="2"/>
                  </a:lnTo>
                  <a:cubicBezTo>
                    <a:pt x="14646" y="1"/>
                    <a:pt x="14646" y="1"/>
                    <a:pt x="14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g358fe18d560_3_147"/>
            <p:cNvSpPr/>
            <p:nvPr/>
          </p:nvSpPr>
          <p:spPr>
            <a:xfrm>
              <a:off x="-9175079" y="2064490"/>
              <a:ext cx="650602" cy="1838127"/>
            </a:xfrm>
            <a:custGeom>
              <a:avLst/>
              <a:gdLst/>
              <a:ahLst/>
              <a:cxnLst/>
              <a:rect l="l" t="t" r="r" b="b"/>
              <a:pathLst>
                <a:path w="14640" h="41362" extrusionOk="0">
                  <a:moveTo>
                    <a:pt x="14638" y="0"/>
                  </a:moveTo>
                  <a:cubicBezTo>
                    <a:pt x="14469" y="0"/>
                    <a:pt x="98" y="41220"/>
                    <a:pt x="30" y="41220"/>
                  </a:cubicBezTo>
                  <a:cubicBezTo>
                    <a:pt x="30" y="41220"/>
                    <a:pt x="30" y="41220"/>
                    <a:pt x="30" y="41220"/>
                  </a:cubicBezTo>
                  <a:lnTo>
                    <a:pt x="30" y="41220"/>
                  </a:lnTo>
                  <a:cubicBezTo>
                    <a:pt x="0" y="41303"/>
                    <a:pt x="69" y="41361"/>
                    <a:pt x="136" y="41361"/>
                  </a:cubicBezTo>
                  <a:cubicBezTo>
                    <a:pt x="176" y="41361"/>
                    <a:pt x="215" y="41341"/>
                    <a:pt x="232" y="41292"/>
                  </a:cubicBezTo>
                  <a:lnTo>
                    <a:pt x="14639" y="1"/>
                  </a:lnTo>
                  <a:cubicBezTo>
                    <a:pt x="14639" y="1"/>
                    <a:pt x="14638" y="0"/>
                    <a:pt x="14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g358fe18d560_3_147"/>
            <p:cNvSpPr/>
            <p:nvPr/>
          </p:nvSpPr>
          <p:spPr>
            <a:xfrm>
              <a:off x="-7500713" y="-466813"/>
              <a:ext cx="649802" cy="1838349"/>
            </a:xfrm>
            <a:custGeom>
              <a:avLst/>
              <a:gdLst/>
              <a:ahLst/>
              <a:cxnLst/>
              <a:rect l="l" t="t" r="r" b="b"/>
              <a:pathLst>
                <a:path w="14622" h="41367" extrusionOk="0">
                  <a:moveTo>
                    <a:pt x="14621" y="1"/>
                  </a:moveTo>
                  <a:cubicBezTo>
                    <a:pt x="14464" y="1"/>
                    <a:pt x="80" y="41221"/>
                    <a:pt x="24" y="41221"/>
                  </a:cubicBezTo>
                  <a:cubicBezTo>
                    <a:pt x="24" y="41221"/>
                    <a:pt x="24" y="41221"/>
                    <a:pt x="24" y="41221"/>
                  </a:cubicBezTo>
                  <a:lnTo>
                    <a:pt x="24" y="41221"/>
                  </a:lnTo>
                  <a:cubicBezTo>
                    <a:pt x="1" y="41281"/>
                    <a:pt x="36" y="41340"/>
                    <a:pt x="84" y="41364"/>
                  </a:cubicBezTo>
                  <a:cubicBezTo>
                    <a:pt x="94" y="41366"/>
                    <a:pt x="104" y="41367"/>
                    <a:pt x="114" y="41367"/>
                  </a:cubicBezTo>
                  <a:cubicBezTo>
                    <a:pt x="162" y="41367"/>
                    <a:pt x="207" y="41342"/>
                    <a:pt x="227" y="41293"/>
                  </a:cubicBezTo>
                  <a:lnTo>
                    <a:pt x="14622" y="2"/>
                  </a:lnTo>
                  <a:cubicBezTo>
                    <a:pt x="14621" y="1"/>
                    <a:pt x="14621" y="1"/>
                    <a:pt x="14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358fe18d560_3_147"/>
            <p:cNvSpPr/>
            <p:nvPr/>
          </p:nvSpPr>
          <p:spPr>
            <a:xfrm>
              <a:off x="-5514334" y="-466813"/>
              <a:ext cx="670866" cy="1896877"/>
            </a:xfrm>
            <a:custGeom>
              <a:avLst/>
              <a:gdLst/>
              <a:ahLst/>
              <a:cxnLst/>
              <a:rect l="l" t="t" r="r" b="b"/>
              <a:pathLst>
                <a:path w="15096" h="42684" extrusionOk="0">
                  <a:moveTo>
                    <a:pt x="15095" y="1"/>
                  </a:moveTo>
                  <a:cubicBezTo>
                    <a:pt x="14926" y="1"/>
                    <a:pt x="90" y="42543"/>
                    <a:pt x="23" y="42543"/>
                  </a:cubicBezTo>
                  <a:cubicBezTo>
                    <a:pt x="23" y="42543"/>
                    <a:pt x="23" y="42543"/>
                    <a:pt x="23" y="42543"/>
                  </a:cubicBezTo>
                  <a:lnTo>
                    <a:pt x="23" y="42543"/>
                  </a:lnTo>
                  <a:cubicBezTo>
                    <a:pt x="0" y="42625"/>
                    <a:pt x="67" y="42684"/>
                    <a:pt x="131" y="42684"/>
                  </a:cubicBezTo>
                  <a:cubicBezTo>
                    <a:pt x="170" y="42684"/>
                    <a:pt x="207" y="42663"/>
                    <a:pt x="225" y="42614"/>
                  </a:cubicBezTo>
                  <a:lnTo>
                    <a:pt x="15096" y="2"/>
                  </a:lnTo>
                  <a:cubicBezTo>
                    <a:pt x="15096" y="1"/>
                    <a:pt x="15095" y="1"/>
                    <a:pt x="15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g358fe18d560_3_147"/>
            <p:cNvSpPr/>
            <p:nvPr/>
          </p:nvSpPr>
          <p:spPr>
            <a:xfrm>
              <a:off x="-6950990" y="2888807"/>
              <a:ext cx="535013" cy="1507316"/>
            </a:xfrm>
            <a:custGeom>
              <a:avLst/>
              <a:gdLst/>
              <a:ahLst/>
              <a:cxnLst/>
              <a:rect l="l" t="t" r="r" b="b"/>
              <a:pathLst>
                <a:path w="12039" h="33918" extrusionOk="0">
                  <a:moveTo>
                    <a:pt x="12025" y="1"/>
                  </a:moveTo>
                  <a:cubicBezTo>
                    <a:pt x="11869" y="1"/>
                    <a:pt x="105" y="33768"/>
                    <a:pt x="37" y="33768"/>
                  </a:cubicBezTo>
                  <a:cubicBezTo>
                    <a:pt x="37" y="33768"/>
                    <a:pt x="37" y="33768"/>
                    <a:pt x="37" y="33768"/>
                  </a:cubicBezTo>
                  <a:lnTo>
                    <a:pt x="37" y="33768"/>
                  </a:lnTo>
                  <a:cubicBezTo>
                    <a:pt x="0" y="33856"/>
                    <a:pt x="73" y="33917"/>
                    <a:pt x="142" y="33917"/>
                  </a:cubicBezTo>
                  <a:cubicBezTo>
                    <a:pt x="184" y="33917"/>
                    <a:pt x="226" y="33894"/>
                    <a:pt x="239" y="33839"/>
                  </a:cubicBezTo>
                  <a:lnTo>
                    <a:pt x="12038" y="2"/>
                  </a:lnTo>
                  <a:lnTo>
                    <a:pt x="12027" y="2"/>
                  </a:lnTo>
                  <a:cubicBezTo>
                    <a:pt x="12026" y="1"/>
                    <a:pt x="12026" y="1"/>
                    <a:pt x="12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g358fe18d560_3_147"/>
            <p:cNvSpPr/>
            <p:nvPr/>
          </p:nvSpPr>
          <p:spPr>
            <a:xfrm>
              <a:off x="-6959478" y="3831157"/>
              <a:ext cx="534524" cy="1507583"/>
            </a:xfrm>
            <a:custGeom>
              <a:avLst/>
              <a:gdLst/>
              <a:ahLst/>
              <a:cxnLst/>
              <a:rect l="l" t="t" r="r" b="b"/>
              <a:pathLst>
                <a:path w="12028" h="33924" extrusionOk="0">
                  <a:moveTo>
                    <a:pt x="12026" y="1"/>
                  </a:moveTo>
                  <a:cubicBezTo>
                    <a:pt x="11858" y="1"/>
                    <a:pt x="101" y="33780"/>
                    <a:pt x="37" y="33780"/>
                  </a:cubicBezTo>
                  <a:cubicBezTo>
                    <a:pt x="37" y="33780"/>
                    <a:pt x="37" y="33780"/>
                    <a:pt x="37" y="33780"/>
                  </a:cubicBezTo>
                  <a:lnTo>
                    <a:pt x="37" y="33780"/>
                  </a:lnTo>
                  <a:cubicBezTo>
                    <a:pt x="1" y="33861"/>
                    <a:pt x="73" y="33923"/>
                    <a:pt x="141" y="33923"/>
                  </a:cubicBezTo>
                  <a:cubicBezTo>
                    <a:pt x="184" y="33923"/>
                    <a:pt x="226" y="33899"/>
                    <a:pt x="240" y="33839"/>
                  </a:cubicBezTo>
                  <a:lnTo>
                    <a:pt x="12027" y="2"/>
                  </a:lnTo>
                  <a:cubicBezTo>
                    <a:pt x="12027" y="1"/>
                    <a:pt x="12026" y="1"/>
                    <a:pt x="12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358fe18d560_3_147"/>
            <p:cNvSpPr/>
            <p:nvPr/>
          </p:nvSpPr>
          <p:spPr>
            <a:xfrm>
              <a:off x="-5347728" y="604147"/>
              <a:ext cx="1095802" cy="3108400"/>
            </a:xfrm>
            <a:custGeom>
              <a:avLst/>
              <a:gdLst/>
              <a:ahLst/>
              <a:cxnLst/>
              <a:rect l="l" t="t" r="r" b="b"/>
              <a:pathLst>
                <a:path w="24658" h="69946" extrusionOk="0">
                  <a:moveTo>
                    <a:pt x="24657" y="0"/>
                  </a:moveTo>
                  <a:cubicBezTo>
                    <a:pt x="24657" y="0"/>
                    <a:pt x="24657" y="1"/>
                    <a:pt x="24656" y="1"/>
                  </a:cubicBezTo>
                  <a:lnTo>
                    <a:pt x="24658" y="1"/>
                  </a:lnTo>
                  <a:cubicBezTo>
                    <a:pt x="24658" y="1"/>
                    <a:pt x="24658" y="0"/>
                    <a:pt x="24657" y="0"/>
                  </a:cubicBezTo>
                  <a:close/>
                  <a:moveTo>
                    <a:pt x="24646" y="1"/>
                  </a:moveTo>
                  <a:lnTo>
                    <a:pt x="24610" y="103"/>
                  </a:lnTo>
                  <a:lnTo>
                    <a:pt x="24610" y="103"/>
                  </a:lnTo>
                  <a:cubicBezTo>
                    <a:pt x="24636" y="40"/>
                    <a:pt x="24651" y="5"/>
                    <a:pt x="24656" y="1"/>
                  </a:cubicBezTo>
                  <a:close/>
                  <a:moveTo>
                    <a:pt x="24610" y="103"/>
                  </a:moveTo>
                  <a:lnTo>
                    <a:pt x="24610" y="103"/>
                  </a:lnTo>
                  <a:cubicBezTo>
                    <a:pt x="23409" y="3085"/>
                    <a:pt x="75" y="69807"/>
                    <a:pt x="24" y="69807"/>
                  </a:cubicBezTo>
                  <a:cubicBezTo>
                    <a:pt x="24" y="69807"/>
                    <a:pt x="24" y="69807"/>
                    <a:pt x="24" y="69807"/>
                  </a:cubicBezTo>
                  <a:lnTo>
                    <a:pt x="24" y="69807"/>
                  </a:lnTo>
                  <a:cubicBezTo>
                    <a:pt x="0" y="69855"/>
                    <a:pt x="36" y="69914"/>
                    <a:pt x="84" y="69938"/>
                  </a:cubicBezTo>
                  <a:cubicBezTo>
                    <a:pt x="97" y="69943"/>
                    <a:pt x="110" y="69946"/>
                    <a:pt x="122" y="69946"/>
                  </a:cubicBezTo>
                  <a:cubicBezTo>
                    <a:pt x="167" y="69946"/>
                    <a:pt x="208" y="69916"/>
                    <a:pt x="226" y="69879"/>
                  </a:cubicBezTo>
                  <a:lnTo>
                    <a:pt x="24610" y="10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358fe18d560_3_147"/>
            <p:cNvSpPr/>
            <p:nvPr/>
          </p:nvSpPr>
          <p:spPr>
            <a:xfrm>
              <a:off x="-9258004" y="1642710"/>
              <a:ext cx="263129" cy="734815"/>
            </a:xfrm>
            <a:custGeom>
              <a:avLst/>
              <a:gdLst/>
              <a:ahLst/>
              <a:cxnLst/>
              <a:rect l="l" t="t" r="r" b="b"/>
              <a:pathLst>
                <a:path w="5921" h="16535" extrusionOk="0">
                  <a:moveTo>
                    <a:pt x="5918" y="1"/>
                  </a:moveTo>
                  <a:cubicBezTo>
                    <a:pt x="5917" y="1"/>
                    <a:pt x="5915" y="1"/>
                    <a:pt x="5914" y="3"/>
                  </a:cubicBezTo>
                  <a:lnTo>
                    <a:pt x="5920" y="3"/>
                  </a:lnTo>
                  <a:cubicBezTo>
                    <a:pt x="5920" y="1"/>
                    <a:pt x="5919" y="1"/>
                    <a:pt x="5918" y="1"/>
                  </a:cubicBezTo>
                  <a:close/>
                  <a:moveTo>
                    <a:pt x="5908" y="3"/>
                  </a:moveTo>
                  <a:lnTo>
                    <a:pt x="5904" y="16"/>
                  </a:lnTo>
                  <a:lnTo>
                    <a:pt x="5904" y="16"/>
                  </a:lnTo>
                  <a:cubicBezTo>
                    <a:pt x="5908" y="10"/>
                    <a:pt x="5911" y="5"/>
                    <a:pt x="5914" y="3"/>
                  </a:cubicBezTo>
                  <a:close/>
                  <a:moveTo>
                    <a:pt x="5904" y="16"/>
                  </a:moveTo>
                  <a:lnTo>
                    <a:pt x="5904" y="16"/>
                  </a:lnTo>
                  <a:cubicBezTo>
                    <a:pt x="5552" y="577"/>
                    <a:pt x="77" y="16410"/>
                    <a:pt x="15" y="16410"/>
                  </a:cubicBezTo>
                  <a:cubicBezTo>
                    <a:pt x="15" y="16410"/>
                    <a:pt x="15" y="16410"/>
                    <a:pt x="15" y="16410"/>
                  </a:cubicBezTo>
                  <a:lnTo>
                    <a:pt x="15" y="16410"/>
                  </a:lnTo>
                  <a:cubicBezTo>
                    <a:pt x="0" y="16483"/>
                    <a:pt x="58" y="16534"/>
                    <a:pt x="119" y="16534"/>
                  </a:cubicBezTo>
                  <a:cubicBezTo>
                    <a:pt x="156" y="16534"/>
                    <a:pt x="195" y="16515"/>
                    <a:pt x="217" y="16469"/>
                  </a:cubicBezTo>
                  <a:lnTo>
                    <a:pt x="5904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2" name="Google Shape;3092;g358fe18d560_3_3090"/>
          <p:cNvGrpSpPr/>
          <p:nvPr/>
        </p:nvGrpSpPr>
        <p:grpSpPr>
          <a:xfrm>
            <a:off x="-3057419" y="-761910"/>
            <a:ext cx="24360915" cy="12885822"/>
            <a:chOff x="-1528709" y="-380956"/>
            <a:chExt cx="12180458" cy="6442911"/>
          </a:xfrm>
        </p:grpSpPr>
        <p:grpSp>
          <p:nvGrpSpPr>
            <p:cNvPr id="3093" name="Google Shape;3093;g358fe18d560_3_3090"/>
            <p:cNvGrpSpPr/>
            <p:nvPr/>
          </p:nvGrpSpPr>
          <p:grpSpPr>
            <a:xfrm flipH="1">
              <a:off x="-44" y="3146466"/>
              <a:ext cx="9144064" cy="2915489"/>
              <a:chOff x="-45" y="1762005"/>
              <a:chExt cx="9144064" cy="2915489"/>
            </a:xfrm>
          </p:grpSpPr>
          <p:sp>
            <p:nvSpPr>
              <p:cNvPr id="3094" name="Google Shape;3094;g358fe18d560_3_3090"/>
              <p:cNvSpPr/>
              <p:nvPr/>
            </p:nvSpPr>
            <p:spPr>
              <a:xfrm>
                <a:off x="-1" y="1762005"/>
                <a:ext cx="9144020" cy="2915489"/>
              </a:xfrm>
              <a:custGeom>
                <a:avLst/>
                <a:gdLst/>
                <a:ahLst/>
                <a:cxnLst/>
                <a:rect l="l" t="t" r="r" b="b"/>
                <a:pathLst>
                  <a:path w="210801" h="67212" extrusionOk="0">
                    <a:moveTo>
                      <a:pt x="0" y="0"/>
                    </a:moveTo>
                    <a:lnTo>
                      <a:pt x="0" y="67199"/>
                    </a:lnTo>
                    <a:lnTo>
                      <a:pt x="210800" y="67211"/>
                    </a:lnTo>
                    <a:lnTo>
                      <a:pt x="210800" y="72"/>
                    </a:lnTo>
                    <a:cubicBezTo>
                      <a:pt x="204204" y="977"/>
                      <a:pt x="200073" y="7692"/>
                      <a:pt x="202252" y="13990"/>
                    </a:cubicBezTo>
                    <a:cubicBezTo>
                      <a:pt x="194477" y="14598"/>
                      <a:pt x="187619" y="19300"/>
                      <a:pt x="184261" y="26325"/>
                    </a:cubicBezTo>
                    <a:cubicBezTo>
                      <a:pt x="182373" y="25253"/>
                      <a:pt x="180354" y="24757"/>
                      <a:pt x="178378" y="24757"/>
                    </a:cubicBezTo>
                    <a:cubicBezTo>
                      <a:pt x="172892" y="24757"/>
                      <a:pt x="167737" y="28579"/>
                      <a:pt x="166616" y="34505"/>
                    </a:cubicBezTo>
                    <a:cubicBezTo>
                      <a:pt x="165261" y="33333"/>
                      <a:pt x="163603" y="32768"/>
                      <a:pt x="161959" y="32768"/>
                    </a:cubicBezTo>
                    <a:cubicBezTo>
                      <a:pt x="159659" y="32768"/>
                      <a:pt x="157384" y="33873"/>
                      <a:pt x="155996" y="35969"/>
                    </a:cubicBezTo>
                    <a:cubicBezTo>
                      <a:pt x="152897" y="33060"/>
                      <a:pt x="149002" y="31662"/>
                      <a:pt x="145141" y="31662"/>
                    </a:cubicBezTo>
                    <a:cubicBezTo>
                      <a:pt x="139804" y="31662"/>
                      <a:pt x="134530" y="34332"/>
                      <a:pt x="131505" y="39374"/>
                    </a:cubicBezTo>
                    <a:cubicBezTo>
                      <a:pt x="130181" y="38911"/>
                      <a:pt x="128806" y="38683"/>
                      <a:pt x="127437" y="38683"/>
                    </a:cubicBezTo>
                    <a:cubicBezTo>
                      <a:pt x="125147" y="38683"/>
                      <a:pt x="122874" y="39321"/>
                      <a:pt x="120884" y="40565"/>
                    </a:cubicBezTo>
                    <a:cubicBezTo>
                      <a:pt x="117981" y="36124"/>
                      <a:pt x="113249" y="33870"/>
                      <a:pt x="108505" y="33870"/>
                    </a:cubicBezTo>
                    <a:cubicBezTo>
                      <a:pt x="104142" y="33870"/>
                      <a:pt x="99770" y="35775"/>
                      <a:pt x="96798" y="39636"/>
                    </a:cubicBezTo>
                    <a:cubicBezTo>
                      <a:pt x="94861" y="38237"/>
                      <a:pt x="92575" y="37532"/>
                      <a:pt x="90283" y="37532"/>
                    </a:cubicBezTo>
                    <a:cubicBezTo>
                      <a:pt x="88264" y="37532"/>
                      <a:pt x="86242" y="38080"/>
                      <a:pt x="84451" y="39184"/>
                    </a:cubicBezTo>
                    <a:cubicBezTo>
                      <a:pt x="81426" y="34310"/>
                      <a:pt x="76226" y="31658"/>
                      <a:pt x="70923" y="31658"/>
                    </a:cubicBezTo>
                    <a:cubicBezTo>
                      <a:pt x="67794" y="31658"/>
                      <a:pt x="64628" y="32581"/>
                      <a:pt x="61853" y="34517"/>
                    </a:cubicBezTo>
                    <a:cubicBezTo>
                      <a:pt x="61460" y="34731"/>
                      <a:pt x="61079" y="34957"/>
                      <a:pt x="60698" y="35195"/>
                    </a:cubicBezTo>
                    <a:cubicBezTo>
                      <a:pt x="57702" y="32225"/>
                      <a:pt x="53697" y="30626"/>
                      <a:pt x="49601" y="30626"/>
                    </a:cubicBezTo>
                    <a:cubicBezTo>
                      <a:pt x="48050" y="30626"/>
                      <a:pt x="46486" y="30855"/>
                      <a:pt x="44958" y="31326"/>
                    </a:cubicBezTo>
                    <a:cubicBezTo>
                      <a:pt x="44192" y="26339"/>
                      <a:pt x="39908" y="23025"/>
                      <a:pt x="35298" y="23025"/>
                    </a:cubicBezTo>
                    <a:cubicBezTo>
                      <a:pt x="33821" y="23025"/>
                      <a:pt x="32312" y="23365"/>
                      <a:pt x="30873" y="24099"/>
                    </a:cubicBezTo>
                    <a:cubicBezTo>
                      <a:pt x="28412" y="16666"/>
                      <a:pt x="21484" y="11657"/>
                      <a:pt x="13661" y="11657"/>
                    </a:cubicBezTo>
                    <a:cubicBezTo>
                      <a:pt x="13652" y="11657"/>
                      <a:pt x="13642" y="11657"/>
                      <a:pt x="13633" y="11657"/>
                    </a:cubicBezTo>
                    <a:cubicBezTo>
                      <a:pt x="12895" y="11657"/>
                      <a:pt x="12157" y="11692"/>
                      <a:pt x="11430" y="11788"/>
                    </a:cubicBezTo>
                    <a:cubicBezTo>
                      <a:pt x="11121" y="5537"/>
                      <a:pt x="6227" y="48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95" name="Google Shape;3095;g358fe18d560_3_3090"/>
              <p:cNvGrpSpPr/>
              <p:nvPr/>
            </p:nvGrpSpPr>
            <p:grpSpPr>
              <a:xfrm>
                <a:off x="-45" y="2273686"/>
                <a:ext cx="9144020" cy="1930082"/>
                <a:chOff x="1062625" y="3292200"/>
                <a:chExt cx="5270025" cy="1112375"/>
              </a:xfrm>
            </p:grpSpPr>
            <p:sp>
              <p:nvSpPr>
                <p:cNvPr id="3096" name="Google Shape;3096;g358fe18d560_3_3090"/>
                <p:cNvSpPr/>
                <p:nvPr/>
              </p:nvSpPr>
              <p:spPr>
                <a:xfrm>
                  <a:off x="1291825" y="3292200"/>
                  <a:ext cx="61925" cy="19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7812" extrusionOk="0">
                      <a:moveTo>
                        <a:pt x="2119" y="1"/>
                      </a:moveTo>
                      <a:cubicBezTo>
                        <a:pt x="2119" y="36"/>
                        <a:pt x="2191" y="4311"/>
                        <a:pt x="0" y="7656"/>
                      </a:cubicBezTo>
                      <a:lnTo>
                        <a:pt x="226" y="7811"/>
                      </a:lnTo>
                      <a:cubicBezTo>
                        <a:pt x="2477" y="4382"/>
                        <a:pt x="2405" y="24"/>
                        <a:pt x="240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7" name="Google Shape;3097;g358fe18d560_3_3090"/>
                <p:cNvSpPr/>
                <p:nvPr/>
              </p:nvSpPr>
              <p:spPr>
                <a:xfrm>
                  <a:off x="1705250" y="3596400"/>
                  <a:ext cx="130400" cy="18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7228" extrusionOk="0">
                      <a:moveTo>
                        <a:pt x="5109" y="1"/>
                      </a:moveTo>
                      <a:cubicBezTo>
                        <a:pt x="5061" y="13"/>
                        <a:pt x="537" y="1965"/>
                        <a:pt x="1" y="7204"/>
                      </a:cubicBezTo>
                      <a:lnTo>
                        <a:pt x="287" y="7228"/>
                      </a:lnTo>
                      <a:cubicBezTo>
                        <a:pt x="799" y="2168"/>
                        <a:pt x="5180" y="275"/>
                        <a:pt x="5216" y="263"/>
                      </a:cubicBezTo>
                      <a:lnTo>
                        <a:pt x="510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8" name="Google Shape;3098;g358fe18d560_3_3090"/>
                <p:cNvSpPr/>
                <p:nvPr/>
              </p:nvSpPr>
              <p:spPr>
                <a:xfrm>
                  <a:off x="2055300" y="3776775"/>
                  <a:ext cx="132475" cy="10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9" h="4002" extrusionOk="0">
                      <a:moveTo>
                        <a:pt x="5204" y="1"/>
                      </a:moveTo>
                      <a:cubicBezTo>
                        <a:pt x="5061" y="49"/>
                        <a:pt x="1632" y="1203"/>
                        <a:pt x="1" y="3847"/>
                      </a:cubicBezTo>
                      <a:lnTo>
                        <a:pt x="239" y="4001"/>
                      </a:lnTo>
                      <a:cubicBezTo>
                        <a:pt x="1810" y="1442"/>
                        <a:pt x="5251" y="287"/>
                        <a:pt x="5299" y="275"/>
                      </a:cubicBezTo>
                      <a:lnTo>
                        <a:pt x="520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9" name="Google Shape;3099;g358fe18d560_3_3090"/>
                <p:cNvSpPr/>
                <p:nvPr/>
              </p:nvSpPr>
              <p:spPr>
                <a:xfrm>
                  <a:off x="1256100" y="4267025"/>
                  <a:ext cx="273275" cy="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1" h="3644" extrusionOk="0">
                      <a:moveTo>
                        <a:pt x="5465" y="0"/>
                      </a:moveTo>
                      <a:cubicBezTo>
                        <a:pt x="3108" y="12"/>
                        <a:pt x="977" y="1382"/>
                        <a:pt x="0" y="3525"/>
                      </a:cubicBezTo>
                      <a:lnTo>
                        <a:pt x="250" y="3644"/>
                      </a:lnTo>
                      <a:lnTo>
                        <a:pt x="262" y="3644"/>
                      </a:lnTo>
                      <a:cubicBezTo>
                        <a:pt x="1191" y="1596"/>
                        <a:pt x="3227" y="298"/>
                        <a:pt x="5465" y="298"/>
                      </a:cubicBezTo>
                      <a:cubicBezTo>
                        <a:pt x="5475" y="298"/>
                        <a:pt x="5486" y="298"/>
                        <a:pt x="5496" y="298"/>
                      </a:cubicBezTo>
                      <a:cubicBezTo>
                        <a:pt x="7722" y="298"/>
                        <a:pt x="9744" y="1605"/>
                        <a:pt x="10680" y="3632"/>
                      </a:cubicBezTo>
                      <a:lnTo>
                        <a:pt x="10930" y="3513"/>
                      </a:lnTo>
                      <a:cubicBezTo>
                        <a:pt x="9954" y="1370"/>
                        <a:pt x="7811" y="0"/>
                        <a:pt x="546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0" name="Google Shape;3100;g358fe18d560_3_3090"/>
                <p:cNvSpPr/>
                <p:nvPr/>
              </p:nvSpPr>
              <p:spPr>
                <a:xfrm>
                  <a:off x="1750200" y="3837475"/>
                  <a:ext cx="399775" cy="16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2" extrusionOk="0">
                      <a:moveTo>
                        <a:pt x="7500" y="0"/>
                      </a:moveTo>
                      <a:cubicBezTo>
                        <a:pt x="4494" y="0"/>
                        <a:pt x="1647" y="1518"/>
                        <a:pt x="1" y="4097"/>
                      </a:cubicBezTo>
                      <a:lnTo>
                        <a:pt x="239" y="4240"/>
                      </a:lnTo>
                      <a:cubicBezTo>
                        <a:pt x="1827" y="1753"/>
                        <a:pt x="4562" y="284"/>
                        <a:pt x="7462" y="284"/>
                      </a:cubicBezTo>
                      <a:cubicBezTo>
                        <a:pt x="7866" y="284"/>
                        <a:pt x="8273" y="313"/>
                        <a:pt x="8680" y="371"/>
                      </a:cubicBezTo>
                      <a:cubicBezTo>
                        <a:pt x="12014" y="835"/>
                        <a:pt x="14765" y="3205"/>
                        <a:pt x="15717" y="6431"/>
                      </a:cubicBezTo>
                      <a:lnTo>
                        <a:pt x="15991" y="6360"/>
                      </a:lnTo>
                      <a:cubicBezTo>
                        <a:pt x="15003" y="3026"/>
                        <a:pt x="12157" y="573"/>
                        <a:pt x="8728" y="85"/>
                      </a:cubicBezTo>
                      <a:cubicBezTo>
                        <a:pt x="8318" y="28"/>
                        <a:pt x="7907" y="0"/>
                        <a:pt x="75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1" name="Google Shape;3101;g358fe18d560_3_3090"/>
                <p:cNvSpPr/>
                <p:nvPr/>
              </p:nvSpPr>
              <p:spPr>
                <a:xfrm>
                  <a:off x="1062625" y="3558950"/>
                  <a:ext cx="310475" cy="14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5738" extrusionOk="0">
                      <a:moveTo>
                        <a:pt x="2451" y="0"/>
                      </a:moveTo>
                      <a:cubicBezTo>
                        <a:pt x="1350" y="0"/>
                        <a:pt x="470" y="120"/>
                        <a:pt x="0" y="201"/>
                      </a:cubicBezTo>
                      <a:lnTo>
                        <a:pt x="0" y="487"/>
                      </a:lnTo>
                      <a:cubicBezTo>
                        <a:pt x="444" y="406"/>
                        <a:pt x="1338" y="276"/>
                        <a:pt x="2469" y="276"/>
                      </a:cubicBezTo>
                      <a:cubicBezTo>
                        <a:pt x="5342" y="276"/>
                        <a:pt x="9742" y="1115"/>
                        <a:pt x="12169" y="5737"/>
                      </a:cubicBezTo>
                      <a:lnTo>
                        <a:pt x="12419" y="5606"/>
                      </a:lnTo>
                      <a:cubicBezTo>
                        <a:pt x="9923" y="857"/>
                        <a:pt x="5396" y="0"/>
                        <a:pt x="245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2" name="Google Shape;3102;g358fe18d560_3_3090"/>
                <p:cNvSpPr/>
                <p:nvPr/>
              </p:nvSpPr>
              <p:spPr>
                <a:xfrm>
                  <a:off x="1304625" y="3684825"/>
                  <a:ext cx="174450" cy="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8" h="3739" extrusionOk="0">
                      <a:moveTo>
                        <a:pt x="5356" y="0"/>
                      </a:moveTo>
                      <a:cubicBezTo>
                        <a:pt x="2878" y="0"/>
                        <a:pt x="676" y="1420"/>
                        <a:pt x="0" y="3655"/>
                      </a:cubicBezTo>
                      <a:lnTo>
                        <a:pt x="262" y="3738"/>
                      </a:lnTo>
                      <a:cubicBezTo>
                        <a:pt x="975" y="1417"/>
                        <a:pt x="3199" y="288"/>
                        <a:pt x="5391" y="288"/>
                      </a:cubicBezTo>
                      <a:cubicBezTo>
                        <a:pt x="5908" y="288"/>
                        <a:pt x="6424" y="351"/>
                        <a:pt x="6918" y="476"/>
                      </a:cubicBezTo>
                      <a:lnTo>
                        <a:pt x="6977" y="202"/>
                      </a:lnTo>
                      <a:cubicBezTo>
                        <a:pt x="6432" y="66"/>
                        <a:pt x="5888" y="0"/>
                        <a:pt x="53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3" name="Google Shape;3103;g358fe18d560_3_3090"/>
                <p:cNvSpPr/>
                <p:nvPr/>
              </p:nvSpPr>
              <p:spPr>
                <a:xfrm>
                  <a:off x="1685025" y="4165825"/>
                  <a:ext cx="174750" cy="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739" extrusionOk="0">
                      <a:moveTo>
                        <a:pt x="5368" y="1"/>
                      </a:moveTo>
                      <a:cubicBezTo>
                        <a:pt x="2890" y="1"/>
                        <a:pt x="686" y="1420"/>
                        <a:pt x="0" y="3656"/>
                      </a:cubicBezTo>
                      <a:lnTo>
                        <a:pt x="274" y="3739"/>
                      </a:lnTo>
                      <a:cubicBezTo>
                        <a:pt x="987" y="1418"/>
                        <a:pt x="3203" y="289"/>
                        <a:pt x="5392" y="289"/>
                      </a:cubicBezTo>
                      <a:cubicBezTo>
                        <a:pt x="5909" y="289"/>
                        <a:pt x="6424" y="351"/>
                        <a:pt x="6918" y="477"/>
                      </a:cubicBezTo>
                      <a:lnTo>
                        <a:pt x="6989" y="203"/>
                      </a:lnTo>
                      <a:cubicBezTo>
                        <a:pt x="6444" y="66"/>
                        <a:pt x="5900" y="1"/>
                        <a:pt x="536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4" name="Google Shape;3104;g358fe18d560_3_3090"/>
                <p:cNvSpPr/>
                <p:nvPr/>
              </p:nvSpPr>
              <p:spPr>
                <a:xfrm>
                  <a:off x="1062625" y="4001450"/>
                  <a:ext cx="235475" cy="16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9" h="6481" extrusionOk="0">
                      <a:moveTo>
                        <a:pt x="242" y="0"/>
                      </a:moveTo>
                      <a:cubicBezTo>
                        <a:pt x="150" y="0"/>
                        <a:pt x="69" y="1"/>
                        <a:pt x="0" y="3"/>
                      </a:cubicBezTo>
                      <a:lnTo>
                        <a:pt x="0" y="289"/>
                      </a:lnTo>
                      <a:cubicBezTo>
                        <a:pt x="71" y="287"/>
                        <a:pt x="155" y="286"/>
                        <a:pt x="252" y="286"/>
                      </a:cubicBezTo>
                      <a:cubicBezTo>
                        <a:pt x="1966" y="286"/>
                        <a:pt x="7634" y="722"/>
                        <a:pt x="9144" y="6480"/>
                      </a:cubicBezTo>
                      <a:lnTo>
                        <a:pt x="9418" y="6409"/>
                      </a:lnTo>
                      <a:cubicBezTo>
                        <a:pt x="7857" y="457"/>
                        <a:pt x="2004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5" name="Google Shape;3105;g358fe18d560_3_3090"/>
                <p:cNvSpPr/>
                <p:nvPr/>
              </p:nvSpPr>
              <p:spPr>
                <a:xfrm>
                  <a:off x="1409700" y="4132250"/>
                  <a:ext cx="338450" cy="14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38" h="5606" extrusionOk="0">
                      <a:moveTo>
                        <a:pt x="7648" y="0"/>
                      </a:moveTo>
                      <a:cubicBezTo>
                        <a:pt x="6371" y="0"/>
                        <a:pt x="5164" y="266"/>
                        <a:pt x="4155" y="677"/>
                      </a:cubicBezTo>
                      <a:cubicBezTo>
                        <a:pt x="1715" y="1677"/>
                        <a:pt x="119" y="3546"/>
                        <a:pt x="0" y="5582"/>
                      </a:cubicBezTo>
                      <a:lnTo>
                        <a:pt x="286" y="5606"/>
                      </a:lnTo>
                      <a:cubicBezTo>
                        <a:pt x="393" y="3677"/>
                        <a:pt x="1917" y="1891"/>
                        <a:pt x="4262" y="939"/>
                      </a:cubicBezTo>
                      <a:cubicBezTo>
                        <a:pt x="5240" y="542"/>
                        <a:pt x="6410" y="284"/>
                        <a:pt x="7649" y="284"/>
                      </a:cubicBezTo>
                      <a:cubicBezTo>
                        <a:pt x="9534" y="284"/>
                        <a:pt x="11579" y="882"/>
                        <a:pt x="13347" y="2498"/>
                      </a:cubicBezTo>
                      <a:lnTo>
                        <a:pt x="13537" y="2296"/>
                      </a:lnTo>
                      <a:cubicBezTo>
                        <a:pt x="11711" y="620"/>
                        <a:pt x="9597" y="0"/>
                        <a:pt x="764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6" name="Google Shape;3106;g358fe18d560_3_3090"/>
                <p:cNvSpPr/>
                <p:nvPr/>
              </p:nvSpPr>
              <p:spPr>
                <a:xfrm>
                  <a:off x="4959525" y="3895550"/>
                  <a:ext cx="152150" cy="12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6" h="5109" extrusionOk="0">
                      <a:moveTo>
                        <a:pt x="156" y="0"/>
                      </a:moveTo>
                      <a:lnTo>
                        <a:pt x="1" y="227"/>
                      </a:lnTo>
                      <a:cubicBezTo>
                        <a:pt x="1465" y="1203"/>
                        <a:pt x="4168" y="3132"/>
                        <a:pt x="5883" y="5108"/>
                      </a:cubicBezTo>
                      <a:lnTo>
                        <a:pt x="6085" y="4930"/>
                      </a:lnTo>
                      <a:cubicBezTo>
                        <a:pt x="4347" y="2917"/>
                        <a:pt x="1620" y="977"/>
                        <a:pt x="1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7" name="Google Shape;3107;g358fe18d560_3_3090"/>
                <p:cNvSpPr/>
                <p:nvPr/>
              </p:nvSpPr>
              <p:spPr>
                <a:xfrm>
                  <a:off x="4958650" y="4001950"/>
                  <a:ext cx="358700" cy="12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8" h="5008" extrusionOk="0">
                      <a:moveTo>
                        <a:pt x="9933" y="1"/>
                      </a:moveTo>
                      <a:cubicBezTo>
                        <a:pt x="3151" y="1"/>
                        <a:pt x="40" y="4805"/>
                        <a:pt x="0" y="4865"/>
                      </a:cubicBezTo>
                      <a:lnTo>
                        <a:pt x="238" y="5008"/>
                      </a:lnTo>
                      <a:cubicBezTo>
                        <a:pt x="268" y="4958"/>
                        <a:pt x="3299" y="286"/>
                        <a:pt x="9935" y="286"/>
                      </a:cubicBezTo>
                      <a:cubicBezTo>
                        <a:pt x="11241" y="286"/>
                        <a:pt x="12686" y="467"/>
                        <a:pt x="14276" y="900"/>
                      </a:cubicBezTo>
                      <a:lnTo>
                        <a:pt x="14347" y="626"/>
                      </a:lnTo>
                      <a:cubicBezTo>
                        <a:pt x="12732" y="185"/>
                        <a:pt x="11262" y="1"/>
                        <a:pt x="993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8" name="Google Shape;3108;g358fe18d560_3_3090"/>
                <p:cNvSpPr/>
                <p:nvPr/>
              </p:nvSpPr>
              <p:spPr>
                <a:xfrm>
                  <a:off x="5919775" y="3973500"/>
                  <a:ext cx="217025" cy="4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1" h="1848" extrusionOk="0">
                      <a:moveTo>
                        <a:pt x="3908" y="1"/>
                      </a:moveTo>
                      <a:cubicBezTo>
                        <a:pt x="1546" y="1"/>
                        <a:pt x="23" y="1182"/>
                        <a:pt x="1" y="1204"/>
                      </a:cubicBezTo>
                      <a:lnTo>
                        <a:pt x="167" y="1419"/>
                      </a:lnTo>
                      <a:cubicBezTo>
                        <a:pt x="190" y="1404"/>
                        <a:pt x="1639" y="282"/>
                        <a:pt x="3898" y="282"/>
                      </a:cubicBezTo>
                      <a:cubicBezTo>
                        <a:pt x="5208" y="282"/>
                        <a:pt x="6791" y="659"/>
                        <a:pt x="8525" y="1847"/>
                      </a:cubicBezTo>
                      <a:lnTo>
                        <a:pt x="8680" y="1609"/>
                      </a:lnTo>
                      <a:cubicBezTo>
                        <a:pt x="6896" y="389"/>
                        <a:pt x="5264" y="1"/>
                        <a:pt x="390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9" name="Google Shape;3109;g358fe18d560_3_3090"/>
                <p:cNvSpPr/>
                <p:nvPr/>
              </p:nvSpPr>
              <p:spPr>
                <a:xfrm>
                  <a:off x="5504250" y="3653750"/>
                  <a:ext cx="398575" cy="16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3" h="6589" extrusionOk="0">
                      <a:moveTo>
                        <a:pt x="8559" y="0"/>
                      </a:moveTo>
                      <a:cubicBezTo>
                        <a:pt x="8094" y="0"/>
                        <a:pt x="7625" y="37"/>
                        <a:pt x="7156" y="112"/>
                      </a:cubicBezTo>
                      <a:cubicBezTo>
                        <a:pt x="3727" y="659"/>
                        <a:pt x="929" y="3160"/>
                        <a:pt x="0" y="6517"/>
                      </a:cubicBezTo>
                      <a:lnTo>
                        <a:pt x="274" y="6589"/>
                      </a:lnTo>
                      <a:cubicBezTo>
                        <a:pt x="1167" y="3350"/>
                        <a:pt x="3882" y="921"/>
                        <a:pt x="7204" y="398"/>
                      </a:cubicBezTo>
                      <a:cubicBezTo>
                        <a:pt x="7661" y="324"/>
                        <a:pt x="8119" y="288"/>
                        <a:pt x="8573" y="288"/>
                      </a:cubicBezTo>
                      <a:cubicBezTo>
                        <a:pt x="11413" y="288"/>
                        <a:pt x="14105" y="1700"/>
                        <a:pt x="15717" y="4112"/>
                      </a:cubicBezTo>
                      <a:lnTo>
                        <a:pt x="15943" y="3957"/>
                      </a:lnTo>
                      <a:cubicBezTo>
                        <a:pt x="14288" y="1460"/>
                        <a:pt x="11497" y="0"/>
                        <a:pt x="855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0" name="Google Shape;3110;g358fe18d560_3_3090"/>
                <p:cNvSpPr/>
                <p:nvPr/>
              </p:nvSpPr>
              <p:spPr>
                <a:xfrm>
                  <a:off x="6118900" y="3342925"/>
                  <a:ext cx="1518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3" h="722" extrusionOk="0">
                      <a:moveTo>
                        <a:pt x="1089" y="0"/>
                      </a:moveTo>
                      <a:cubicBezTo>
                        <a:pt x="433" y="0"/>
                        <a:pt x="13" y="19"/>
                        <a:pt x="1" y="19"/>
                      </a:cubicBezTo>
                      <a:lnTo>
                        <a:pt x="13" y="293"/>
                      </a:lnTo>
                      <a:cubicBezTo>
                        <a:pt x="25" y="293"/>
                        <a:pt x="400" y="277"/>
                        <a:pt x="995" y="277"/>
                      </a:cubicBezTo>
                      <a:cubicBezTo>
                        <a:pt x="2184" y="277"/>
                        <a:pt x="4247" y="341"/>
                        <a:pt x="6025" y="722"/>
                      </a:cubicBezTo>
                      <a:lnTo>
                        <a:pt x="6073" y="436"/>
                      </a:lnTo>
                      <a:cubicBezTo>
                        <a:pt x="4320" y="65"/>
                        <a:pt x="2301" y="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1" name="Google Shape;3111;g358fe18d560_3_3090"/>
                <p:cNvSpPr/>
                <p:nvPr/>
              </p:nvSpPr>
              <p:spPr>
                <a:xfrm>
                  <a:off x="6029900" y="3733925"/>
                  <a:ext cx="302750" cy="2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10" h="9740" extrusionOk="0">
                      <a:moveTo>
                        <a:pt x="12109" y="0"/>
                      </a:moveTo>
                      <a:cubicBezTo>
                        <a:pt x="10693" y="72"/>
                        <a:pt x="2096" y="834"/>
                        <a:pt x="1" y="9680"/>
                      </a:cubicBezTo>
                      <a:lnTo>
                        <a:pt x="263" y="9740"/>
                      </a:lnTo>
                      <a:cubicBezTo>
                        <a:pt x="2323" y="1108"/>
                        <a:pt x="10716" y="346"/>
                        <a:pt x="12109" y="274"/>
                      </a:cubicBezTo>
                      <a:lnTo>
                        <a:pt x="1210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2" name="Google Shape;3112;g358fe18d560_3_3090"/>
                <p:cNvSpPr/>
                <p:nvPr/>
              </p:nvSpPr>
              <p:spPr>
                <a:xfrm>
                  <a:off x="5594150" y="4131075"/>
                  <a:ext cx="277725" cy="14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9" h="5772" extrusionOk="0">
                      <a:moveTo>
                        <a:pt x="9236" y="0"/>
                      </a:moveTo>
                      <a:cubicBezTo>
                        <a:pt x="6724" y="0"/>
                        <a:pt x="2312" y="757"/>
                        <a:pt x="0" y="5653"/>
                      </a:cubicBezTo>
                      <a:lnTo>
                        <a:pt x="262" y="5772"/>
                      </a:lnTo>
                      <a:cubicBezTo>
                        <a:pt x="2509" y="1014"/>
                        <a:pt x="6795" y="279"/>
                        <a:pt x="9234" y="279"/>
                      </a:cubicBezTo>
                      <a:cubicBezTo>
                        <a:pt x="10311" y="279"/>
                        <a:pt x="11027" y="422"/>
                        <a:pt x="11049" y="426"/>
                      </a:cubicBezTo>
                      <a:lnTo>
                        <a:pt x="11109" y="152"/>
                      </a:lnTo>
                      <a:cubicBezTo>
                        <a:pt x="11087" y="148"/>
                        <a:pt x="10347" y="0"/>
                        <a:pt x="923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3" name="Google Shape;3113;g358fe18d560_3_3090"/>
                <p:cNvSpPr/>
                <p:nvPr/>
              </p:nvSpPr>
              <p:spPr>
                <a:xfrm>
                  <a:off x="6049850" y="4242475"/>
                  <a:ext cx="282800" cy="16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2" h="6484" extrusionOk="0">
                      <a:moveTo>
                        <a:pt x="10908" y="1"/>
                      </a:moveTo>
                      <a:cubicBezTo>
                        <a:pt x="2825" y="1"/>
                        <a:pt x="36" y="6305"/>
                        <a:pt x="1" y="6364"/>
                      </a:cubicBezTo>
                      <a:lnTo>
                        <a:pt x="262" y="6483"/>
                      </a:lnTo>
                      <a:cubicBezTo>
                        <a:pt x="858" y="5257"/>
                        <a:pt x="1691" y="4161"/>
                        <a:pt x="2715" y="3257"/>
                      </a:cubicBezTo>
                      <a:cubicBezTo>
                        <a:pt x="4238" y="1883"/>
                        <a:pt x="6880" y="275"/>
                        <a:pt x="10923" y="275"/>
                      </a:cubicBezTo>
                      <a:cubicBezTo>
                        <a:pt x="11051" y="275"/>
                        <a:pt x="11180" y="277"/>
                        <a:pt x="11311" y="280"/>
                      </a:cubicBezTo>
                      <a:lnTo>
                        <a:pt x="11311" y="6"/>
                      </a:lnTo>
                      <a:cubicBezTo>
                        <a:pt x="11176" y="3"/>
                        <a:pt x="11041" y="1"/>
                        <a:pt x="1090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4" name="Google Shape;3114;g358fe18d560_3_3090"/>
                <p:cNvSpPr/>
                <p:nvPr/>
              </p:nvSpPr>
              <p:spPr>
                <a:xfrm>
                  <a:off x="5968900" y="4295300"/>
                  <a:ext cx="117875" cy="6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5" h="2466" extrusionOk="0">
                      <a:moveTo>
                        <a:pt x="12" y="1"/>
                      </a:moveTo>
                      <a:lnTo>
                        <a:pt x="0" y="286"/>
                      </a:lnTo>
                      <a:cubicBezTo>
                        <a:pt x="24" y="286"/>
                        <a:pt x="3036" y="501"/>
                        <a:pt x="4489" y="2465"/>
                      </a:cubicBezTo>
                      <a:lnTo>
                        <a:pt x="4715" y="2298"/>
                      </a:lnTo>
                      <a:cubicBezTo>
                        <a:pt x="3191" y="227"/>
                        <a:pt x="143" y="12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5" name="Google Shape;3115;g358fe18d560_3_3090"/>
                <p:cNvSpPr/>
                <p:nvPr/>
              </p:nvSpPr>
              <p:spPr>
                <a:xfrm>
                  <a:off x="5550975" y="4130700"/>
                  <a:ext cx="117900" cy="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2477" extrusionOk="0">
                      <a:moveTo>
                        <a:pt x="13" y="0"/>
                      </a:moveTo>
                      <a:lnTo>
                        <a:pt x="1" y="286"/>
                      </a:lnTo>
                      <a:cubicBezTo>
                        <a:pt x="36" y="286"/>
                        <a:pt x="3037" y="500"/>
                        <a:pt x="4501" y="2477"/>
                      </a:cubicBezTo>
                      <a:lnTo>
                        <a:pt x="4716" y="2298"/>
                      </a:lnTo>
                      <a:cubicBezTo>
                        <a:pt x="3192" y="227"/>
                        <a:pt x="144" y="12"/>
                        <a:pt x="1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6" name="Google Shape;3116;g358fe18d560_3_3090"/>
                <p:cNvSpPr/>
                <p:nvPr/>
              </p:nvSpPr>
              <p:spPr>
                <a:xfrm>
                  <a:off x="5776600" y="4078600"/>
                  <a:ext cx="33075" cy="6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2442" extrusionOk="0">
                      <a:moveTo>
                        <a:pt x="1120" y="1"/>
                      </a:moveTo>
                      <a:cubicBezTo>
                        <a:pt x="1072" y="48"/>
                        <a:pt x="1" y="1132"/>
                        <a:pt x="108" y="2442"/>
                      </a:cubicBezTo>
                      <a:lnTo>
                        <a:pt x="394" y="2418"/>
                      </a:lnTo>
                      <a:cubicBezTo>
                        <a:pt x="286" y="1239"/>
                        <a:pt x="1310" y="203"/>
                        <a:pt x="1322" y="203"/>
                      </a:cubicBezTo>
                      <a:lnTo>
                        <a:pt x="112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7" name="Google Shape;3117;g358fe18d560_3_3090"/>
                <p:cNvSpPr/>
                <p:nvPr/>
              </p:nvSpPr>
              <p:spPr>
                <a:xfrm>
                  <a:off x="3053950" y="3973825"/>
                  <a:ext cx="121450" cy="1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8" h="7240" extrusionOk="0">
                      <a:moveTo>
                        <a:pt x="4715" y="1"/>
                      </a:moveTo>
                      <a:cubicBezTo>
                        <a:pt x="4679" y="25"/>
                        <a:pt x="679" y="2299"/>
                        <a:pt x="0" y="7204"/>
                      </a:cubicBezTo>
                      <a:lnTo>
                        <a:pt x="274" y="7240"/>
                      </a:lnTo>
                      <a:cubicBezTo>
                        <a:pt x="941" y="2477"/>
                        <a:pt x="4810" y="263"/>
                        <a:pt x="4858" y="239"/>
                      </a:cubicBezTo>
                      <a:lnTo>
                        <a:pt x="471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8" name="Google Shape;3118;g358fe18d560_3_3090"/>
                <p:cNvSpPr/>
                <p:nvPr/>
              </p:nvSpPr>
              <p:spPr>
                <a:xfrm>
                  <a:off x="2577400" y="3874725"/>
                  <a:ext cx="142600" cy="28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4" h="11204" extrusionOk="0">
                      <a:moveTo>
                        <a:pt x="203" y="0"/>
                      </a:moveTo>
                      <a:lnTo>
                        <a:pt x="0" y="191"/>
                      </a:lnTo>
                      <a:cubicBezTo>
                        <a:pt x="48" y="238"/>
                        <a:pt x="4286" y="4512"/>
                        <a:pt x="5429" y="11204"/>
                      </a:cubicBezTo>
                      <a:lnTo>
                        <a:pt x="5703" y="11168"/>
                      </a:lnTo>
                      <a:cubicBezTo>
                        <a:pt x="4548" y="4382"/>
                        <a:pt x="238" y="36"/>
                        <a:pt x="20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9" name="Google Shape;3119;g358fe18d560_3_3090"/>
                <p:cNvSpPr/>
                <p:nvPr/>
              </p:nvSpPr>
              <p:spPr>
                <a:xfrm>
                  <a:off x="2566075" y="4147200"/>
                  <a:ext cx="328650" cy="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46" h="2722" extrusionOk="0">
                      <a:moveTo>
                        <a:pt x="7538" y="1"/>
                      </a:moveTo>
                      <a:cubicBezTo>
                        <a:pt x="2751" y="1"/>
                        <a:pt x="36" y="2484"/>
                        <a:pt x="1" y="2519"/>
                      </a:cubicBezTo>
                      <a:lnTo>
                        <a:pt x="203" y="2722"/>
                      </a:lnTo>
                      <a:cubicBezTo>
                        <a:pt x="203" y="2710"/>
                        <a:pt x="1394" y="1603"/>
                        <a:pt x="3561" y="900"/>
                      </a:cubicBezTo>
                      <a:cubicBezTo>
                        <a:pt x="4575" y="564"/>
                        <a:pt x="5907" y="279"/>
                        <a:pt x="7516" y="279"/>
                      </a:cubicBezTo>
                      <a:cubicBezTo>
                        <a:pt x="9100" y="279"/>
                        <a:pt x="10953" y="555"/>
                        <a:pt x="13038" y="1329"/>
                      </a:cubicBezTo>
                      <a:lnTo>
                        <a:pt x="13145" y="1067"/>
                      </a:lnTo>
                      <a:cubicBezTo>
                        <a:pt x="11050" y="291"/>
                        <a:pt x="9173" y="1"/>
                        <a:pt x="753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0" name="Google Shape;3120;g358fe18d560_3_3090"/>
                <p:cNvSpPr/>
                <p:nvPr/>
              </p:nvSpPr>
              <p:spPr>
                <a:xfrm>
                  <a:off x="2086850" y="3969875"/>
                  <a:ext cx="265825" cy="1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3" h="5410" extrusionOk="0">
                      <a:moveTo>
                        <a:pt x="5422" y="1"/>
                      </a:moveTo>
                      <a:cubicBezTo>
                        <a:pt x="5177" y="1"/>
                        <a:pt x="4929" y="17"/>
                        <a:pt x="4680" y="52"/>
                      </a:cubicBezTo>
                      <a:cubicBezTo>
                        <a:pt x="2001" y="409"/>
                        <a:pt x="1" y="2707"/>
                        <a:pt x="1" y="5409"/>
                      </a:cubicBezTo>
                      <a:lnTo>
                        <a:pt x="286" y="5409"/>
                      </a:lnTo>
                      <a:cubicBezTo>
                        <a:pt x="275" y="2838"/>
                        <a:pt x="2180" y="671"/>
                        <a:pt x="4716" y="325"/>
                      </a:cubicBezTo>
                      <a:cubicBezTo>
                        <a:pt x="4955" y="292"/>
                        <a:pt x="5193" y="276"/>
                        <a:pt x="5429" y="276"/>
                      </a:cubicBezTo>
                      <a:cubicBezTo>
                        <a:pt x="7702" y="276"/>
                        <a:pt x="9744" y="1795"/>
                        <a:pt x="10359" y="4028"/>
                      </a:cubicBezTo>
                      <a:lnTo>
                        <a:pt x="10633" y="3957"/>
                      </a:lnTo>
                      <a:cubicBezTo>
                        <a:pt x="9974" y="1592"/>
                        <a:pt x="7817" y="1"/>
                        <a:pt x="542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1" name="Google Shape;3121;g358fe18d560_3_3090"/>
                <p:cNvSpPr/>
                <p:nvPr/>
              </p:nvSpPr>
              <p:spPr>
                <a:xfrm>
                  <a:off x="4647000" y="4078925"/>
                  <a:ext cx="412875" cy="2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5" h="9787" extrusionOk="0">
                      <a:moveTo>
                        <a:pt x="7555" y="1"/>
                      </a:moveTo>
                      <a:cubicBezTo>
                        <a:pt x="4397" y="1"/>
                        <a:pt x="1411" y="1795"/>
                        <a:pt x="0" y="4786"/>
                      </a:cubicBezTo>
                      <a:lnTo>
                        <a:pt x="250" y="4905"/>
                      </a:lnTo>
                      <a:cubicBezTo>
                        <a:pt x="1614" y="2017"/>
                        <a:pt x="4502" y="274"/>
                        <a:pt x="7556" y="274"/>
                      </a:cubicBezTo>
                      <a:cubicBezTo>
                        <a:pt x="8368" y="274"/>
                        <a:pt x="9192" y="397"/>
                        <a:pt x="10002" y="655"/>
                      </a:cubicBezTo>
                      <a:cubicBezTo>
                        <a:pt x="13847" y="1869"/>
                        <a:pt x="16205" y="5750"/>
                        <a:pt x="15526" y="9739"/>
                      </a:cubicBezTo>
                      <a:lnTo>
                        <a:pt x="15800" y="9787"/>
                      </a:lnTo>
                      <a:cubicBezTo>
                        <a:pt x="16514" y="5667"/>
                        <a:pt x="14062" y="1655"/>
                        <a:pt x="10085" y="393"/>
                      </a:cubicBezTo>
                      <a:cubicBezTo>
                        <a:pt x="9247" y="127"/>
                        <a:pt x="8395" y="1"/>
                        <a:pt x="75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2" name="Google Shape;3122;g358fe18d560_3_3090"/>
                <p:cNvSpPr/>
                <p:nvPr/>
              </p:nvSpPr>
              <p:spPr>
                <a:xfrm>
                  <a:off x="3960900" y="4008350"/>
                  <a:ext cx="125925" cy="14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5883" extrusionOk="0">
                      <a:moveTo>
                        <a:pt x="4894" y="1"/>
                      </a:moveTo>
                      <a:cubicBezTo>
                        <a:pt x="4846" y="25"/>
                        <a:pt x="1155" y="2394"/>
                        <a:pt x="0" y="5799"/>
                      </a:cubicBezTo>
                      <a:lnTo>
                        <a:pt x="262" y="5883"/>
                      </a:lnTo>
                      <a:cubicBezTo>
                        <a:pt x="1394" y="2585"/>
                        <a:pt x="5001" y="263"/>
                        <a:pt x="5037" y="239"/>
                      </a:cubicBezTo>
                      <a:lnTo>
                        <a:pt x="489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3" name="Google Shape;3123;g358fe18d560_3_3090"/>
                <p:cNvSpPr/>
                <p:nvPr/>
              </p:nvSpPr>
              <p:spPr>
                <a:xfrm>
                  <a:off x="4349050" y="3978300"/>
                  <a:ext cx="1747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5954" extrusionOk="0">
                      <a:moveTo>
                        <a:pt x="107" y="0"/>
                      </a:moveTo>
                      <a:lnTo>
                        <a:pt x="0" y="262"/>
                      </a:lnTo>
                      <a:cubicBezTo>
                        <a:pt x="48" y="274"/>
                        <a:pt x="4298" y="1965"/>
                        <a:pt x="6751" y="5954"/>
                      </a:cubicBezTo>
                      <a:lnTo>
                        <a:pt x="6989" y="5811"/>
                      </a:lnTo>
                      <a:cubicBezTo>
                        <a:pt x="4477" y="1739"/>
                        <a:pt x="143" y="12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4" name="Google Shape;3124;g358fe18d560_3_3090"/>
                <p:cNvSpPr/>
                <p:nvPr/>
              </p:nvSpPr>
              <p:spPr>
                <a:xfrm>
                  <a:off x="4423450" y="4191275"/>
                  <a:ext cx="390550" cy="13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2" h="5329" extrusionOk="0">
                      <a:moveTo>
                        <a:pt x="6592" y="0"/>
                      </a:moveTo>
                      <a:cubicBezTo>
                        <a:pt x="3992" y="0"/>
                        <a:pt x="1554" y="937"/>
                        <a:pt x="1" y="2590"/>
                      </a:cubicBezTo>
                      <a:lnTo>
                        <a:pt x="215" y="2780"/>
                      </a:lnTo>
                      <a:cubicBezTo>
                        <a:pt x="1708" y="1187"/>
                        <a:pt x="4070" y="277"/>
                        <a:pt x="6590" y="277"/>
                      </a:cubicBezTo>
                      <a:cubicBezTo>
                        <a:pt x="7065" y="277"/>
                        <a:pt x="7545" y="309"/>
                        <a:pt x="8026" y="375"/>
                      </a:cubicBezTo>
                      <a:cubicBezTo>
                        <a:pt x="11276" y="816"/>
                        <a:pt x="13955" y="2626"/>
                        <a:pt x="15384" y="5328"/>
                      </a:cubicBezTo>
                      <a:lnTo>
                        <a:pt x="15622" y="5197"/>
                      </a:lnTo>
                      <a:cubicBezTo>
                        <a:pt x="14157" y="2411"/>
                        <a:pt x="11407" y="542"/>
                        <a:pt x="8073" y="102"/>
                      </a:cubicBezTo>
                      <a:cubicBezTo>
                        <a:pt x="7577" y="34"/>
                        <a:pt x="7081" y="0"/>
                        <a:pt x="65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5" name="Google Shape;3125;g358fe18d560_3_3090"/>
                <p:cNvSpPr/>
                <p:nvPr/>
              </p:nvSpPr>
              <p:spPr>
                <a:xfrm>
                  <a:off x="3413500" y="3986025"/>
                  <a:ext cx="72075" cy="15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3" h="6157" extrusionOk="0">
                      <a:moveTo>
                        <a:pt x="2644" y="1"/>
                      </a:moveTo>
                      <a:cubicBezTo>
                        <a:pt x="2620" y="37"/>
                        <a:pt x="739" y="2847"/>
                        <a:pt x="1" y="6085"/>
                      </a:cubicBezTo>
                      <a:lnTo>
                        <a:pt x="275" y="6156"/>
                      </a:lnTo>
                      <a:cubicBezTo>
                        <a:pt x="1001" y="2966"/>
                        <a:pt x="2858" y="191"/>
                        <a:pt x="2882" y="168"/>
                      </a:cubicBezTo>
                      <a:lnTo>
                        <a:pt x="264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6" name="Google Shape;3126;g358fe18d560_3_3090"/>
                <p:cNvSpPr/>
                <p:nvPr/>
              </p:nvSpPr>
              <p:spPr>
                <a:xfrm>
                  <a:off x="3261100" y="4132950"/>
                  <a:ext cx="271500" cy="11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0" h="4423" extrusionOk="0">
                      <a:moveTo>
                        <a:pt x="4374" y="0"/>
                      </a:moveTo>
                      <a:cubicBezTo>
                        <a:pt x="2176" y="0"/>
                        <a:pt x="286" y="873"/>
                        <a:pt x="1" y="1375"/>
                      </a:cubicBezTo>
                      <a:lnTo>
                        <a:pt x="251" y="1518"/>
                      </a:lnTo>
                      <a:cubicBezTo>
                        <a:pt x="469" y="1128"/>
                        <a:pt x="2285" y="275"/>
                        <a:pt x="4417" y="275"/>
                      </a:cubicBezTo>
                      <a:cubicBezTo>
                        <a:pt x="4500" y="275"/>
                        <a:pt x="4584" y="277"/>
                        <a:pt x="4668" y="279"/>
                      </a:cubicBezTo>
                      <a:cubicBezTo>
                        <a:pt x="6514" y="351"/>
                        <a:pt x="9050" y="1125"/>
                        <a:pt x="10597" y="4423"/>
                      </a:cubicBezTo>
                      <a:lnTo>
                        <a:pt x="10859" y="4304"/>
                      </a:lnTo>
                      <a:cubicBezTo>
                        <a:pt x="9252" y="875"/>
                        <a:pt x="6609" y="77"/>
                        <a:pt x="4668" y="6"/>
                      </a:cubicBezTo>
                      <a:cubicBezTo>
                        <a:pt x="4570" y="2"/>
                        <a:pt x="4472" y="0"/>
                        <a:pt x="437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127" name="Google Shape;3127;g358fe18d560_3_3090"/>
            <p:cNvGrpSpPr/>
            <p:nvPr/>
          </p:nvGrpSpPr>
          <p:grpSpPr>
            <a:xfrm>
              <a:off x="-1240531" y="4260369"/>
              <a:ext cx="2909282" cy="1089723"/>
              <a:chOff x="6139625" y="939075"/>
              <a:chExt cx="1818642" cy="681247"/>
            </a:xfrm>
          </p:grpSpPr>
          <p:sp>
            <p:nvSpPr>
              <p:cNvPr id="3128" name="Google Shape;3128;g358fe18d560_3_3090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9" name="Google Shape;3129;g358fe18d560_3_3090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0" name="Google Shape;3130;g358fe18d560_3_3090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1" name="Google Shape;3131;g358fe18d560_3_3090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32" name="Google Shape;3132;g358fe18d560_3_3090"/>
            <p:cNvGrpSpPr/>
            <p:nvPr/>
          </p:nvGrpSpPr>
          <p:grpSpPr>
            <a:xfrm>
              <a:off x="143617" y="4482551"/>
              <a:ext cx="2909282" cy="1089723"/>
              <a:chOff x="6139625" y="939075"/>
              <a:chExt cx="1818642" cy="681247"/>
            </a:xfrm>
          </p:grpSpPr>
          <p:sp>
            <p:nvSpPr>
              <p:cNvPr id="3133" name="Google Shape;3133;g358fe18d560_3_3090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4" name="Google Shape;3134;g358fe18d560_3_3090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5" name="Google Shape;3135;g358fe18d560_3_3090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6" name="Google Shape;3136;g358fe18d560_3_3090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37" name="Google Shape;3137;g358fe18d560_3_3090"/>
            <p:cNvGrpSpPr/>
            <p:nvPr/>
          </p:nvGrpSpPr>
          <p:grpSpPr>
            <a:xfrm>
              <a:off x="6864042" y="4440138"/>
              <a:ext cx="2909282" cy="1089723"/>
              <a:chOff x="6139625" y="939075"/>
              <a:chExt cx="1818642" cy="681247"/>
            </a:xfrm>
          </p:grpSpPr>
          <p:sp>
            <p:nvSpPr>
              <p:cNvPr id="3138" name="Google Shape;3138;g358fe18d560_3_3090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9" name="Google Shape;3139;g358fe18d560_3_3090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0" name="Google Shape;3140;g358fe18d560_3_3090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1" name="Google Shape;3141;g358fe18d560_3_3090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42" name="Google Shape;3142;g358fe18d560_3_3090"/>
            <p:cNvGrpSpPr/>
            <p:nvPr/>
          </p:nvGrpSpPr>
          <p:grpSpPr>
            <a:xfrm>
              <a:off x="7742467" y="4150263"/>
              <a:ext cx="2909282" cy="1089723"/>
              <a:chOff x="6139625" y="939075"/>
              <a:chExt cx="1818642" cy="681247"/>
            </a:xfrm>
          </p:grpSpPr>
          <p:sp>
            <p:nvSpPr>
              <p:cNvPr id="3143" name="Google Shape;3143;g358fe18d560_3_3090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4" name="Google Shape;3144;g358fe18d560_3_3090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5" name="Google Shape;3145;g358fe18d560_3_3090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6" name="Google Shape;3146;g358fe18d560_3_3090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47" name="Google Shape;3147;g358fe18d560_3_3090"/>
            <p:cNvGrpSpPr/>
            <p:nvPr/>
          </p:nvGrpSpPr>
          <p:grpSpPr>
            <a:xfrm>
              <a:off x="6334376" y="4948291"/>
              <a:ext cx="942695" cy="390401"/>
              <a:chOff x="5525375" y="1545600"/>
              <a:chExt cx="289650" cy="119950"/>
            </a:xfrm>
          </p:grpSpPr>
          <p:sp>
            <p:nvSpPr>
              <p:cNvPr id="3148" name="Google Shape;3148;g358fe18d560_3_3090"/>
              <p:cNvSpPr/>
              <p:nvPr/>
            </p:nvSpPr>
            <p:spPr>
              <a:xfrm>
                <a:off x="5525375" y="1545600"/>
                <a:ext cx="2896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4798" extrusionOk="0">
                    <a:moveTo>
                      <a:pt x="4148" y="1"/>
                    </a:moveTo>
                    <a:cubicBezTo>
                      <a:pt x="3896" y="1"/>
                      <a:pt x="3639" y="27"/>
                      <a:pt x="3382" y="82"/>
                    </a:cubicBezTo>
                    <a:cubicBezTo>
                      <a:pt x="1263" y="535"/>
                      <a:pt x="1" y="2737"/>
                      <a:pt x="667" y="4797"/>
                    </a:cubicBezTo>
                    <a:lnTo>
                      <a:pt x="11586" y="4797"/>
                    </a:lnTo>
                    <a:cubicBezTo>
                      <a:pt x="11478" y="3618"/>
                      <a:pt x="10478" y="2713"/>
                      <a:pt x="9288" y="2713"/>
                    </a:cubicBezTo>
                    <a:cubicBezTo>
                      <a:pt x="8740" y="2713"/>
                      <a:pt x="8204" y="2916"/>
                      <a:pt x="7787" y="3273"/>
                    </a:cubicBezTo>
                    <a:cubicBezTo>
                      <a:pt x="7589" y="1380"/>
                      <a:pt x="5975" y="1"/>
                      <a:pt x="4148" y="1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9" name="Google Shape;3149;g358fe18d560_3_3090"/>
              <p:cNvSpPr/>
              <p:nvPr/>
            </p:nvSpPr>
            <p:spPr>
              <a:xfrm>
                <a:off x="5700100" y="1625025"/>
                <a:ext cx="223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168" extrusionOk="0">
                    <a:moveTo>
                      <a:pt x="703" y="1"/>
                    </a:moveTo>
                    <a:cubicBezTo>
                      <a:pt x="382" y="287"/>
                      <a:pt x="132" y="668"/>
                      <a:pt x="1" y="1084"/>
                    </a:cubicBezTo>
                    <a:lnTo>
                      <a:pt x="275" y="1168"/>
                    </a:lnTo>
                    <a:cubicBezTo>
                      <a:pt x="394" y="798"/>
                      <a:pt x="608" y="465"/>
                      <a:pt x="894" y="215"/>
                    </a:cubicBez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50" name="Google Shape;3150;g358fe18d560_3_3090"/>
            <p:cNvGrpSpPr/>
            <p:nvPr/>
          </p:nvGrpSpPr>
          <p:grpSpPr>
            <a:xfrm>
              <a:off x="-1528709" y="1714420"/>
              <a:ext cx="2740512" cy="1026571"/>
              <a:chOff x="6139625" y="939075"/>
              <a:chExt cx="1818642" cy="681247"/>
            </a:xfrm>
          </p:grpSpPr>
          <p:sp>
            <p:nvSpPr>
              <p:cNvPr id="3151" name="Google Shape;3151;g358fe18d560_3_3090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2" name="Google Shape;3152;g358fe18d560_3_3090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3" name="Google Shape;3153;g358fe18d560_3_3090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4" name="Google Shape;3154;g358fe18d560_3_3090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55" name="Google Shape;3155;g358fe18d560_3_3090"/>
            <p:cNvGrpSpPr/>
            <p:nvPr/>
          </p:nvGrpSpPr>
          <p:grpSpPr>
            <a:xfrm rot="10800000">
              <a:off x="7340006" y="-380956"/>
              <a:ext cx="2740512" cy="1026571"/>
              <a:chOff x="6139625" y="939075"/>
              <a:chExt cx="1818642" cy="681247"/>
            </a:xfrm>
          </p:grpSpPr>
          <p:sp>
            <p:nvSpPr>
              <p:cNvPr id="3156" name="Google Shape;3156;g358fe18d560_3_3090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7" name="Google Shape;3157;g358fe18d560_3_3090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8" name="Google Shape;3158;g358fe18d560_3_3090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9" name="Google Shape;3159;g358fe18d560_3_3090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60" name="Google Shape;3160;g358fe18d560_3_3090"/>
          <p:cNvGrpSpPr/>
          <p:nvPr/>
        </p:nvGrpSpPr>
        <p:grpSpPr>
          <a:xfrm>
            <a:off x="362774" y="8401146"/>
            <a:ext cx="2466026" cy="1571378"/>
            <a:chOff x="6197575" y="1890475"/>
            <a:chExt cx="2439195" cy="1554281"/>
          </a:xfrm>
        </p:grpSpPr>
        <p:sp>
          <p:nvSpPr>
            <p:cNvPr id="3161" name="Google Shape;3161;g358fe18d560_3_3090"/>
            <p:cNvSpPr/>
            <p:nvPr/>
          </p:nvSpPr>
          <p:spPr>
            <a:xfrm>
              <a:off x="6568452" y="1890475"/>
              <a:ext cx="1697879" cy="1503624"/>
            </a:xfrm>
            <a:custGeom>
              <a:avLst/>
              <a:gdLst/>
              <a:ahLst/>
              <a:cxnLst/>
              <a:rect l="l" t="t" r="r" b="b"/>
              <a:pathLst>
                <a:path w="49436" h="43780" extrusionOk="0">
                  <a:moveTo>
                    <a:pt x="24718" y="0"/>
                  </a:moveTo>
                  <a:cubicBezTo>
                    <a:pt x="8895" y="0"/>
                    <a:pt x="2311" y="11549"/>
                    <a:pt x="1156" y="20800"/>
                  </a:cubicBezTo>
                  <a:cubicBezTo>
                    <a:pt x="1" y="30040"/>
                    <a:pt x="1156" y="43779"/>
                    <a:pt x="1156" y="43779"/>
                  </a:cubicBezTo>
                  <a:lnTo>
                    <a:pt x="14550" y="43779"/>
                  </a:lnTo>
                  <a:lnTo>
                    <a:pt x="14550" y="29694"/>
                  </a:lnTo>
                  <a:cubicBezTo>
                    <a:pt x="14550" y="24372"/>
                    <a:pt x="17205" y="16169"/>
                    <a:pt x="24718" y="16169"/>
                  </a:cubicBezTo>
                  <a:cubicBezTo>
                    <a:pt x="32219" y="16169"/>
                    <a:pt x="34874" y="24372"/>
                    <a:pt x="34874" y="29694"/>
                  </a:cubicBezTo>
                  <a:lnTo>
                    <a:pt x="34874" y="43779"/>
                  </a:lnTo>
                  <a:lnTo>
                    <a:pt x="48269" y="43779"/>
                  </a:lnTo>
                  <a:cubicBezTo>
                    <a:pt x="48269" y="43779"/>
                    <a:pt x="49436" y="30040"/>
                    <a:pt x="48281" y="20800"/>
                  </a:cubicBezTo>
                  <a:cubicBezTo>
                    <a:pt x="47126" y="11549"/>
                    <a:pt x="40542" y="0"/>
                    <a:pt x="247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g358fe18d560_3_3090"/>
            <p:cNvSpPr/>
            <p:nvPr/>
          </p:nvSpPr>
          <p:spPr>
            <a:xfrm>
              <a:off x="6676428" y="1993919"/>
              <a:ext cx="1481952" cy="1400589"/>
            </a:xfrm>
            <a:custGeom>
              <a:avLst/>
              <a:gdLst/>
              <a:ahLst/>
              <a:cxnLst/>
              <a:rect l="l" t="t" r="r" b="b"/>
              <a:pathLst>
                <a:path w="43149" h="40780" extrusionOk="0">
                  <a:moveTo>
                    <a:pt x="21574" y="0"/>
                  </a:moveTo>
                  <a:cubicBezTo>
                    <a:pt x="10942" y="0"/>
                    <a:pt x="2631" y="8323"/>
                    <a:pt x="1131" y="18372"/>
                  </a:cubicBezTo>
                  <a:cubicBezTo>
                    <a:pt x="0" y="25932"/>
                    <a:pt x="572" y="36171"/>
                    <a:pt x="917" y="40779"/>
                  </a:cubicBezTo>
                  <a:lnTo>
                    <a:pt x="11406" y="40779"/>
                  </a:lnTo>
                  <a:lnTo>
                    <a:pt x="11406" y="26682"/>
                  </a:lnTo>
                  <a:cubicBezTo>
                    <a:pt x="11406" y="21360"/>
                    <a:pt x="14061" y="13157"/>
                    <a:pt x="21574" y="13157"/>
                  </a:cubicBezTo>
                  <a:cubicBezTo>
                    <a:pt x="29087" y="13157"/>
                    <a:pt x="31742" y="21360"/>
                    <a:pt x="31742" y="26682"/>
                  </a:cubicBezTo>
                  <a:lnTo>
                    <a:pt x="31742" y="40767"/>
                  </a:lnTo>
                  <a:lnTo>
                    <a:pt x="42232" y="40767"/>
                  </a:lnTo>
                  <a:cubicBezTo>
                    <a:pt x="42577" y="36160"/>
                    <a:pt x="43148" y="25920"/>
                    <a:pt x="42017" y="18360"/>
                  </a:cubicBezTo>
                  <a:cubicBezTo>
                    <a:pt x="40517" y="8311"/>
                    <a:pt x="32207" y="0"/>
                    <a:pt x="215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g358fe18d560_3_3090"/>
            <p:cNvSpPr/>
            <p:nvPr/>
          </p:nvSpPr>
          <p:spPr>
            <a:xfrm>
              <a:off x="6849794" y="2140292"/>
              <a:ext cx="1134793" cy="1253799"/>
            </a:xfrm>
            <a:custGeom>
              <a:avLst/>
              <a:gdLst/>
              <a:ahLst/>
              <a:cxnLst/>
              <a:rect l="l" t="t" r="r" b="b"/>
              <a:pathLst>
                <a:path w="33041" h="36506" extrusionOk="0">
                  <a:moveTo>
                    <a:pt x="16526" y="1"/>
                  </a:moveTo>
                  <a:cubicBezTo>
                    <a:pt x="5430" y="1"/>
                    <a:pt x="0" y="10407"/>
                    <a:pt x="0" y="18491"/>
                  </a:cubicBezTo>
                  <a:lnTo>
                    <a:pt x="0" y="36505"/>
                  </a:lnTo>
                  <a:lnTo>
                    <a:pt x="6358" y="36505"/>
                  </a:lnTo>
                  <a:lnTo>
                    <a:pt x="6358" y="22420"/>
                  </a:lnTo>
                  <a:cubicBezTo>
                    <a:pt x="6358" y="17098"/>
                    <a:pt x="9013" y="8895"/>
                    <a:pt x="16526" y="8895"/>
                  </a:cubicBezTo>
                  <a:cubicBezTo>
                    <a:pt x="24027" y="8895"/>
                    <a:pt x="26694" y="17098"/>
                    <a:pt x="26694" y="22420"/>
                  </a:cubicBezTo>
                  <a:lnTo>
                    <a:pt x="26694" y="36505"/>
                  </a:lnTo>
                  <a:lnTo>
                    <a:pt x="33040" y="36505"/>
                  </a:lnTo>
                  <a:lnTo>
                    <a:pt x="33040" y="18491"/>
                  </a:lnTo>
                  <a:cubicBezTo>
                    <a:pt x="33040" y="10407"/>
                    <a:pt x="27611" y="1"/>
                    <a:pt x="16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g358fe18d560_3_3090"/>
            <p:cNvSpPr/>
            <p:nvPr/>
          </p:nvSpPr>
          <p:spPr>
            <a:xfrm>
              <a:off x="6981056" y="2287112"/>
              <a:ext cx="872672" cy="1106974"/>
            </a:xfrm>
            <a:custGeom>
              <a:avLst/>
              <a:gdLst/>
              <a:ahLst/>
              <a:cxnLst/>
              <a:rect l="l" t="t" r="r" b="b"/>
              <a:pathLst>
                <a:path w="25409" h="32231" extrusionOk="0">
                  <a:moveTo>
                    <a:pt x="12704" y="0"/>
                  </a:moveTo>
                  <a:cubicBezTo>
                    <a:pt x="3346" y="0"/>
                    <a:pt x="0" y="8787"/>
                    <a:pt x="0" y="16288"/>
                  </a:cubicBezTo>
                  <a:lnTo>
                    <a:pt x="0" y="32230"/>
                  </a:lnTo>
                  <a:lnTo>
                    <a:pt x="2536" y="32230"/>
                  </a:lnTo>
                  <a:lnTo>
                    <a:pt x="2536" y="18145"/>
                  </a:lnTo>
                  <a:cubicBezTo>
                    <a:pt x="2536" y="12823"/>
                    <a:pt x="5191" y="4620"/>
                    <a:pt x="12704" y="4620"/>
                  </a:cubicBezTo>
                  <a:cubicBezTo>
                    <a:pt x="20217" y="4620"/>
                    <a:pt x="22872" y="12823"/>
                    <a:pt x="22872" y="18145"/>
                  </a:cubicBezTo>
                  <a:lnTo>
                    <a:pt x="22872" y="32230"/>
                  </a:lnTo>
                  <a:lnTo>
                    <a:pt x="25408" y="32230"/>
                  </a:lnTo>
                  <a:lnTo>
                    <a:pt x="25408" y="16288"/>
                  </a:lnTo>
                  <a:cubicBezTo>
                    <a:pt x="25408" y="8787"/>
                    <a:pt x="22063" y="0"/>
                    <a:pt x="127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g358fe18d560_3_3090"/>
            <p:cNvSpPr/>
            <p:nvPr/>
          </p:nvSpPr>
          <p:spPr>
            <a:xfrm>
              <a:off x="6197575" y="2958534"/>
              <a:ext cx="1071014" cy="486222"/>
            </a:xfrm>
            <a:custGeom>
              <a:avLst/>
              <a:gdLst/>
              <a:ahLst/>
              <a:cxnLst/>
              <a:rect l="l" t="t" r="r" b="b"/>
              <a:pathLst>
                <a:path w="31184" h="14157" extrusionOk="0">
                  <a:moveTo>
                    <a:pt x="14571" y="0"/>
                  </a:moveTo>
                  <a:cubicBezTo>
                    <a:pt x="14181" y="0"/>
                    <a:pt x="13784" y="31"/>
                    <a:pt x="13384" y="95"/>
                  </a:cubicBezTo>
                  <a:cubicBezTo>
                    <a:pt x="9085" y="774"/>
                    <a:pt x="7264" y="4882"/>
                    <a:pt x="7264" y="4882"/>
                  </a:cubicBezTo>
                  <a:cubicBezTo>
                    <a:pt x="7264" y="4882"/>
                    <a:pt x="7069" y="4853"/>
                    <a:pt x="6754" y="4853"/>
                  </a:cubicBezTo>
                  <a:cubicBezTo>
                    <a:pt x="5931" y="4853"/>
                    <a:pt x="4283" y="5046"/>
                    <a:pt x="3120" y="6441"/>
                  </a:cubicBezTo>
                  <a:cubicBezTo>
                    <a:pt x="1501" y="8370"/>
                    <a:pt x="2489" y="11109"/>
                    <a:pt x="2489" y="11109"/>
                  </a:cubicBezTo>
                  <a:cubicBezTo>
                    <a:pt x="1" y="11609"/>
                    <a:pt x="501" y="14157"/>
                    <a:pt x="501" y="14157"/>
                  </a:cubicBezTo>
                  <a:lnTo>
                    <a:pt x="31124" y="14157"/>
                  </a:lnTo>
                  <a:cubicBezTo>
                    <a:pt x="31183" y="9930"/>
                    <a:pt x="27135" y="9799"/>
                    <a:pt x="27135" y="9799"/>
                  </a:cubicBezTo>
                  <a:cubicBezTo>
                    <a:pt x="27135" y="9799"/>
                    <a:pt x="27135" y="7430"/>
                    <a:pt x="25647" y="6501"/>
                  </a:cubicBezTo>
                  <a:cubicBezTo>
                    <a:pt x="24975" y="6076"/>
                    <a:pt x="24211" y="5960"/>
                    <a:pt x="23575" y="5960"/>
                  </a:cubicBezTo>
                  <a:cubicBezTo>
                    <a:pt x="22802" y="5960"/>
                    <a:pt x="22218" y="6132"/>
                    <a:pt x="22218" y="6132"/>
                  </a:cubicBezTo>
                  <a:cubicBezTo>
                    <a:pt x="21603" y="2914"/>
                    <a:pt x="18373" y="0"/>
                    <a:pt x="14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g358fe18d560_3_3090"/>
            <p:cNvSpPr/>
            <p:nvPr/>
          </p:nvSpPr>
          <p:spPr>
            <a:xfrm>
              <a:off x="6276497" y="3060570"/>
              <a:ext cx="910726" cy="384183"/>
            </a:xfrm>
            <a:custGeom>
              <a:avLst/>
              <a:gdLst/>
              <a:ahLst/>
              <a:cxnLst/>
              <a:rect l="l" t="t" r="r" b="b"/>
              <a:pathLst>
                <a:path w="26517" h="11186" extrusionOk="0">
                  <a:moveTo>
                    <a:pt x="11729" y="1"/>
                  </a:moveTo>
                  <a:cubicBezTo>
                    <a:pt x="11497" y="1"/>
                    <a:pt x="11258" y="14"/>
                    <a:pt x="11014" y="41"/>
                  </a:cubicBezTo>
                  <a:cubicBezTo>
                    <a:pt x="7228" y="482"/>
                    <a:pt x="6347" y="4101"/>
                    <a:pt x="6347" y="4101"/>
                  </a:cubicBezTo>
                  <a:cubicBezTo>
                    <a:pt x="6319" y="4101"/>
                    <a:pt x="6291" y="4101"/>
                    <a:pt x="6263" y="4101"/>
                  </a:cubicBezTo>
                  <a:cubicBezTo>
                    <a:pt x="5007" y="4101"/>
                    <a:pt x="3803" y="4622"/>
                    <a:pt x="2930" y="5518"/>
                  </a:cubicBezTo>
                  <a:cubicBezTo>
                    <a:pt x="1442" y="7078"/>
                    <a:pt x="1930" y="8816"/>
                    <a:pt x="1930" y="8816"/>
                  </a:cubicBezTo>
                  <a:cubicBezTo>
                    <a:pt x="1" y="9507"/>
                    <a:pt x="72" y="11186"/>
                    <a:pt x="72" y="11186"/>
                  </a:cubicBezTo>
                  <a:lnTo>
                    <a:pt x="26516" y="11186"/>
                  </a:lnTo>
                  <a:cubicBezTo>
                    <a:pt x="26163" y="8143"/>
                    <a:pt x="23291" y="8078"/>
                    <a:pt x="23044" y="8078"/>
                  </a:cubicBezTo>
                  <a:cubicBezTo>
                    <a:pt x="23033" y="8078"/>
                    <a:pt x="23028" y="8078"/>
                    <a:pt x="23028" y="8078"/>
                  </a:cubicBezTo>
                  <a:cubicBezTo>
                    <a:pt x="23028" y="8078"/>
                    <a:pt x="23349" y="6328"/>
                    <a:pt x="22039" y="5090"/>
                  </a:cubicBezTo>
                  <a:cubicBezTo>
                    <a:pt x="21491" y="4567"/>
                    <a:pt x="20683" y="4415"/>
                    <a:pt x="19928" y="4415"/>
                  </a:cubicBezTo>
                  <a:cubicBezTo>
                    <a:pt x="18878" y="4415"/>
                    <a:pt x="17932" y="4709"/>
                    <a:pt x="17932" y="4709"/>
                  </a:cubicBezTo>
                  <a:cubicBezTo>
                    <a:pt x="17230" y="2792"/>
                    <a:pt x="15110" y="1"/>
                    <a:pt x="11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g358fe18d560_3_3090"/>
            <p:cNvSpPr/>
            <p:nvPr/>
          </p:nvSpPr>
          <p:spPr>
            <a:xfrm>
              <a:off x="7566202" y="2958534"/>
              <a:ext cx="1070568" cy="486222"/>
            </a:xfrm>
            <a:custGeom>
              <a:avLst/>
              <a:gdLst/>
              <a:ahLst/>
              <a:cxnLst/>
              <a:rect l="l" t="t" r="r" b="b"/>
              <a:pathLst>
                <a:path w="31171" h="14157" extrusionOk="0">
                  <a:moveTo>
                    <a:pt x="16612" y="0"/>
                  </a:moveTo>
                  <a:cubicBezTo>
                    <a:pt x="12811" y="0"/>
                    <a:pt x="9580" y="2914"/>
                    <a:pt x="8954" y="6132"/>
                  </a:cubicBezTo>
                  <a:cubicBezTo>
                    <a:pt x="8954" y="6132"/>
                    <a:pt x="8373" y="5960"/>
                    <a:pt x="7603" y="5960"/>
                  </a:cubicBezTo>
                  <a:cubicBezTo>
                    <a:pt x="6970" y="5960"/>
                    <a:pt x="6208" y="6076"/>
                    <a:pt x="5537" y="6501"/>
                  </a:cubicBezTo>
                  <a:cubicBezTo>
                    <a:pt x="4048" y="7430"/>
                    <a:pt x="4048" y="9799"/>
                    <a:pt x="4048" y="9799"/>
                  </a:cubicBezTo>
                  <a:cubicBezTo>
                    <a:pt x="4048" y="9799"/>
                    <a:pt x="0" y="9930"/>
                    <a:pt x="72" y="14157"/>
                  </a:cubicBezTo>
                  <a:lnTo>
                    <a:pt x="30683" y="14157"/>
                  </a:lnTo>
                  <a:cubicBezTo>
                    <a:pt x="30683" y="14157"/>
                    <a:pt x="31171" y="11609"/>
                    <a:pt x="28682" y="11109"/>
                  </a:cubicBezTo>
                  <a:cubicBezTo>
                    <a:pt x="28682" y="11109"/>
                    <a:pt x="29682" y="8370"/>
                    <a:pt x="28063" y="6441"/>
                  </a:cubicBezTo>
                  <a:cubicBezTo>
                    <a:pt x="26892" y="5046"/>
                    <a:pt x="25248" y="4853"/>
                    <a:pt x="24427" y="4853"/>
                  </a:cubicBezTo>
                  <a:cubicBezTo>
                    <a:pt x="24113" y="4853"/>
                    <a:pt x="23920" y="4882"/>
                    <a:pt x="23920" y="4882"/>
                  </a:cubicBezTo>
                  <a:cubicBezTo>
                    <a:pt x="23920" y="4882"/>
                    <a:pt x="22086" y="774"/>
                    <a:pt x="17800" y="95"/>
                  </a:cubicBezTo>
                  <a:cubicBezTo>
                    <a:pt x="17400" y="31"/>
                    <a:pt x="17003" y="0"/>
                    <a:pt x="166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g358fe18d560_3_3090"/>
            <p:cNvSpPr/>
            <p:nvPr/>
          </p:nvSpPr>
          <p:spPr>
            <a:xfrm>
              <a:off x="7647562" y="3060570"/>
              <a:ext cx="910692" cy="384183"/>
            </a:xfrm>
            <a:custGeom>
              <a:avLst/>
              <a:gdLst/>
              <a:ahLst/>
              <a:cxnLst/>
              <a:rect l="l" t="t" r="r" b="b"/>
              <a:pathLst>
                <a:path w="26516" h="11186" extrusionOk="0">
                  <a:moveTo>
                    <a:pt x="14778" y="1"/>
                  </a:moveTo>
                  <a:cubicBezTo>
                    <a:pt x="11406" y="1"/>
                    <a:pt x="9287" y="2792"/>
                    <a:pt x="8585" y="4709"/>
                  </a:cubicBezTo>
                  <a:cubicBezTo>
                    <a:pt x="8585" y="4709"/>
                    <a:pt x="7638" y="4415"/>
                    <a:pt x="6588" y="4415"/>
                  </a:cubicBezTo>
                  <a:cubicBezTo>
                    <a:pt x="5833" y="4415"/>
                    <a:pt x="5025" y="4567"/>
                    <a:pt x="4477" y="5090"/>
                  </a:cubicBezTo>
                  <a:cubicBezTo>
                    <a:pt x="3168" y="6328"/>
                    <a:pt x="3489" y="8078"/>
                    <a:pt x="3489" y="8078"/>
                  </a:cubicBezTo>
                  <a:cubicBezTo>
                    <a:pt x="3489" y="8078"/>
                    <a:pt x="3483" y="8078"/>
                    <a:pt x="3472" y="8078"/>
                  </a:cubicBezTo>
                  <a:cubicBezTo>
                    <a:pt x="3226" y="8078"/>
                    <a:pt x="354" y="8143"/>
                    <a:pt x="1" y="11186"/>
                  </a:cubicBezTo>
                  <a:lnTo>
                    <a:pt x="26444" y="11186"/>
                  </a:lnTo>
                  <a:cubicBezTo>
                    <a:pt x="26444" y="11186"/>
                    <a:pt x="26516" y="9507"/>
                    <a:pt x="24587" y="8816"/>
                  </a:cubicBezTo>
                  <a:cubicBezTo>
                    <a:pt x="24587" y="8816"/>
                    <a:pt x="25075" y="7078"/>
                    <a:pt x="23587" y="5518"/>
                  </a:cubicBezTo>
                  <a:cubicBezTo>
                    <a:pt x="22713" y="4622"/>
                    <a:pt x="21509" y="4101"/>
                    <a:pt x="20243" y="4101"/>
                  </a:cubicBezTo>
                  <a:cubicBezTo>
                    <a:pt x="20214" y="4101"/>
                    <a:pt x="20186" y="4101"/>
                    <a:pt x="20158" y="4101"/>
                  </a:cubicBezTo>
                  <a:cubicBezTo>
                    <a:pt x="20158" y="4101"/>
                    <a:pt x="19289" y="482"/>
                    <a:pt x="15491" y="41"/>
                  </a:cubicBezTo>
                  <a:cubicBezTo>
                    <a:pt x="15247" y="14"/>
                    <a:pt x="15009" y="1"/>
                    <a:pt x="147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9" name="Google Shape;3169;g358fe18d560_3_3090"/>
          <p:cNvGrpSpPr/>
          <p:nvPr/>
        </p:nvGrpSpPr>
        <p:grpSpPr>
          <a:xfrm>
            <a:off x="16861536" y="1385791"/>
            <a:ext cx="2064687" cy="2467124"/>
            <a:chOff x="3840250" y="590138"/>
            <a:chExt cx="1090350" cy="1302875"/>
          </a:xfrm>
        </p:grpSpPr>
        <p:sp>
          <p:nvSpPr>
            <p:cNvPr id="3170" name="Google Shape;3170;g358fe18d560_3_3090"/>
            <p:cNvSpPr/>
            <p:nvPr/>
          </p:nvSpPr>
          <p:spPr>
            <a:xfrm>
              <a:off x="3868225" y="590138"/>
              <a:ext cx="523900" cy="373575"/>
            </a:xfrm>
            <a:custGeom>
              <a:avLst/>
              <a:gdLst/>
              <a:ahLst/>
              <a:cxnLst/>
              <a:rect l="l" t="t" r="r" b="b"/>
              <a:pathLst>
                <a:path w="20956" h="14943" extrusionOk="0">
                  <a:moveTo>
                    <a:pt x="10478" y="1"/>
                  </a:moveTo>
                  <a:cubicBezTo>
                    <a:pt x="10478" y="1"/>
                    <a:pt x="1" y="14943"/>
                    <a:pt x="10478" y="14943"/>
                  </a:cubicBezTo>
                  <a:cubicBezTo>
                    <a:pt x="20956" y="14943"/>
                    <a:pt x="10478" y="1"/>
                    <a:pt x="1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g358fe18d560_3_3090"/>
            <p:cNvSpPr/>
            <p:nvPr/>
          </p:nvSpPr>
          <p:spPr>
            <a:xfrm>
              <a:off x="3963475" y="669913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68" y="0"/>
                  </a:moveTo>
                  <a:cubicBezTo>
                    <a:pt x="6668" y="0"/>
                    <a:pt x="1" y="9502"/>
                    <a:pt x="6668" y="9502"/>
                  </a:cubicBezTo>
                  <a:cubicBezTo>
                    <a:pt x="13324" y="9502"/>
                    <a:pt x="6668" y="0"/>
                    <a:pt x="6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g358fe18d560_3_3090"/>
            <p:cNvSpPr/>
            <p:nvPr/>
          </p:nvSpPr>
          <p:spPr>
            <a:xfrm>
              <a:off x="4035800" y="747113"/>
              <a:ext cx="76525" cy="169300"/>
            </a:xfrm>
            <a:custGeom>
              <a:avLst/>
              <a:gdLst/>
              <a:ahLst/>
              <a:cxnLst/>
              <a:rect l="l" t="t" r="r" b="b"/>
              <a:pathLst>
                <a:path w="3061" h="6772" extrusionOk="0">
                  <a:moveTo>
                    <a:pt x="1922" y="1"/>
                  </a:moveTo>
                  <a:cubicBezTo>
                    <a:pt x="1675" y="1"/>
                    <a:pt x="1386" y="169"/>
                    <a:pt x="1096" y="508"/>
                  </a:cubicBezTo>
                  <a:cubicBezTo>
                    <a:pt x="477" y="1234"/>
                    <a:pt x="1" y="3913"/>
                    <a:pt x="227" y="5354"/>
                  </a:cubicBezTo>
                  <a:cubicBezTo>
                    <a:pt x="385" y="6308"/>
                    <a:pt x="1018" y="6771"/>
                    <a:pt x="1614" y="6771"/>
                  </a:cubicBezTo>
                  <a:cubicBezTo>
                    <a:pt x="1918" y="6771"/>
                    <a:pt x="2213" y="6651"/>
                    <a:pt x="2430" y="6414"/>
                  </a:cubicBezTo>
                  <a:cubicBezTo>
                    <a:pt x="3061" y="5699"/>
                    <a:pt x="2096" y="4378"/>
                    <a:pt x="2430" y="2925"/>
                  </a:cubicBezTo>
                  <a:cubicBezTo>
                    <a:pt x="2876" y="981"/>
                    <a:pt x="2519" y="1"/>
                    <a:pt x="19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g358fe18d560_3_3090"/>
            <p:cNvSpPr/>
            <p:nvPr/>
          </p:nvSpPr>
          <p:spPr>
            <a:xfrm>
              <a:off x="4332875" y="729438"/>
              <a:ext cx="523900" cy="373575"/>
            </a:xfrm>
            <a:custGeom>
              <a:avLst/>
              <a:gdLst/>
              <a:ahLst/>
              <a:cxnLst/>
              <a:rect l="l" t="t" r="r" b="b"/>
              <a:pathLst>
                <a:path w="20956" h="14943" extrusionOk="0">
                  <a:moveTo>
                    <a:pt x="10478" y="1"/>
                  </a:moveTo>
                  <a:cubicBezTo>
                    <a:pt x="10478" y="1"/>
                    <a:pt x="0" y="14943"/>
                    <a:pt x="10478" y="14943"/>
                  </a:cubicBezTo>
                  <a:cubicBezTo>
                    <a:pt x="20955" y="14943"/>
                    <a:pt x="10478" y="1"/>
                    <a:pt x="1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g358fe18d560_3_3090"/>
            <p:cNvSpPr/>
            <p:nvPr/>
          </p:nvSpPr>
          <p:spPr>
            <a:xfrm>
              <a:off x="4428425" y="809213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56" y="0"/>
                  </a:moveTo>
                  <a:cubicBezTo>
                    <a:pt x="6656" y="0"/>
                    <a:pt x="0" y="9502"/>
                    <a:pt x="6656" y="9502"/>
                  </a:cubicBezTo>
                  <a:cubicBezTo>
                    <a:pt x="13323" y="9502"/>
                    <a:pt x="6656" y="0"/>
                    <a:pt x="6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g358fe18d560_3_3090"/>
            <p:cNvSpPr/>
            <p:nvPr/>
          </p:nvSpPr>
          <p:spPr>
            <a:xfrm>
              <a:off x="4500450" y="886438"/>
              <a:ext cx="76525" cy="169350"/>
            </a:xfrm>
            <a:custGeom>
              <a:avLst/>
              <a:gdLst/>
              <a:ahLst/>
              <a:cxnLst/>
              <a:rect l="l" t="t" r="r" b="b"/>
              <a:pathLst>
                <a:path w="3061" h="6774" extrusionOk="0">
                  <a:moveTo>
                    <a:pt x="1921" y="0"/>
                  </a:moveTo>
                  <a:cubicBezTo>
                    <a:pt x="1674" y="0"/>
                    <a:pt x="1385" y="169"/>
                    <a:pt x="1096" y="507"/>
                  </a:cubicBezTo>
                  <a:cubicBezTo>
                    <a:pt x="477" y="1233"/>
                    <a:pt x="1" y="3912"/>
                    <a:pt x="227" y="5353"/>
                  </a:cubicBezTo>
                  <a:cubicBezTo>
                    <a:pt x="384" y="6312"/>
                    <a:pt x="1014" y="6773"/>
                    <a:pt x="1609" y="6773"/>
                  </a:cubicBezTo>
                  <a:cubicBezTo>
                    <a:pt x="1914" y="6773"/>
                    <a:pt x="2211" y="6651"/>
                    <a:pt x="2429" y="6413"/>
                  </a:cubicBezTo>
                  <a:cubicBezTo>
                    <a:pt x="3060" y="5698"/>
                    <a:pt x="2096" y="4377"/>
                    <a:pt x="2429" y="2936"/>
                  </a:cubicBezTo>
                  <a:cubicBezTo>
                    <a:pt x="2876" y="983"/>
                    <a:pt x="2518" y="0"/>
                    <a:pt x="19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g358fe18d560_3_3090"/>
            <p:cNvSpPr/>
            <p:nvPr/>
          </p:nvSpPr>
          <p:spPr>
            <a:xfrm>
              <a:off x="4069450" y="1093763"/>
              <a:ext cx="523900" cy="373600"/>
            </a:xfrm>
            <a:custGeom>
              <a:avLst/>
              <a:gdLst/>
              <a:ahLst/>
              <a:cxnLst/>
              <a:rect l="l" t="t" r="r" b="b"/>
              <a:pathLst>
                <a:path w="20956" h="14944" extrusionOk="0">
                  <a:moveTo>
                    <a:pt x="10478" y="1"/>
                  </a:moveTo>
                  <a:cubicBezTo>
                    <a:pt x="10478" y="1"/>
                    <a:pt x="0" y="14943"/>
                    <a:pt x="10478" y="14943"/>
                  </a:cubicBezTo>
                  <a:cubicBezTo>
                    <a:pt x="20955" y="14943"/>
                    <a:pt x="10478" y="1"/>
                    <a:pt x="1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g358fe18d560_3_3090"/>
            <p:cNvSpPr/>
            <p:nvPr/>
          </p:nvSpPr>
          <p:spPr>
            <a:xfrm>
              <a:off x="4165000" y="1173238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56" y="1"/>
                  </a:moveTo>
                  <a:cubicBezTo>
                    <a:pt x="6656" y="1"/>
                    <a:pt x="0" y="9502"/>
                    <a:pt x="6656" y="9502"/>
                  </a:cubicBezTo>
                  <a:cubicBezTo>
                    <a:pt x="13323" y="9502"/>
                    <a:pt x="6656" y="1"/>
                    <a:pt x="66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g358fe18d560_3_3090"/>
            <p:cNvSpPr/>
            <p:nvPr/>
          </p:nvSpPr>
          <p:spPr>
            <a:xfrm>
              <a:off x="4237025" y="1250463"/>
              <a:ext cx="76525" cy="169500"/>
            </a:xfrm>
            <a:custGeom>
              <a:avLst/>
              <a:gdLst/>
              <a:ahLst/>
              <a:cxnLst/>
              <a:rect l="l" t="t" r="r" b="b"/>
              <a:pathLst>
                <a:path w="3061" h="6780" extrusionOk="0">
                  <a:moveTo>
                    <a:pt x="1921" y="0"/>
                  </a:moveTo>
                  <a:cubicBezTo>
                    <a:pt x="1674" y="0"/>
                    <a:pt x="1385" y="169"/>
                    <a:pt x="1096" y="507"/>
                  </a:cubicBezTo>
                  <a:cubicBezTo>
                    <a:pt x="477" y="1234"/>
                    <a:pt x="0" y="3913"/>
                    <a:pt x="227" y="5365"/>
                  </a:cubicBezTo>
                  <a:cubicBezTo>
                    <a:pt x="384" y="6316"/>
                    <a:pt x="1013" y="6779"/>
                    <a:pt x="1607" y="6779"/>
                  </a:cubicBezTo>
                  <a:cubicBezTo>
                    <a:pt x="1913" y="6779"/>
                    <a:pt x="2211" y="6656"/>
                    <a:pt x="2429" y="6413"/>
                  </a:cubicBezTo>
                  <a:cubicBezTo>
                    <a:pt x="3060" y="5710"/>
                    <a:pt x="2096" y="4377"/>
                    <a:pt x="2429" y="2936"/>
                  </a:cubicBezTo>
                  <a:cubicBezTo>
                    <a:pt x="2876" y="983"/>
                    <a:pt x="2518" y="0"/>
                    <a:pt x="19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g358fe18d560_3_3090"/>
            <p:cNvSpPr/>
            <p:nvPr/>
          </p:nvSpPr>
          <p:spPr>
            <a:xfrm>
              <a:off x="4406975" y="1291113"/>
              <a:ext cx="523625" cy="373300"/>
            </a:xfrm>
            <a:custGeom>
              <a:avLst/>
              <a:gdLst/>
              <a:ahLst/>
              <a:cxnLst/>
              <a:rect l="l" t="t" r="r" b="b"/>
              <a:pathLst>
                <a:path w="20945" h="14932" extrusionOk="0">
                  <a:moveTo>
                    <a:pt x="10478" y="1"/>
                  </a:moveTo>
                  <a:cubicBezTo>
                    <a:pt x="10478" y="1"/>
                    <a:pt x="1" y="14931"/>
                    <a:pt x="10478" y="14931"/>
                  </a:cubicBezTo>
                  <a:cubicBezTo>
                    <a:pt x="20944" y="14931"/>
                    <a:pt x="10478" y="1"/>
                    <a:pt x="1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g358fe18d560_3_3090"/>
            <p:cNvSpPr/>
            <p:nvPr/>
          </p:nvSpPr>
          <p:spPr>
            <a:xfrm>
              <a:off x="4502225" y="1370588"/>
              <a:ext cx="333125" cy="237550"/>
            </a:xfrm>
            <a:custGeom>
              <a:avLst/>
              <a:gdLst/>
              <a:ahLst/>
              <a:cxnLst/>
              <a:rect l="l" t="t" r="r" b="b"/>
              <a:pathLst>
                <a:path w="13325" h="9502" extrusionOk="0">
                  <a:moveTo>
                    <a:pt x="6668" y="1"/>
                  </a:moveTo>
                  <a:cubicBezTo>
                    <a:pt x="6668" y="1"/>
                    <a:pt x="1" y="9502"/>
                    <a:pt x="6668" y="9502"/>
                  </a:cubicBezTo>
                  <a:cubicBezTo>
                    <a:pt x="13324" y="9502"/>
                    <a:pt x="6668" y="1"/>
                    <a:pt x="6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g358fe18d560_3_3090"/>
            <p:cNvSpPr/>
            <p:nvPr/>
          </p:nvSpPr>
          <p:spPr>
            <a:xfrm>
              <a:off x="4574575" y="1447813"/>
              <a:ext cx="76525" cy="169350"/>
            </a:xfrm>
            <a:custGeom>
              <a:avLst/>
              <a:gdLst/>
              <a:ahLst/>
              <a:cxnLst/>
              <a:rect l="l" t="t" r="r" b="b"/>
              <a:pathLst>
                <a:path w="3061" h="6774" extrusionOk="0">
                  <a:moveTo>
                    <a:pt x="1915" y="0"/>
                  </a:moveTo>
                  <a:cubicBezTo>
                    <a:pt x="1669" y="0"/>
                    <a:pt x="1382" y="169"/>
                    <a:pt x="1096" y="507"/>
                  </a:cubicBezTo>
                  <a:cubicBezTo>
                    <a:pt x="476" y="1234"/>
                    <a:pt x="0" y="3912"/>
                    <a:pt x="226" y="5353"/>
                  </a:cubicBezTo>
                  <a:cubicBezTo>
                    <a:pt x="376" y="6312"/>
                    <a:pt x="1008" y="6773"/>
                    <a:pt x="1602" y="6773"/>
                  </a:cubicBezTo>
                  <a:cubicBezTo>
                    <a:pt x="1908" y="6773"/>
                    <a:pt x="2203" y="6651"/>
                    <a:pt x="2417" y="6413"/>
                  </a:cubicBezTo>
                  <a:cubicBezTo>
                    <a:pt x="3060" y="5698"/>
                    <a:pt x="2084" y="4377"/>
                    <a:pt x="2417" y="2936"/>
                  </a:cubicBezTo>
                  <a:cubicBezTo>
                    <a:pt x="2872" y="983"/>
                    <a:pt x="2511" y="0"/>
                    <a:pt x="19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g358fe18d560_3_3090"/>
            <p:cNvSpPr/>
            <p:nvPr/>
          </p:nvSpPr>
          <p:spPr>
            <a:xfrm>
              <a:off x="3840250" y="1519413"/>
              <a:ext cx="523600" cy="373600"/>
            </a:xfrm>
            <a:custGeom>
              <a:avLst/>
              <a:gdLst/>
              <a:ahLst/>
              <a:cxnLst/>
              <a:rect l="l" t="t" r="r" b="b"/>
              <a:pathLst>
                <a:path w="20944" h="14944" extrusionOk="0">
                  <a:moveTo>
                    <a:pt x="10466" y="1"/>
                  </a:moveTo>
                  <a:cubicBezTo>
                    <a:pt x="10466" y="1"/>
                    <a:pt x="0" y="14943"/>
                    <a:pt x="10466" y="14943"/>
                  </a:cubicBezTo>
                  <a:cubicBezTo>
                    <a:pt x="20944" y="14943"/>
                    <a:pt x="10466" y="1"/>
                    <a:pt x="104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g358fe18d560_3_3090"/>
            <p:cNvSpPr/>
            <p:nvPr/>
          </p:nvSpPr>
          <p:spPr>
            <a:xfrm>
              <a:off x="3935500" y="1599188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56" y="1"/>
                  </a:moveTo>
                  <a:cubicBezTo>
                    <a:pt x="6656" y="1"/>
                    <a:pt x="0" y="9502"/>
                    <a:pt x="6656" y="9502"/>
                  </a:cubicBezTo>
                  <a:cubicBezTo>
                    <a:pt x="13324" y="9502"/>
                    <a:pt x="6656" y="1"/>
                    <a:pt x="66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g358fe18d560_3_3090"/>
            <p:cNvSpPr/>
            <p:nvPr/>
          </p:nvSpPr>
          <p:spPr>
            <a:xfrm>
              <a:off x="4007525" y="1676388"/>
              <a:ext cx="76525" cy="169300"/>
            </a:xfrm>
            <a:custGeom>
              <a:avLst/>
              <a:gdLst/>
              <a:ahLst/>
              <a:cxnLst/>
              <a:rect l="l" t="t" r="r" b="b"/>
              <a:pathLst>
                <a:path w="3061" h="6772" extrusionOk="0">
                  <a:moveTo>
                    <a:pt x="1926" y="1"/>
                  </a:moveTo>
                  <a:cubicBezTo>
                    <a:pt x="1681" y="1"/>
                    <a:pt x="1394" y="170"/>
                    <a:pt x="1108" y="508"/>
                  </a:cubicBezTo>
                  <a:cubicBezTo>
                    <a:pt x="477" y="1235"/>
                    <a:pt x="1" y="3913"/>
                    <a:pt x="239" y="5354"/>
                  </a:cubicBezTo>
                  <a:cubicBezTo>
                    <a:pt x="389" y="6308"/>
                    <a:pt x="1024" y="6771"/>
                    <a:pt x="1620" y="6771"/>
                  </a:cubicBezTo>
                  <a:cubicBezTo>
                    <a:pt x="1923" y="6771"/>
                    <a:pt x="2217" y="6651"/>
                    <a:pt x="2430" y="6414"/>
                  </a:cubicBezTo>
                  <a:cubicBezTo>
                    <a:pt x="3061" y="5699"/>
                    <a:pt x="2096" y="4378"/>
                    <a:pt x="2430" y="2925"/>
                  </a:cubicBezTo>
                  <a:cubicBezTo>
                    <a:pt x="2876" y="981"/>
                    <a:pt x="2519" y="1"/>
                    <a:pt x="19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6" name="Google Shape;3186;g358fe18d560_3_3184"/>
          <p:cNvGrpSpPr/>
          <p:nvPr/>
        </p:nvGrpSpPr>
        <p:grpSpPr>
          <a:xfrm>
            <a:off x="40" y="7931132"/>
            <a:ext cx="18287835" cy="2879486"/>
            <a:chOff x="20" y="3965566"/>
            <a:chExt cx="9143918" cy="1439743"/>
          </a:xfrm>
        </p:grpSpPr>
        <p:grpSp>
          <p:nvGrpSpPr>
            <p:cNvPr id="3187" name="Google Shape;3187;g358fe18d560_3_3184"/>
            <p:cNvGrpSpPr/>
            <p:nvPr/>
          </p:nvGrpSpPr>
          <p:grpSpPr>
            <a:xfrm>
              <a:off x="20" y="3965566"/>
              <a:ext cx="3735756" cy="1175806"/>
              <a:chOff x="6399850" y="1440950"/>
              <a:chExt cx="1637125" cy="515275"/>
            </a:xfrm>
          </p:grpSpPr>
          <p:sp>
            <p:nvSpPr>
              <p:cNvPr id="3188" name="Google Shape;3188;g358fe18d560_3_3184"/>
              <p:cNvSpPr/>
              <p:nvPr/>
            </p:nvSpPr>
            <p:spPr>
              <a:xfrm>
                <a:off x="6399850" y="1440950"/>
                <a:ext cx="1637125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65485" h="20611" extrusionOk="0">
                    <a:moveTo>
                      <a:pt x="19574" y="1"/>
                    </a:moveTo>
                    <a:cubicBezTo>
                      <a:pt x="14776" y="1"/>
                      <a:pt x="10620" y="2918"/>
                      <a:pt x="8561" y="7192"/>
                    </a:cubicBezTo>
                    <a:cubicBezTo>
                      <a:pt x="6703" y="5359"/>
                      <a:pt x="4203" y="4323"/>
                      <a:pt x="1584" y="4311"/>
                    </a:cubicBezTo>
                    <a:cubicBezTo>
                      <a:pt x="1060" y="4311"/>
                      <a:pt x="524" y="4358"/>
                      <a:pt x="0" y="4442"/>
                    </a:cubicBezTo>
                    <a:lnTo>
                      <a:pt x="0" y="20610"/>
                    </a:lnTo>
                    <a:lnTo>
                      <a:pt x="65484" y="20610"/>
                    </a:lnTo>
                    <a:cubicBezTo>
                      <a:pt x="65342" y="17562"/>
                      <a:pt x="63008" y="15134"/>
                      <a:pt x="60127" y="15134"/>
                    </a:cubicBezTo>
                    <a:cubicBezTo>
                      <a:pt x="59257" y="15134"/>
                      <a:pt x="58400" y="15360"/>
                      <a:pt x="57638" y="15788"/>
                    </a:cubicBezTo>
                    <a:cubicBezTo>
                      <a:pt x="57138" y="10883"/>
                      <a:pt x="53269" y="7073"/>
                      <a:pt x="48566" y="7073"/>
                    </a:cubicBezTo>
                    <a:cubicBezTo>
                      <a:pt x="44946" y="7073"/>
                      <a:pt x="41803" y="9347"/>
                      <a:pt x="40338" y="12633"/>
                    </a:cubicBezTo>
                    <a:cubicBezTo>
                      <a:pt x="38898" y="10859"/>
                      <a:pt x="36767" y="9740"/>
                      <a:pt x="34409" y="9740"/>
                    </a:cubicBezTo>
                    <a:cubicBezTo>
                      <a:pt x="33457" y="9740"/>
                      <a:pt x="32528" y="9919"/>
                      <a:pt x="31647" y="10276"/>
                    </a:cubicBezTo>
                    <a:cubicBezTo>
                      <a:pt x="30361" y="4394"/>
                      <a:pt x="25444" y="1"/>
                      <a:pt x="19574" y="1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9" name="Google Shape;3189;g358fe18d560_3_3184"/>
              <p:cNvSpPr/>
              <p:nvPr/>
            </p:nvSpPr>
            <p:spPr>
              <a:xfrm>
                <a:off x="6611775" y="1618075"/>
                <a:ext cx="87525" cy="13722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5489" extrusionOk="0">
                    <a:moveTo>
                      <a:pt x="155" y="0"/>
                    </a:moveTo>
                    <a:lnTo>
                      <a:pt x="0" y="226"/>
                    </a:lnTo>
                    <a:cubicBezTo>
                      <a:pt x="24" y="238"/>
                      <a:pt x="2393" y="2250"/>
                      <a:pt x="3251" y="5489"/>
                    </a:cubicBezTo>
                    <a:lnTo>
                      <a:pt x="3501" y="5417"/>
                    </a:lnTo>
                    <a:cubicBezTo>
                      <a:pt x="2620" y="2084"/>
                      <a:pt x="179" y="24"/>
                      <a:pt x="1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0" name="Google Shape;3190;g358fe18d560_3_3184"/>
              <p:cNvSpPr/>
              <p:nvPr/>
            </p:nvSpPr>
            <p:spPr>
              <a:xfrm>
                <a:off x="6614450" y="1738400"/>
                <a:ext cx="197075" cy="81800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3272" extrusionOk="0">
                    <a:moveTo>
                      <a:pt x="5807" y="1"/>
                    </a:moveTo>
                    <a:cubicBezTo>
                      <a:pt x="3510" y="1"/>
                      <a:pt x="1204" y="1175"/>
                      <a:pt x="0" y="3117"/>
                    </a:cubicBezTo>
                    <a:lnTo>
                      <a:pt x="227" y="3271"/>
                    </a:lnTo>
                    <a:cubicBezTo>
                      <a:pt x="1375" y="1403"/>
                      <a:pt x="3597" y="275"/>
                      <a:pt x="5804" y="275"/>
                    </a:cubicBezTo>
                    <a:cubicBezTo>
                      <a:pt x="6481" y="275"/>
                      <a:pt x="7156" y="381"/>
                      <a:pt x="7799" y="604"/>
                    </a:cubicBezTo>
                    <a:lnTo>
                      <a:pt x="7882" y="342"/>
                    </a:lnTo>
                    <a:cubicBezTo>
                      <a:pt x="7213" y="111"/>
                      <a:pt x="6510" y="1"/>
                      <a:pt x="58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1" name="Google Shape;3191;g358fe18d560_3_3184"/>
              <p:cNvSpPr/>
              <p:nvPr/>
            </p:nvSpPr>
            <p:spPr>
              <a:xfrm>
                <a:off x="7377650" y="1755275"/>
                <a:ext cx="336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4371" extrusionOk="0">
                    <a:moveTo>
                      <a:pt x="1107" y="1"/>
                    </a:moveTo>
                    <a:cubicBezTo>
                      <a:pt x="1095" y="25"/>
                      <a:pt x="143" y="2120"/>
                      <a:pt x="0" y="4358"/>
                    </a:cubicBezTo>
                    <a:lnTo>
                      <a:pt x="262" y="4370"/>
                    </a:lnTo>
                    <a:cubicBezTo>
                      <a:pt x="405" y="2192"/>
                      <a:pt x="1334" y="144"/>
                      <a:pt x="1345" y="132"/>
                    </a:cubicBez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2" name="Google Shape;3192;g358fe18d560_3_3184"/>
              <p:cNvSpPr/>
              <p:nvPr/>
            </p:nvSpPr>
            <p:spPr>
              <a:xfrm>
                <a:off x="7338050" y="1863025"/>
                <a:ext cx="86050" cy="2772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09" extrusionOk="0">
                    <a:moveTo>
                      <a:pt x="1597" y="1"/>
                    </a:moveTo>
                    <a:cubicBezTo>
                      <a:pt x="955" y="1"/>
                      <a:pt x="363" y="320"/>
                      <a:pt x="1" y="834"/>
                    </a:cubicBezTo>
                    <a:lnTo>
                      <a:pt x="203" y="1013"/>
                    </a:lnTo>
                    <a:cubicBezTo>
                      <a:pt x="529" y="558"/>
                      <a:pt x="1050" y="286"/>
                      <a:pt x="1608" y="286"/>
                    </a:cubicBezTo>
                    <a:cubicBezTo>
                      <a:pt x="1620" y="286"/>
                      <a:pt x="1632" y="286"/>
                      <a:pt x="1644" y="287"/>
                    </a:cubicBezTo>
                    <a:cubicBezTo>
                      <a:pt x="1655" y="286"/>
                      <a:pt x="1667" y="286"/>
                      <a:pt x="1679" y="286"/>
                    </a:cubicBezTo>
                    <a:cubicBezTo>
                      <a:pt x="2297" y="286"/>
                      <a:pt x="2877" y="594"/>
                      <a:pt x="3239" y="1108"/>
                    </a:cubicBezTo>
                    <a:lnTo>
                      <a:pt x="3441" y="930"/>
                    </a:lnTo>
                    <a:cubicBezTo>
                      <a:pt x="3025" y="346"/>
                      <a:pt x="2346" y="1"/>
                      <a:pt x="1632" y="1"/>
                    </a:cubicBezTo>
                    <a:cubicBezTo>
                      <a:pt x="1620" y="1"/>
                      <a:pt x="1608" y="1"/>
                      <a:pt x="15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3" name="Google Shape;3193;g358fe18d560_3_3184"/>
              <p:cNvSpPr/>
              <p:nvPr/>
            </p:nvSpPr>
            <p:spPr>
              <a:xfrm>
                <a:off x="7095750" y="1694550"/>
                <a:ext cx="964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299" extrusionOk="0">
                    <a:moveTo>
                      <a:pt x="3775" y="1"/>
                    </a:moveTo>
                    <a:cubicBezTo>
                      <a:pt x="3680" y="25"/>
                      <a:pt x="1334" y="858"/>
                      <a:pt x="1" y="3156"/>
                    </a:cubicBezTo>
                    <a:lnTo>
                      <a:pt x="227" y="3299"/>
                    </a:lnTo>
                    <a:cubicBezTo>
                      <a:pt x="1501" y="1096"/>
                      <a:pt x="3835" y="275"/>
                      <a:pt x="3858" y="263"/>
                    </a:cubicBezTo>
                    <a:lnTo>
                      <a:pt x="3775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4" name="Google Shape;3194;g358fe18d560_3_3184"/>
              <p:cNvSpPr/>
              <p:nvPr/>
            </p:nvSpPr>
            <p:spPr>
              <a:xfrm>
                <a:off x="7779175" y="1832675"/>
                <a:ext cx="63125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3120" extrusionOk="0">
                    <a:moveTo>
                      <a:pt x="2418" y="0"/>
                    </a:moveTo>
                    <a:cubicBezTo>
                      <a:pt x="1263" y="679"/>
                      <a:pt x="405" y="1751"/>
                      <a:pt x="1" y="3025"/>
                    </a:cubicBezTo>
                    <a:lnTo>
                      <a:pt x="251" y="3120"/>
                    </a:lnTo>
                    <a:cubicBezTo>
                      <a:pt x="632" y="1917"/>
                      <a:pt x="1441" y="905"/>
                      <a:pt x="2525" y="250"/>
                    </a:cubicBezTo>
                    <a:lnTo>
                      <a:pt x="2418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95" name="Google Shape;3195;g358fe18d560_3_3184"/>
            <p:cNvGrpSpPr/>
            <p:nvPr/>
          </p:nvGrpSpPr>
          <p:grpSpPr>
            <a:xfrm flipH="1">
              <a:off x="111963" y="4479889"/>
              <a:ext cx="1774449" cy="664693"/>
              <a:chOff x="6139625" y="939075"/>
              <a:chExt cx="1818642" cy="681247"/>
            </a:xfrm>
          </p:grpSpPr>
          <p:sp>
            <p:nvSpPr>
              <p:cNvPr id="3196" name="Google Shape;3196;g358fe18d560_3_3184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7" name="Google Shape;3197;g358fe18d560_3_3184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8" name="Google Shape;3198;g358fe18d560_3_3184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9" name="Google Shape;3199;g358fe18d560_3_3184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00" name="Google Shape;3200;g358fe18d560_3_3184"/>
            <p:cNvGrpSpPr/>
            <p:nvPr/>
          </p:nvGrpSpPr>
          <p:grpSpPr>
            <a:xfrm flipH="1">
              <a:off x="2225216" y="4795712"/>
              <a:ext cx="879493" cy="364228"/>
              <a:chOff x="5525375" y="1545600"/>
              <a:chExt cx="289650" cy="119950"/>
            </a:xfrm>
          </p:grpSpPr>
          <p:sp>
            <p:nvSpPr>
              <p:cNvPr id="3201" name="Google Shape;3201;g358fe18d560_3_3184"/>
              <p:cNvSpPr/>
              <p:nvPr/>
            </p:nvSpPr>
            <p:spPr>
              <a:xfrm>
                <a:off x="5525375" y="1545600"/>
                <a:ext cx="2896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4798" extrusionOk="0">
                    <a:moveTo>
                      <a:pt x="4148" y="1"/>
                    </a:moveTo>
                    <a:cubicBezTo>
                      <a:pt x="3896" y="1"/>
                      <a:pt x="3639" y="27"/>
                      <a:pt x="3382" y="82"/>
                    </a:cubicBezTo>
                    <a:cubicBezTo>
                      <a:pt x="1263" y="535"/>
                      <a:pt x="1" y="2737"/>
                      <a:pt x="667" y="4797"/>
                    </a:cubicBezTo>
                    <a:lnTo>
                      <a:pt x="11586" y="4797"/>
                    </a:lnTo>
                    <a:cubicBezTo>
                      <a:pt x="11478" y="3618"/>
                      <a:pt x="10478" y="2713"/>
                      <a:pt x="9288" y="2713"/>
                    </a:cubicBezTo>
                    <a:cubicBezTo>
                      <a:pt x="8740" y="2713"/>
                      <a:pt x="8204" y="2916"/>
                      <a:pt x="7787" y="3273"/>
                    </a:cubicBezTo>
                    <a:cubicBezTo>
                      <a:pt x="7589" y="1380"/>
                      <a:pt x="5975" y="1"/>
                      <a:pt x="4148" y="1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2" name="Google Shape;3202;g358fe18d560_3_3184"/>
              <p:cNvSpPr/>
              <p:nvPr/>
            </p:nvSpPr>
            <p:spPr>
              <a:xfrm>
                <a:off x="5700100" y="1625025"/>
                <a:ext cx="223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168" extrusionOk="0">
                    <a:moveTo>
                      <a:pt x="703" y="1"/>
                    </a:moveTo>
                    <a:cubicBezTo>
                      <a:pt x="382" y="287"/>
                      <a:pt x="132" y="668"/>
                      <a:pt x="1" y="1084"/>
                    </a:cubicBezTo>
                    <a:lnTo>
                      <a:pt x="275" y="1168"/>
                    </a:lnTo>
                    <a:cubicBezTo>
                      <a:pt x="394" y="798"/>
                      <a:pt x="608" y="465"/>
                      <a:pt x="894" y="215"/>
                    </a:cubicBez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03" name="Google Shape;3203;g358fe18d560_3_3184"/>
            <p:cNvGrpSpPr/>
            <p:nvPr/>
          </p:nvGrpSpPr>
          <p:grpSpPr>
            <a:xfrm flipH="1">
              <a:off x="6868271" y="4290964"/>
              <a:ext cx="2275667" cy="852445"/>
              <a:chOff x="6139625" y="939075"/>
              <a:chExt cx="1818642" cy="681247"/>
            </a:xfrm>
          </p:grpSpPr>
          <p:sp>
            <p:nvSpPr>
              <p:cNvPr id="3204" name="Google Shape;3204;g358fe18d560_3_3184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5" name="Google Shape;3205;g358fe18d560_3_3184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6" name="Google Shape;3206;g358fe18d560_3_3184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7" name="Google Shape;3207;g358fe18d560_3_3184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08" name="Google Shape;3208;g358fe18d560_3_3184"/>
            <p:cNvGrpSpPr/>
            <p:nvPr/>
          </p:nvGrpSpPr>
          <p:grpSpPr>
            <a:xfrm flipH="1">
              <a:off x="5531646" y="4552864"/>
              <a:ext cx="2275667" cy="852445"/>
              <a:chOff x="6139625" y="939075"/>
              <a:chExt cx="1818642" cy="681247"/>
            </a:xfrm>
          </p:grpSpPr>
          <p:sp>
            <p:nvSpPr>
              <p:cNvPr id="3209" name="Google Shape;3209;g358fe18d560_3_3184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0" name="Google Shape;3210;g358fe18d560_3_3184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1" name="Google Shape;3211;g358fe18d560_3_3184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2" name="Google Shape;3212;g358fe18d560_3_3184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13" name="Google Shape;3213;g358fe18d560_3_3184"/>
          <p:cNvGrpSpPr/>
          <p:nvPr/>
        </p:nvGrpSpPr>
        <p:grpSpPr>
          <a:xfrm>
            <a:off x="-825215" y="311170"/>
            <a:ext cx="19609482" cy="3929692"/>
            <a:chOff x="-412607" y="155585"/>
            <a:chExt cx="9804741" cy="1964846"/>
          </a:xfrm>
        </p:grpSpPr>
        <p:grpSp>
          <p:nvGrpSpPr>
            <p:cNvPr id="3214" name="Google Shape;3214;g358fe18d560_3_3184"/>
            <p:cNvGrpSpPr/>
            <p:nvPr/>
          </p:nvGrpSpPr>
          <p:grpSpPr>
            <a:xfrm>
              <a:off x="-412607" y="155585"/>
              <a:ext cx="1084741" cy="1151596"/>
              <a:chOff x="742350" y="3532700"/>
              <a:chExt cx="1038825" cy="1102850"/>
            </a:xfrm>
          </p:grpSpPr>
          <p:sp>
            <p:nvSpPr>
              <p:cNvPr id="3215" name="Google Shape;3215;g358fe18d560_3_3184"/>
              <p:cNvSpPr/>
              <p:nvPr/>
            </p:nvSpPr>
            <p:spPr>
              <a:xfrm>
                <a:off x="921525" y="3644325"/>
                <a:ext cx="97075" cy="16790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6716" extrusionOk="0">
                    <a:moveTo>
                      <a:pt x="1953" y="1858"/>
                    </a:moveTo>
                    <a:lnTo>
                      <a:pt x="2811" y="3346"/>
                    </a:lnTo>
                    <a:lnTo>
                      <a:pt x="1953" y="4835"/>
                    </a:lnTo>
                    <a:lnTo>
                      <a:pt x="1096" y="3346"/>
                    </a:lnTo>
                    <a:lnTo>
                      <a:pt x="1953" y="1858"/>
                    </a:lnTo>
                    <a:close/>
                    <a:moveTo>
                      <a:pt x="1941" y="1"/>
                    </a:moveTo>
                    <a:lnTo>
                      <a:pt x="1" y="3358"/>
                    </a:lnTo>
                    <a:lnTo>
                      <a:pt x="1941" y="6716"/>
                    </a:lnTo>
                    <a:lnTo>
                      <a:pt x="3882" y="3358"/>
                    </a:lnTo>
                    <a:lnTo>
                      <a:pt x="19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6" name="Google Shape;3216;g358fe18d560_3_3184"/>
              <p:cNvSpPr/>
              <p:nvPr/>
            </p:nvSpPr>
            <p:spPr>
              <a:xfrm>
                <a:off x="958450" y="3532700"/>
                <a:ext cx="23525" cy="134875"/>
              </a:xfrm>
              <a:custGeom>
                <a:avLst/>
                <a:gdLst/>
                <a:ahLst/>
                <a:cxnLst/>
                <a:rect l="l" t="t" r="r" b="b"/>
                <a:pathLst>
                  <a:path w="941" h="5395" extrusionOk="0">
                    <a:moveTo>
                      <a:pt x="0" y="1"/>
                    </a:moveTo>
                    <a:lnTo>
                      <a:pt x="0" y="5394"/>
                    </a:lnTo>
                    <a:lnTo>
                      <a:pt x="941" y="5394"/>
                    </a:lnTo>
                    <a:lnTo>
                      <a:pt x="9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7" name="Google Shape;3217;g358fe18d560_3_3184"/>
              <p:cNvSpPr/>
              <p:nvPr/>
            </p:nvSpPr>
            <p:spPr>
              <a:xfrm>
                <a:off x="905450" y="3556525"/>
                <a:ext cx="129525" cy="91400"/>
              </a:xfrm>
              <a:custGeom>
                <a:avLst/>
                <a:gdLst/>
                <a:ahLst/>
                <a:cxnLst/>
                <a:rect l="l" t="t" r="r" b="b"/>
                <a:pathLst>
                  <a:path w="5181" h="3656" extrusionOk="0">
                    <a:moveTo>
                      <a:pt x="4692" y="0"/>
                    </a:moveTo>
                    <a:lnTo>
                      <a:pt x="1" y="2858"/>
                    </a:lnTo>
                    <a:lnTo>
                      <a:pt x="489" y="3655"/>
                    </a:lnTo>
                    <a:lnTo>
                      <a:pt x="5180" y="798"/>
                    </a:lnTo>
                    <a:lnTo>
                      <a:pt x="46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8" name="Google Shape;3218;g358fe18d560_3_3184"/>
              <p:cNvSpPr/>
              <p:nvPr/>
            </p:nvSpPr>
            <p:spPr>
              <a:xfrm>
                <a:off x="905450" y="3556525"/>
                <a:ext cx="12952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5181" h="3668" extrusionOk="0">
                    <a:moveTo>
                      <a:pt x="489" y="0"/>
                    </a:moveTo>
                    <a:lnTo>
                      <a:pt x="1" y="810"/>
                    </a:lnTo>
                    <a:lnTo>
                      <a:pt x="4692" y="3667"/>
                    </a:lnTo>
                    <a:lnTo>
                      <a:pt x="5180" y="2870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9" name="Google Shape;3219;g358fe18d560_3_3184"/>
              <p:cNvSpPr/>
              <p:nvPr/>
            </p:nvSpPr>
            <p:spPr>
              <a:xfrm>
                <a:off x="921525" y="3765175"/>
                <a:ext cx="97075" cy="16760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6704" extrusionOk="0">
                    <a:moveTo>
                      <a:pt x="1941" y="1882"/>
                    </a:moveTo>
                    <a:lnTo>
                      <a:pt x="2811" y="3346"/>
                    </a:lnTo>
                    <a:lnTo>
                      <a:pt x="1953" y="4834"/>
                    </a:lnTo>
                    <a:lnTo>
                      <a:pt x="1096" y="3346"/>
                    </a:lnTo>
                    <a:lnTo>
                      <a:pt x="1941" y="1882"/>
                    </a:lnTo>
                    <a:close/>
                    <a:moveTo>
                      <a:pt x="1941" y="1"/>
                    </a:moveTo>
                    <a:lnTo>
                      <a:pt x="1" y="3346"/>
                    </a:lnTo>
                    <a:lnTo>
                      <a:pt x="1941" y="6704"/>
                    </a:lnTo>
                    <a:lnTo>
                      <a:pt x="3882" y="3346"/>
                    </a:lnTo>
                    <a:lnTo>
                      <a:pt x="19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0" name="Google Shape;3220;g358fe18d560_3_3184"/>
              <p:cNvSpPr/>
              <p:nvPr/>
            </p:nvSpPr>
            <p:spPr>
              <a:xfrm>
                <a:off x="958450" y="3909250"/>
                <a:ext cx="23525" cy="135150"/>
              </a:xfrm>
              <a:custGeom>
                <a:avLst/>
                <a:gdLst/>
                <a:ahLst/>
                <a:cxnLst/>
                <a:rect l="l" t="t" r="r" b="b"/>
                <a:pathLst>
                  <a:path w="941" h="5406" extrusionOk="0">
                    <a:moveTo>
                      <a:pt x="0" y="0"/>
                    </a:moveTo>
                    <a:lnTo>
                      <a:pt x="0" y="5406"/>
                    </a:lnTo>
                    <a:lnTo>
                      <a:pt x="941" y="5406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1" name="Google Shape;3221;g358fe18d560_3_3184"/>
              <p:cNvSpPr/>
              <p:nvPr/>
            </p:nvSpPr>
            <p:spPr>
              <a:xfrm>
                <a:off x="905450" y="3928600"/>
                <a:ext cx="129525" cy="91400"/>
              </a:xfrm>
              <a:custGeom>
                <a:avLst/>
                <a:gdLst/>
                <a:ahLst/>
                <a:cxnLst/>
                <a:rect l="l" t="t" r="r" b="b"/>
                <a:pathLst>
                  <a:path w="5181" h="3656" extrusionOk="0">
                    <a:moveTo>
                      <a:pt x="4692" y="0"/>
                    </a:moveTo>
                    <a:lnTo>
                      <a:pt x="1" y="2858"/>
                    </a:lnTo>
                    <a:lnTo>
                      <a:pt x="489" y="3655"/>
                    </a:lnTo>
                    <a:lnTo>
                      <a:pt x="5180" y="798"/>
                    </a:lnTo>
                    <a:lnTo>
                      <a:pt x="46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2" name="Google Shape;3222;g358fe18d560_3_3184"/>
              <p:cNvSpPr/>
              <p:nvPr/>
            </p:nvSpPr>
            <p:spPr>
              <a:xfrm>
                <a:off x="905150" y="3928600"/>
                <a:ext cx="12982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5193" h="3668" extrusionOk="0">
                    <a:moveTo>
                      <a:pt x="501" y="0"/>
                    </a:moveTo>
                    <a:lnTo>
                      <a:pt x="1" y="810"/>
                    </a:lnTo>
                    <a:lnTo>
                      <a:pt x="4692" y="3667"/>
                    </a:lnTo>
                    <a:lnTo>
                      <a:pt x="5192" y="2869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3" name="Google Shape;3223;g358fe18d560_3_3184"/>
              <p:cNvSpPr/>
              <p:nvPr/>
            </p:nvSpPr>
            <p:spPr>
              <a:xfrm>
                <a:off x="845025" y="3716350"/>
                <a:ext cx="145300" cy="83975"/>
              </a:xfrm>
              <a:custGeom>
                <a:avLst/>
                <a:gdLst/>
                <a:ahLst/>
                <a:cxnLst/>
                <a:rect l="l" t="t" r="r" b="b"/>
                <a:pathLst>
                  <a:path w="5812" h="3359" extrusionOk="0">
                    <a:moveTo>
                      <a:pt x="3335" y="942"/>
                    </a:moveTo>
                    <a:lnTo>
                      <a:pt x="4192" y="2430"/>
                    </a:lnTo>
                    <a:lnTo>
                      <a:pt x="2477" y="2430"/>
                    </a:lnTo>
                    <a:lnTo>
                      <a:pt x="1632" y="942"/>
                    </a:lnTo>
                    <a:close/>
                    <a:moveTo>
                      <a:pt x="1" y="1"/>
                    </a:moveTo>
                    <a:lnTo>
                      <a:pt x="1942" y="3358"/>
                    </a:lnTo>
                    <a:lnTo>
                      <a:pt x="5811" y="3358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4" name="Google Shape;3224;g358fe18d560_3_3184"/>
              <p:cNvSpPr/>
              <p:nvPr/>
            </p:nvSpPr>
            <p:spPr>
              <a:xfrm>
                <a:off x="742650" y="3650575"/>
                <a:ext cx="128600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3513" extrusionOk="0">
                    <a:moveTo>
                      <a:pt x="464" y="1"/>
                    </a:moveTo>
                    <a:lnTo>
                      <a:pt x="0" y="810"/>
                    </a:lnTo>
                    <a:lnTo>
                      <a:pt x="4679" y="3513"/>
                    </a:lnTo>
                    <a:lnTo>
                      <a:pt x="5144" y="2691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5" name="Google Shape;3225;g358fe18d560_3_3184"/>
              <p:cNvSpPr/>
              <p:nvPr/>
            </p:nvSpPr>
            <p:spPr>
              <a:xfrm>
                <a:off x="795625" y="3626475"/>
                <a:ext cx="26800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5513" extrusionOk="0">
                    <a:moveTo>
                      <a:pt x="941" y="0"/>
                    </a:moveTo>
                    <a:lnTo>
                      <a:pt x="0" y="24"/>
                    </a:lnTo>
                    <a:lnTo>
                      <a:pt x="131" y="5513"/>
                    </a:lnTo>
                    <a:lnTo>
                      <a:pt x="1072" y="5501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6" name="Google Shape;3226;g358fe18d560_3_3184"/>
              <p:cNvSpPr/>
              <p:nvPr/>
            </p:nvSpPr>
            <p:spPr>
              <a:xfrm>
                <a:off x="743225" y="3652075"/>
                <a:ext cx="131900" cy="86625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3465" extrusionOk="0">
                    <a:moveTo>
                      <a:pt x="4823" y="0"/>
                    </a:moveTo>
                    <a:lnTo>
                      <a:pt x="1" y="2631"/>
                    </a:lnTo>
                    <a:lnTo>
                      <a:pt x="453" y="3465"/>
                    </a:lnTo>
                    <a:lnTo>
                      <a:pt x="5275" y="822"/>
                    </a:lnTo>
                    <a:lnTo>
                      <a:pt x="48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7" name="Google Shape;3227;g358fe18d560_3_3184"/>
              <p:cNvSpPr/>
              <p:nvPr/>
            </p:nvSpPr>
            <p:spPr>
              <a:xfrm>
                <a:off x="949800" y="3776775"/>
                <a:ext cx="145000" cy="83975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3359" extrusionOk="0">
                    <a:moveTo>
                      <a:pt x="3335" y="941"/>
                    </a:moveTo>
                    <a:lnTo>
                      <a:pt x="4192" y="2430"/>
                    </a:lnTo>
                    <a:lnTo>
                      <a:pt x="2477" y="2430"/>
                    </a:lnTo>
                    <a:lnTo>
                      <a:pt x="1620" y="941"/>
                    </a:lnTo>
                    <a:close/>
                    <a:moveTo>
                      <a:pt x="1" y="1"/>
                    </a:moveTo>
                    <a:lnTo>
                      <a:pt x="1930" y="3358"/>
                    </a:lnTo>
                    <a:lnTo>
                      <a:pt x="5799" y="3358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8" name="Google Shape;3228;g358fe18d560_3_3184"/>
              <p:cNvSpPr/>
              <p:nvPr/>
            </p:nvSpPr>
            <p:spPr>
              <a:xfrm>
                <a:off x="1068875" y="3838700"/>
                <a:ext cx="128600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3513" extrusionOk="0">
                    <a:moveTo>
                      <a:pt x="477" y="0"/>
                    </a:moveTo>
                    <a:lnTo>
                      <a:pt x="0" y="810"/>
                    </a:lnTo>
                    <a:lnTo>
                      <a:pt x="4680" y="3513"/>
                    </a:lnTo>
                    <a:lnTo>
                      <a:pt x="5144" y="2703"/>
                    </a:ln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9" name="Google Shape;3229;g358fe18d560_3_3184"/>
              <p:cNvSpPr/>
              <p:nvPr/>
            </p:nvSpPr>
            <p:spPr>
              <a:xfrm>
                <a:off x="1117975" y="3812500"/>
                <a:ext cx="26825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5514" extrusionOk="0">
                    <a:moveTo>
                      <a:pt x="941" y="1"/>
                    </a:moveTo>
                    <a:lnTo>
                      <a:pt x="1" y="24"/>
                    </a:lnTo>
                    <a:lnTo>
                      <a:pt x="132" y="5513"/>
                    </a:lnTo>
                    <a:lnTo>
                      <a:pt x="1072" y="5489"/>
                    </a:lnTo>
                    <a:lnTo>
                      <a:pt x="9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0" name="Google Shape;3230;g358fe18d560_3_3184"/>
              <p:cNvSpPr/>
              <p:nvPr/>
            </p:nvSpPr>
            <p:spPr>
              <a:xfrm>
                <a:off x="1065300" y="3838100"/>
                <a:ext cx="13187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5275" h="3466" extrusionOk="0">
                    <a:moveTo>
                      <a:pt x="4834" y="1"/>
                    </a:moveTo>
                    <a:lnTo>
                      <a:pt x="0" y="2632"/>
                    </a:lnTo>
                    <a:lnTo>
                      <a:pt x="453" y="3465"/>
                    </a:lnTo>
                    <a:lnTo>
                      <a:pt x="5275" y="822"/>
                    </a:lnTo>
                    <a:lnTo>
                      <a:pt x="48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1" name="Google Shape;3231;g358fe18d560_3_3184"/>
              <p:cNvSpPr/>
              <p:nvPr/>
            </p:nvSpPr>
            <p:spPr>
              <a:xfrm>
                <a:off x="950100" y="3716350"/>
                <a:ext cx="145000" cy="83975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3359" extrusionOk="0">
                    <a:moveTo>
                      <a:pt x="4180" y="930"/>
                    </a:moveTo>
                    <a:lnTo>
                      <a:pt x="3323" y="2418"/>
                    </a:lnTo>
                    <a:lnTo>
                      <a:pt x="1608" y="2418"/>
                    </a:lnTo>
                    <a:lnTo>
                      <a:pt x="2465" y="930"/>
                    </a:lnTo>
                    <a:close/>
                    <a:moveTo>
                      <a:pt x="1930" y="1"/>
                    </a:moveTo>
                    <a:lnTo>
                      <a:pt x="1" y="3358"/>
                    </a:lnTo>
                    <a:lnTo>
                      <a:pt x="3870" y="3358"/>
                    </a:lnTo>
                    <a:lnTo>
                      <a:pt x="579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2" name="Google Shape;3232;g358fe18d560_3_3184"/>
              <p:cNvSpPr/>
              <p:nvPr/>
            </p:nvSpPr>
            <p:spPr>
              <a:xfrm>
                <a:off x="1068575" y="3650575"/>
                <a:ext cx="128900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5156" h="3513" extrusionOk="0">
                    <a:moveTo>
                      <a:pt x="4680" y="1"/>
                    </a:moveTo>
                    <a:lnTo>
                      <a:pt x="0" y="2703"/>
                    </a:lnTo>
                    <a:lnTo>
                      <a:pt x="477" y="3513"/>
                    </a:lnTo>
                    <a:lnTo>
                      <a:pt x="5156" y="810"/>
                    </a:lnTo>
                    <a:lnTo>
                      <a:pt x="46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3" name="Google Shape;3233;g358fe18d560_3_3184"/>
              <p:cNvSpPr/>
              <p:nvPr/>
            </p:nvSpPr>
            <p:spPr>
              <a:xfrm>
                <a:off x="1065300" y="3652075"/>
                <a:ext cx="131875" cy="86625"/>
              </a:xfrm>
              <a:custGeom>
                <a:avLst/>
                <a:gdLst/>
                <a:ahLst/>
                <a:cxnLst/>
                <a:rect l="l" t="t" r="r" b="b"/>
                <a:pathLst>
                  <a:path w="5275" h="3465" extrusionOk="0">
                    <a:moveTo>
                      <a:pt x="453" y="0"/>
                    </a:moveTo>
                    <a:lnTo>
                      <a:pt x="0" y="834"/>
                    </a:lnTo>
                    <a:lnTo>
                      <a:pt x="4823" y="3465"/>
                    </a:lnTo>
                    <a:lnTo>
                      <a:pt x="5275" y="2643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4" name="Google Shape;3234;g358fe18d560_3_3184"/>
              <p:cNvSpPr/>
              <p:nvPr/>
            </p:nvSpPr>
            <p:spPr>
              <a:xfrm>
                <a:off x="1117675" y="3626475"/>
                <a:ext cx="26825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5513" extrusionOk="0">
                    <a:moveTo>
                      <a:pt x="132" y="0"/>
                    </a:moveTo>
                    <a:lnTo>
                      <a:pt x="1" y="5489"/>
                    </a:lnTo>
                    <a:lnTo>
                      <a:pt x="942" y="5513"/>
                    </a:lnTo>
                    <a:lnTo>
                      <a:pt x="1073" y="24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5" name="Google Shape;3235;g358fe18d560_3_3184"/>
              <p:cNvSpPr/>
              <p:nvPr/>
            </p:nvSpPr>
            <p:spPr>
              <a:xfrm>
                <a:off x="845325" y="3776775"/>
                <a:ext cx="145000" cy="83975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3359" extrusionOk="0">
                    <a:moveTo>
                      <a:pt x="4180" y="930"/>
                    </a:moveTo>
                    <a:lnTo>
                      <a:pt x="3323" y="2418"/>
                    </a:lnTo>
                    <a:lnTo>
                      <a:pt x="1620" y="2418"/>
                    </a:lnTo>
                    <a:lnTo>
                      <a:pt x="2465" y="930"/>
                    </a:lnTo>
                    <a:close/>
                    <a:moveTo>
                      <a:pt x="1930" y="1"/>
                    </a:moveTo>
                    <a:lnTo>
                      <a:pt x="1" y="3358"/>
                    </a:lnTo>
                    <a:lnTo>
                      <a:pt x="3870" y="3358"/>
                    </a:lnTo>
                    <a:lnTo>
                      <a:pt x="579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6" name="Google Shape;3236;g358fe18d560_3_3184"/>
              <p:cNvSpPr/>
              <p:nvPr/>
            </p:nvSpPr>
            <p:spPr>
              <a:xfrm>
                <a:off x="742350" y="3839000"/>
                <a:ext cx="128900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5156" h="3513" extrusionOk="0">
                    <a:moveTo>
                      <a:pt x="4679" y="0"/>
                    </a:moveTo>
                    <a:lnTo>
                      <a:pt x="0" y="2691"/>
                    </a:lnTo>
                    <a:lnTo>
                      <a:pt x="476" y="3513"/>
                    </a:lnTo>
                    <a:lnTo>
                      <a:pt x="5156" y="810"/>
                    </a:lnTo>
                    <a:lnTo>
                      <a:pt x="46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7" name="Google Shape;3237;g358fe18d560_3_3184"/>
              <p:cNvSpPr/>
              <p:nvPr/>
            </p:nvSpPr>
            <p:spPr>
              <a:xfrm>
                <a:off x="742950" y="3838100"/>
                <a:ext cx="13187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5275" h="3466" extrusionOk="0">
                    <a:moveTo>
                      <a:pt x="452" y="1"/>
                    </a:moveTo>
                    <a:lnTo>
                      <a:pt x="0" y="834"/>
                    </a:lnTo>
                    <a:lnTo>
                      <a:pt x="4834" y="3465"/>
                    </a:lnTo>
                    <a:lnTo>
                      <a:pt x="5274" y="2644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8" name="Google Shape;3238;g358fe18d560_3_3184"/>
              <p:cNvSpPr/>
              <p:nvPr/>
            </p:nvSpPr>
            <p:spPr>
              <a:xfrm>
                <a:off x="795625" y="3812500"/>
                <a:ext cx="26800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5514" extrusionOk="0">
                    <a:moveTo>
                      <a:pt x="131" y="1"/>
                    </a:moveTo>
                    <a:lnTo>
                      <a:pt x="0" y="5489"/>
                    </a:lnTo>
                    <a:lnTo>
                      <a:pt x="941" y="5513"/>
                    </a:lnTo>
                    <a:lnTo>
                      <a:pt x="1072" y="24"/>
                    </a:lnTo>
                    <a:lnTo>
                      <a:pt x="13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9" name="Google Shape;3239;g358fe18d560_3_3184"/>
              <p:cNvSpPr/>
              <p:nvPr/>
            </p:nvSpPr>
            <p:spPr>
              <a:xfrm>
                <a:off x="1500775" y="3847025"/>
                <a:ext cx="93175" cy="160775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6431" extrusionOk="0">
                    <a:moveTo>
                      <a:pt x="2274" y="1799"/>
                    </a:moveTo>
                    <a:lnTo>
                      <a:pt x="2679" y="3465"/>
                    </a:lnTo>
                    <a:lnTo>
                      <a:pt x="1429" y="4632"/>
                    </a:lnTo>
                    <a:lnTo>
                      <a:pt x="1024" y="2965"/>
                    </a:lnTo>
                    <a:lnTo>
                      <a:pt x="2274" y="1799"/>
                    </a:lnTo>
                    <a:close/>
                    <a:moveTo>
                      <a:pt x="2822" y="1"/>
                    </a:moveTo>
                    <a:lnTo>
                      <a:pt x="0" y="2656"/>
                    </a:lnTo>
                    <a:lnTo>
                      <a:pt x="893" y="6430"/>
                    </a:lnTo>
                    <a:lnTo>
                      <a:pt x="3727" y="3775"/>
                    </a:lnTo>
                    <a:lnTo>
                      <a:pt x="28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0" name="Google Shape;3240;g358fe18d560_3_3184"/>
              <p:cNvSpPr/>
              <p:nvPr/>
            </p:nvSpPr>
            <p:spPr>
              <a:xfrm>
                <a:off x="1563275" y="3744050"/>
                <a:ext cx="61650" cy="136350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5454" extrusionOk="0">
                    <a:moveTo>
                      <a:pt x="1560" y="0"/>
                    </a:moveTo>
                    <a:lnTo>
                      <a:pt x="1" y="5179"/>
                    </a:lnTo>
                    <a:lnTo>
                      <a:pt x="894" y="5453"/>
                    </a:lnTo>
                    <a:lnTo>
                      <a:pt x="2465" y="262"/>
                    </a:lnTo>
                    <a:lnTo>
                      <a:pt x="156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1" name="Google Shape;3241;g358fe18d560_3_3184"/>
              <p:cNvSpPr/>
              <p:nvPr/>
            </p:nvSpPr>
            <p:spPr>
              <a:xfrm>
                <a:off x="1513875" y="3778275"/>
                <a:ext cx="138725" cy="57475"/>
              </a:xfrm>
              <a:custGeom>
                <a:avLst/>
                <a:gdLst/>
                <a:ahLst/>
                <a:cxnLst/>
                <a:rect l="l" t="t" r="r" b="b"/>
                <a:pathLst>
                  <a:path w="5549" h="2299" extrusionOk="0">
                    <a:moveTo>
                      <a:pt x="5310" y="0"/>
                    </a:moveTo>
                    <a:lnTo>
                      <a:pt x="0" y="1393"/>
                    </a:lnTo>
                    <a:lnTo>
                      <a:pt x="238" y="2298"/>
                    </a:lnTo>
                    <a:lnTo>
                      <a:pt x="5549" y="905"/>
                    </a:lnTo>
                    <a:lnTo>
                      <a:pt x="53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2" name="Google Shape;3242;g358fe18d560_3_3184"/>
              <p:cNvSpPr/>
              <p:nvPr/>
            </p:nvSpPr>
            <p:spPr>
              <a:xfrm>
                <a:off x="1528450" y="3748200"/>
                <a:ext cx="109275" cy="117900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4716" extrusionOk="0">
                    <a:moveTo>
                      <a:pt x="691" y="1"/>
                    </a:moveTo>
                    <a:lnTo>
                      <a:pt x="1" y="620"/>
                    </a:lnTo>
                    <a:lnTo>
                      <a:pt x="3668" y="4716"/>
                    </a:lnTo>
                    <a:lnTo>
                      <a:pt x="4370" y="4085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3" name="Google Shape;3243;g358fe18d560_3_3184"/>
              <p:cNvSpPr/>
              <p:nvPr/>
            </p:nvSpPr>
            <p:spPr>
              <a:xfrm>
                <a:off x="1465950" y="3962825"/>
                <a:ext cx="93175" cy="160750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6430" extrusionOk="0">
                    <a:moveTo>
                      <a:pt x="2274" y="1798"/>
                    </a:moveTo>
                    <a:lnTo>
                      <a:pt x="2679" y="3465"/>
                    </a:lnTo>
                    <a:lnTo>
                      <a:pt x="1429" y="4632"/>
                    </a:lnTo>
                    <a:lnTo>
                      <a:pt x="1036" y="2965"/>
                    </a:lnTo>
                    <a:lnTo>
                      <a:pt x="2274" y="1798"/>
                    </a:lnTo>
                    <a:close/>
                    <a:moveTo>
                      <a:pt x="2834" y="0"/>
                    </a:moveTo>
                    <a:lnTo>
                      <a:pt x="0" y="2655"/>
                    </a:lnTo>
                    <a:lnTo>
                      <a:pt x="893" y="6430"/>
                    </a:lnTo>
                    <a:lnTo>
                      <a:pt x="3727" y="3775"/>
                    </a:lnTo>
                    <a:lnTo>
                      <a:pt x="28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4" name="Google Shape;3244;g358fe18d560_3_3184"/>
              <p:cNvSpPr/>
              <p:nvPr/>
            </p:nvSpPr>
            <p:spPr>
              <a:xfrm>
                <a:off x="1445100" y="4097950"/>
                <a:ext cx="61350" cy="136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5442" extrusionOk="0">
                    <a:moveTo>
                      <a:pt x="1549" y="1"/>
                    </a:moveTo>
                    <a:lnTo>
                      <a:pt x="1" y="5168"/>
                    </a:lnTo>
                    <a:lnTo>
                      <a:pt x="906" y="5442"/>
                    </a:lnTo>
                    <a:lnTo>
                      <a:pt x="2454" y="263"/>
                    </a:ln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5" name="Google Shape;3245;g358fe18d560_3_3184"/>
              <p:cNvSpPr/>
              <p:nvPr/>
            </p:nvSpPr>
            <p:spPr>
              <a:xfrm>
                <a:off x="1407000" y="4134575"/>
                <a:ext cx="138750" cy="57750"/>
              </a:xfrm>
              <a:custGeom>
                <a:avLst/>
                <a:gdLst/>
                <a:ahLst/>
                <a:cxnLst/>
                <a:rect l="l" t="t" r="r" b="b"/>
                <a:pathLst>
                  <a:path w="5550" h="2310" extrusionOk="0">
                    <a:moveTo>
                      <a:pt x="5311" y="0"/>
                    </a:moveTo>
                    <a:lnTo>
                      <a:pt x="1" y="1393"/>
                    </a:lnTo>
                    <a:lnTo>
                      <a:pt x="239" y="2310"/>
                    </a:lnTo>
                    <a:lnTo>
                      <a:pt x="5549" y="905"/>
                    </a:lnTo>
                    <a:lnTo>
                      <a:pt x="53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6" name="Google Shape;3246;g358fe18d560_3_3184"/>
              <p:cNvSpPr/>
              <p:nvPr/>
            </p:nvSpPr>
            <p:spPr>
              <a:xfrm>
                <a:off x="1421600" y="4104500"/>
                <a:ext cx="109250" cy="11790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4716" extrusionOk="0">
                    <a:moveTo>
                      <a:pt x="703" y="1"/>
                    </a:moveTo>
                    <a:lnTo>
                      <a:pt x="0" y="632"/>
                    </a:lnTo>
                    <a:lnTo>
                      <a:pt x="3679" y="4716"/>
                    </a:lnTo>
                    <a:lnTo>
                      <a:pt x="4370" y="4096"/>
                    </a:ln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7" name="Google Shape;3247;g358fe18d560_3_3184"/>
              <p:cNvSpPr/>
              <p:nvPr/>
            </p:nvSpPr>
            <p:spPr>
              <a:xfrm>
                <a:off x="1430525" y="3880375"/>
                <a:ext cx="115225" cy="12205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882" extrusionOk="0">
                    <a:moveTo>
                      <a:pt x="1298" y="1358"/>
                    </a:moveTo>
                    <a:lnTo>
                      <a:pt x="2929" y="1846"/>
                    </a:lnTo>
                    <a:lnTo>
                      <a:pt x="3322" y="3513"/>
                    </a:lnTo>
                    <a:lnTo>
                      <a:pt x="1691" y="3024"/>
                    </a:lnTo>
                    <a:lnTo>
                      <a:pt x="1298" y="1358"/>
                    </a:lnTo>
                    <a:close/>
                    <a:moveTo>
                      <a:pt x="0" y="0"/>
                    </a:moveTo>
                    <a:lnTo>
                      <a:pt x="893" y="3775"/>
                    </a:lnTo>
                    <a:lnTo>
                      <a:pt x="4608" y="4882"/>
                    </a:lnTo>
                    <a:lnTo>
                      <a:pt x="4608" y="4882"/>
                    </a:lnTo>
                    <a:lnTo>
                      <a:pt x="3727" y="1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8" name="Google Shape;3248;g358fe18d560_3_3184"/>
              <p:cNvSpPr/>
              <p:nvPr/>
            </p:nvSpPr>
            <p:spPr>
              <a:xfrm>
                <a:off x="1345400" y="3791075"/>
                <a:ext cx="109850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4585" extrusionOk="0">
                    <a:moveTo>
                      <a:pt x="691" y="0"/>
                    </a:moveTo>
                    <a:lnTo>
                      <a:pt x="0" y="655"/>
                    </a:lnTo>
                    <a:lnTo>
                      <a:pt x="3715" y="4584"/>
                    </a:lnTo>
                    <a:lnTo>
                      <a:pt x="4394" y="3941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9" name="Google Shape;3249;g358fe18d560_3_3184"/>
              <p:cNvSpPr/>
              <p:nvPr/>
            </p:nvSpPr>
            <p:spPr>
              <a:xfrm>
                <a:off x="1372475" y="3780350"/>
                <a:ext cx="58975" cy="138750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5550" extrusionOk="0">
                    <a:moveTo>
                      <a:pt x="1453" y="1"/>
                    </a:moveTo>
                    <a:lnTo>
                      <a:pt x="1" y="5299"/>
                    </a:lnTo>
                    <a:lnTo>
                      <a:pt x="906" y="5549"/>
                    </a:lnTo>
                    <a:lnTo>
                      <a:pt x="2358" y="251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0" name="Google Shape;3250;g358fe18d560_3_3184"/>
              <p:cNvSpPr/>
              <p:nvPr/>
            </p:nvSpPr>
            <p:spPr>
              <a:xfrm>
                <a:off x="1332600" y="3824100"/>
                <a:ext cx="1393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2061" extrusionOk="0">
                    <a:moveTo>
                      <a:pt x="5370" y="1"/>
                    </a:moveTo>
                    <a:lnTo>
                      <a:pt x="0" y="1144"/>
                    </a:lnTo>
                    <a:lnTo>
                      <a:pt x="191" y="2061"/>
                    </a:lnTo>
                    <a:lnTo>
                      <a:pt x="5572" y="918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1" name="Google Shape;3251;g358fe18d560_3_3184"/>
              <p:cNvSpPr/>
              <p:nvPr/>
            </p:nvSpPr>
            <p:spPr>
              <a:xfrm>
                <a:off x="1513575" y="3968175"/>
                <a:ext cx="115200" cy="122075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883" extrusionOk="0">
                    <a:moveTo>
                      <a:pt x="1286" y="1370"/>
                    </a:moveTo>
                    <a:lnTo>
                      <a:pt x="2929" y="1858"/>
                    </a:lnTo>
                    <a:lnTo>
                      <a:pt x="3322" y="3525"/>
                    </a:lnTo>
                    <a:lnTo>
                      <a:pt x="1679" y="3037"/>
                    </a:lnTo>
                    <a:lnTo>
                      <a:pt x="1286" y="1370"/>
                    </a:lnTo>
                    <a:close/>
                    <a:moveTo>
                      <a:pt x="0" y="1"/>
                    </a:moveTo>
                    <a:lnTo>
                      <a:pt x="893" y="3775"/>
                    </a:lnTo>
                    <a:lnTo>
                      <a:pt x="4608" y="4882"/>
                    </a:lnTo>
                    <a:lnTo>
                      <a:pt x="3715" y="11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2" name="Google Shape;3252;g358fe18d560_3_3184"/>
              <p:cNvSpPr/>
              <p:nvPr/>
            </p:nvSpPr>
            <p:spPr>
              <a:xfrm>
                <a:off x="1604050" y="4065225"/>
                <a:ext cx="109875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572" extrusionOk="0">
                    <a:moveTo>
                      <a:pt x="679" y="0"/>
                    </a:moveTo>
                    <a:lnTo>
                      <a:pt x="1" y="643"/>
                    </a:lnTo>
                    <a:lnTo>
                      <a:pt x="3704" y="4572"/>
                    </a:lnTo>
                    <a:lnTo>
                      <a:pt x="4394" y="3929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3" name="Google Shape;3253;g358fe18d560_3_3184"/>
              <p:cNvSpPr/>
              <p:nvPr/>
            </p:nvSpPr>
            <p:spPr>
              <a:xfrm>
                <a:off x="1627875" y="4050925"/>
                <a:ext cx="58950" cy="138725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5549" extrusionOk="0">
                    <a:moveTo>
                      <a:pt x="1453" y="1"/>
                    </a:moveTo>
                    <a:lnTo>
                      <a:pt x="0" y="5299"/>
                    </a:lnTo>
                    <a:lnTo>
                      <a:pt x="905" y="5549"/>
                    </a:lnTo>
                    <a:lnTo>
                      <a:pt x="2358" y="251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4" name="Google Shape;3254;g358fe18d560_3_3184"/>
              <p:cNvSpPr/>
              <p:nvPr/>
            </p:nvSpPr>
            <p:spPr>
              <a:xfrm>
                <a:off x="1587975" y="4094675"/>
                <a:ext cx="1393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2061" extrusionOk="0">
                    <a:moveTo>
                      <a:pt x="5371" y="1"/>
                    </a:moveTo>
                    <a:lnTo>
                      <a:pt x="1" y="1144"/>
                    </a:lnTo>
                    <a:lnTo>
                      <a:pt x="191" y="2061"/>
                    </a:lnTo>
                    <a:lnTo>
                      <a:pt x="5573" y="918"/>
                    </a:lnTo>
                    <a:lnTo>
                      <a:pt x="53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5" name="Google Shape;3255;g358fe18d560_3_3184"/>
              <p:cNvSpPr/>
              <p:nvPr/>
            </p:nvSpPr>
            <p:spPr>
              <a:xfrm>
                <a:off x="1507025" y="3924125"/>
                <a:ext cx="163125" cy="9437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3775" extrusionOk="0">
                    <a:moveTo>
                      <a:pt x="3060" y="1048"/>
                    </a:moveTo>
                    <a:lnTo>
                      <a:pt x="4703" y="1548"/>
                    </a:lnTo>
                    <a:lnTo>
                      <a:pt x="3453" y="2727"/>
                    </a:lnTo>
                    <a:lnTo>
                      <a:pt x="1822" y="2227"/>
                    </a:lnTo>
                    <a:lnTo>
                      <a:pt x="3060" y="1048"/>
                    </a:lnTo>
                    <a:close/>
                    <a:moveTo>
                      <a:pt x="2810" y="0"/>
                    </a:moveTo>
                    <a:lnTo>
                      <a:pt x="0" y="2667"/>
                    </a:lnTo>
                    <a:lnTo>
                      <a:pt x="3715" y="3775"/>
                    </a:lnTo>
                    <a:lnTo>
                      <a:pt x="6525" y="1120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6" name="Google Shape;3256;g358fe18d560_3_3184"/>
              <p:cNvSpPr/>
              <p:nvPr/>
            </p:nvSpPr>
            <p:spPr>
              <a:xfrm>
                <a:off x="1644550" y="3914900"/>
                <a:ext cx="136625" cy="54200"/>
              </a:xfrm>
              <a:custGeom>
                <a:avLst/>
                <a:gdLst/>
                <a:ahLst/>
                <a:cxnLst/>
                <a:rect l="l" t="t" r="r" b="b"/>
                <a:pathLst>
                  <a:path w="5465" h="2168" extrusionOk="0">
                    <a:moveTo>
                      <a:pt x="5251" y="0"/>
                    </a:moveTo>
                    <a:lnTo>
                      <a:pt x="0" y="1251"/>
                    </a:lnTo>
                    <a:lnTo>
                      <a:pt x="214" y="2167"/>
                    </a:lnTo>
                    <a:lnTo>
                      <a:pt x="5465" y="917"/>
                    </a:lnTo>
                    <a:lnTo>
                      <a:pt x="525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7" name="Google Shape;3257;g358fe18d560_3_3184"/>
              <p:cNvSpPr/>
              <p:nvPr/>
            </p:nvSpPr>
            <p:spPr>
              <a:xfrm>
                <a:off x="1654075" y="3885425"/>
                <a:ext cx="1134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561" extrusionOk="0">
                    <a:moveTo>
                      <a:pt x="667" y="1"/>
                    </a:moveTo>
                    <a:lnTo>
                      <a:pt x="0" y="655"/>
                    </a:lnTo>
                    <a:lnTo>
                      <a:pt x="3870" y="4561"/>
                    </a:lnTo>
                    <a:lnTo>
                      <a:pt x="4536" y="3906"/>
                    </a:lnTo>
                    <a:lnTo>
                      <a:pt x="6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8" name="Google Shape;3258;g358fe18d560_3_3184"/>
              <p:cNvSpPr/>
              <p:nvPr/>
            </p:nvSpPr>
            <p:spPr>
              <a:xfrm>
                <a:off x="1678175" y="3873525"/>
                <a:ext cx="64900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5513" extrusionOk="0">
                    <a:moveTo>
                      <a:pt x="1703" y="0"/>
                    </a:moveTo>
                    <a:lnTo>
                      <a:pt x="0" y="5227"/>
                    </a:lnTo>
                    <a:lnTo>
                      <a:pt x="893" y="5513"/>
                    </a:lnTo>
                    <a:lnTo>
                      <a:pt x="2596" y="298"/>
                    </a:lnTo>
                    <a:lnTo>
                      <a:pt x="170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9" name="Google Shape;3259;g358fe18d560_3_3184"/>
              <p:cNvSpPr/>
              <p:nvPr/>
            </p:nvSpPr>
            <p:spPr>
              <a:xfrm>
                <a:off x="1389450" y="3951800"/>
                <a:ext cx="163125" cy="9467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3787" extrusionOk="0">
                    <a:moveTo>
                      <a:pt x="3060" y="1060"/>
                    </a:moveTo>
                    <a:lnTo>
                      <a:pt x="4703" y="1560"/>
                    </a:lnTo>
                    <a:lnTo>
                      <a:pt x="3453" y="2727"/>
                    </a:lnTo>
                    <a:lnTo>
                      <a:pt x="1822" y="2239"/>
                    </a:lnTo>
                    <a:lnTo>
                      <a:pt x="3060" y="1060"/>
                    </a:lnTo>
                    <a:close/>
                    <a:moveTo>
                      <a:pt x="2810" y="1"/>
                    </a:moveTo>
                    <a:lnTo>
                      <a:pt x="0" y="2668"/>
                    </a:lnTo>
                    <a:lnTo>
                      <a:pt x="3703" y="3787"/>
                    </a:lnTo>
                    <a:lnTo>
                      <a:pt x="6525" y="1120"/>
                    </a:lnTo>
                    <a:lnTo>
                      <a:pt x="281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0" name="Google Shape;3260;g358fe18d560_3_3184"/>
              <p:cNvSpPr/>
              <p:nvPr/>
            </p:nvSpPr>
            <p:spPr>
              <a:xfrm>
                <a:off x="1277825" y="4001800"/>
                <a:ext cx="1369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2156" extrusionOk="0">
                    <a:moveTo>
                      <a:pt x="5251" y="1"/>
                    </a:moveTo>
                    <a:lnTo>
                      <a:pt x="1" y="1251"/>
                    </a:lnTo>
                    <a:lnTo>
                      <a:pt x="215" y="2156"/>
                    </a:lnTo>
                    <a:lnTo>
                      <a:pt x="5477" y="918"/>
                    </a:lnTo>
                    <a:lnTo>
                      <a:pt x="525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1" name="Google Shape;3261;g358fe18d560_3_3184"/>
              <p:cNvSpPr/>
              <p:nvPr/>
            </p:nvSpPr>
            <p:spPr>
              <a:xfrm>
                <a:off x="1291825" y="3971450"/>
                <a:ext cx="1134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561" extrusionOk="0">
                    <a:moveTo>
                      <a:pt x="667" y="1"/>
                    </a:moveTo>
                    <a:lnTo>
                      <a:pt x="0" y="655"/>
                    </a:lnTo>
                    <a:lnTo>
                      <a:pt x="3870" y="4561"/>
                    </a:lnTo>
                    <a:lnTo>
                      <a:pt x="4536" y="3906"/>
                    </a:lnTo>
                    <a:lnTo>
                      <a:pt x="6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2" name="Google Shape;3262;g358fe18d560_3_3184"/>
              <p:cNvSpPr/>
              <p:nvPr/>
            </p:nvSpPr>
            <p:spPr>
              <a:xfrm>
                <a:off x="1316225" y="3959550"/>
                <a:ext cx="64900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5513" extrusionOk="0">
                    <a:moveTo>
                      <a:pt x="1703" y="0"/>
                    </a:moveTo>
                    <a:lnTo>
                      <a:pt x="0" y="5215"/>
                    </a:lnTo>
                    <a:lnTo>
                      <a:pt x="893" y="5513"/>
                    </a:lnTo>
                    <a:lnTo>
                      <a:pt x="2596" y="286"/>
                    </a:lnTo>
                    <a:lnTo>
                      <a:pt x="170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3" name="Google Shape;3263;g358fe18d560_3_3184"/>
              <p:cNvSpPr/>
              <p:nvPr/>
            </p:nvSpPr>
            <p:spPr>
              <a:xfrm>
                <a:off x="1138525" y="4264650"/>
                <a:ext cx="89025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6144" extrusionOk="0">
                    <a:moveTo>
                      <a:pt x="2382" y="1715"/>
                    </a:moveTo>
                    <a:lnTo>
                      <a:pt x="2572" y="3417"/>
                    </a:lnTo>
                    <a:lnTo>
                      <a:pt x="1191" y="4429"/>
                    </a:lnTo>
                    <a:lnTo>
                      <a:pt x="989" y="2727"/>
                    </a:lnTo>
                    <a:lnTo>
                      <a:pt x="2382" y="1715"/>
                    </a:lnTo>
                    <a:close/>
                    <a:moveTo>
                      <a:pt x="3132" y="0"/>
                    </a:moveTo>
                    <a:lnTo>
                      <a:pt x="0" y="2286"/>
                    </a:lnTo>
                    <a:lnTo>
                      <a:pt x="429" y="6144"/>
                    </a:lnTo>
                    <a:lnTo>
                      <a:pt x="3560" y="3846"/>
                    </a:lnTo>
                    <a:lnTo>
                      <a:pt x="313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4" name="Google Shape;3264;g358fe18d560_3_3184"/>
              <p:cNvSpPr/>
              <p:nvPr/>
            </p:nvSpPr>
            <p:spPr>
              <a:xfrm>
                <a:off x="1196575" y="4157475"/>
                <a:ext cx="75925" cy="13310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5324" extrusionOk="0">
                    <a:moveTo>
                      <a:pt x="2179" y="1"/>
                    </a:moveTo>
                    <a:lnTo>
                      <a:pt x="0" y="4942"/>
                    </a:lnTo>
                    <a:lnTo>
                      <a:pt x="857" y="5323"/>
                    </a:lnTo>
                    <a:lnTo>
                      <a:pt x="3036" y="382"/>
                    </a:lnTo>
                    <a:lnTo>
                      <a:pt x="217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5" name="Google Shape;3265;g358fe18d560_3_3184"/>
              <p:cNvSpPr/>
              <p:nvPr/>
            </p:nvSpPr>
            <p:spPr>
              <a:xfrm>
                <a:off x="1163825" y="4205700"/>
                <a:ext cx="139325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656" extrusionOk="0">
                    <a:moveTo>
                      <a:pt x="5454" y="1"/>
                    </a:moveTo>
                    <a:lnTo>
                      <a:pt x="0" y="727"/>
                    </a:lnTo>
                    <a:lnTo>
                      <a:pt x="131" y="1656"/>
                    </a:lnTo>
                    <a:lnTo>
                      <a:pt x="5573" y="929"/>
                    </a:lnTo>
                    <a:lnTo>
                      <a:pt x="54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6" name="Google Shape;3266;g358fe18d560_3_3184"/>
              <p:cNvSpPr/>
              <p:nvPr/>
            </p:nvSpPr>
            <p:spPr>
              <a:xfrm>
                <a:off x="1184650" y="4163450"/>
                <a:ext cx="97675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3907" h="5037" extrusionOk="0">
                    <a:moveTo>
                      <a:pt x="763" y="0"/>
                    </a:moveTo>
                    <a:lnTo>
                      <a:pt x="1" y="536"/>
                    </a:lnTo>
                    <a:lnTo>
                      <a:pt x="3144" y="5036"/>
                    </a:lnTo>
                    <a:lnTo>
                      <a:pt x="3906" y="4501"/>
                    </a:lnTo>
                    <a:lnTo>
                      <a:pt x="76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7" name="Google Shape;3267;g358fe18d560_3_3184"/>
              <p:cNvSpPr/>
              <p:nvPr/>
            </p:nvSpPr>
            <p:spPr>
              <a:xfrm>
                <a:off x="1090000" y="4375375"/>
                <a:ext cx="88725" cy="15330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6132" extrusionOk="0">
                    <a:moveTo>
                      <a:pt x="2370" y="1715"/>
                    </a:moveTo>
                    <a:lnTo>
                      <a:pt x="2561" y="3417"/>
                    </a:lnTo>
                    <a:lnTo>
                      <a:pt x="1179" y="4418"/>
                    </a:lnTo>
                    <a:lnTo>
                      <a:pt x="989" y="2727"/>
                    </a:lnTo>
                    <a:lnTo>
                      <a:pt x="2370" y="1715"/>
                    </a:lnTo>
                    <a:close/>
                    <a:moveTo>
                      <a:pt x="3120" y="0"/>
                    </a:moveTo>
                    <a:lnTo>
                      <a:pt x="1" y="2286"/>
                    </a:lnTo>
                    <a:lnTo>
                      <a:pt x="429" y="6132"/>
                    </a:lnTo>
                    <a:lnTo>
                      <a:pt x="3549" y="3846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8" name="Google Shape;3268;g358fe18d560_3_3184"/>
              <p:cNvSpPr/>
              <p:nvPr/>
            </p:nvSpPr>
            <p:spPr>
              <a:xfrm>
                <a:off x="1045050" y="4502475"/>
                <a:ext cx="75925" cy="133075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5323" extrusionOk="0">
                    <a:moveTo>
                      <a:pt x="2168" y="0"/>
                    </a:moveTo>
                    <a:lnTo>
                      <a:pt x="1" y="4941"/>
                    </a:lnTo>
                    <a:lnTo>
                      <a:pt x="858" y="5322"/>
                    </a:lnTo>
                    <a:lnTo>
                      <a:pt x="3037" y="369"/>
                    </a:ln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9" name="Google Shape;3269;g358fe18d560_3_3184"/>
              <p:cNvSpPr/>
              <p:nvPr/>
            </p:nvSpPr>
            <p:spPr>
              <a:xfrm>
                <a:off x="1014100" y="4546225"/>
                <a:ext cx="139325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668" extrusionOk="0">
                    <a:moveTo>
                      <a:pt x="5454" y="0"/>
                    </a:moveTo>
                    <a:lnTo>
                      <a:pt x="1" y="727"/>
                    </a:lnTo>
                    <a:lnTo>
                      <a:pt x="132" y="1667"/>
                    </a:lnTo>
                    <a:lnTo>
                      <a:pt x="5573" y="929"/>
                    </a:lnTo>
                    <a:lnTo>
                      <a:pt x="54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0" name="Google Shape;3270;g358fe18d560_3_3184"/>
              <p:cNvSpPr/>
              <p:nvPr/>
            </p:nvSpPr>
            <p:spPr>
              <a:xfrm>
                <a:off x="1034950" y="4503950"/>
                <a:ext cx="97650" cy="126250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5050" extrusionOk="0">
                    <a:moveTo>
                      <a:pt x="762" y="1"/>
                    </a:moveTo>
                    <a:lnTo>
                      <a:pt x="0" y="537"/>
                    </a:lnTo>
                    <a:lnTo>
                      <a:pt x="3143" y="5049"/>
                    </a:lnTo>
                    <a:lnTo>
                      <a:pt x="3905" y="4513"/>
                    </a:lnTo>
                    <a:lnTo>
                      <a:pt x="7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1" name="Google Shape;3271;g358fe18d560_3_3184"/>
              <p:cNvSpPr/>
              <p:nvPr/>
            </p:nvSpPr>
            <p:spPr>
              <a:xfrm>
                <a:off x="1073325" y="4280425"/>
                <a:ext cx="99150" cy="135150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5406" extrusionOk="0">
                    <a:moveTo>
                      <a:pt x="1108" y="1512"/>
                    </a:moveTo>
                    <a:lnTo>
                      <a:pt x="2668" y="2191"/>
                    </a:lnTo>
                    <a:lnTo>
                      <a:pt x="2858" y="3894"/>
                    </a:lnTo>
                    <a:lnTo>
                      <a:pt x="1287" y="3215"/>
                    </a:lnTo>
                    <a:lnTo>
                      <a:pt x="1108" y="1512"/>
                    </a:lnTo>
                    <a:close/>
                    <a:moveTo>
                      <a:pt x="1" y="0"/>
                    </a:moveTo>
                    <a:lnTo>
                      <a:pt x="418" y="3858"/>
                    </a:lnTo>
                    <a:lnTo>
                      <a:pt x="3966" y="5406"/>
                    </a:lnTo>
                    <a:lnTo>
                      <a:pt x="3549" y="15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2" name="Google Shape;3272;g358fe18d560_3_3184"/>
              <p:cNvSpPr/>
              <p:nvPr/>
            </p:nvSpPr>
            <p:spPr>
              <a:xfrm>
                <a:off x="997725" y="4183375"/>
                <a:ext cx="98850" cy="122975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4919" extrusionOk="0">
                    <a:moveTo>
                      <a:pt x="763" y="1"/>
                    </a:moveTo>
                    <a:lnTo>
                      <a:pt x="1" y="560"/>
                    </a:lnTo>
                    <a:lnTo>
                      <a:pt x="3204" y="4918"/>
                    </a:lnTo>
                    <a:lnTo>
                      <a:pt x="3954" y="4358"/>
                    </a:lnTo>
                    <a:lnTo>
                      <a:pt x="7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3" name="Google Shape;3273;g358fe18d560_3_3184"/>
              <p:cNvSpPr/>
              <p:nvPr/>
            </p:nvSpPr>
            <p:spPr>
              <a:xfrm>
                <a:off x="1011725" y="4178925"/>
                <a:ext cx="73850" cy="136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5442" extrusionOk="0">
                    <a:moveTo>
                      <a:pt x="2084" y="0"/>
                    </a:moveTo>
                    <a:lnTo>
                      <a:pt x="0" y="5084"/>
                    </a:lnTo>
                    <a:lnTo>
                      <a:pt x="870" y="5441"/>
                    </a:lnTo>
                    <a:lnTo>
                      <a:pt x="2953" y="3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4" name="Google Shape;3274;g358fe18d560_3_3184"/>
              <p:cNvSpPr/>
              <p:nvPr/>
            </p:nvSpPr>
            <p:spPr>
              <a:xfrm>
                <a:off x="978975" y="4229225"/>
                <a:ext cx="13902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5561" h="1406" extrusionOk="0">
                    <a:moveTo>
                      <a:pt x="5478" y="0"/>
                    </a:moveTo>
                    <a:lnTo>
                      <a:pt x="1" y="465"/>
                    </a:lnTo>
                    <a:lnTo>
                      <a:pt x="84" y="1405"/>
                    </a:lnTo>
                    <a:lnTo>
                      <a:pt x="5561" y="929"/>
                    </a:lnTo>
                    <a:lnTo>
                      <a:pt x="54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5" name="Google Shape;3275;g358fe18d560_3_3184"/>
              <p:cNvSpPr/>
              <p:nvPr/>
            </p:nvSpPr>
            <p:spPr>
              <a:xfrm>
                <a:off x="1144775" y="4378050"/>
                <a:ext cx="99150" cy="134850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5394" extrusionOk="0">
                    <a:moveTo>
                      <a:pt x="1108" y="1501"/>
                    </a:moveTo>
                    <a:lnTo>
                      <a:pt x="2679" y="2191"/>
                    </a:lnTo>
                    <a:lnTo>
                      <a:pt x="2858" y="3894"/>
                    </a:lnTo>
                    <a:lnTo>
                      <a:pt x="1286" y="3203"/>
                    </a:lnTo>
                    <a:lnTo>
                      <a:pt x="1108" y="1501"/>
                    </a:lnTo>
                    <a:close/>
                    <a:moveTo>
                      <a:pt x="0" y="0"/>
                    </a:moveTo>
                    <a:lnTo>
                      <a:pt x="417" y="3858"/>
                    </a:lnTo>
                    <a:lnTo>
                      <a:pt x="3965" y="5394"/>
                    </a:lnTo>
                    <a:lnTo>
                      <a:pt x="3549" y="15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6" name="Google Shape;3276;g358fe18d560_3_3184"/>
              <p:cNvSpPr/>
              <p:nvPr/>
            </p:nvSpPr>
            <p:spPr>
              <a:xfrm>
                <a:off x="1220675" y="4487300"/>
                <a:ext cx="98850" cy="1226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4906" extrusionOk="0">
                    <a:moveTo>
                      <a:pt x="763" y="0"/>
                    </a:moveTo>
                    <a:lnTo>
                      <a:pt x="1" y="548"/>
                    </a:lnTo>
                    <a:lnTo>
                      <a:pt x="3191" y="4905"/>
                    </a:lnTo>
                    <a:lnTo>
                      <a:pt x="3953" y="4358"/>
                    </a:lnTo>
                    <a:lnTo>
                      <a:pt x="76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7" name="Google Shape;3277;g358fe18d560_3_3184"/>
              <p:cNvSpPr/>
              <p:nvPr/>
            </p:nvSpPr>
            <p:spPr>
              <a:xfrm>
                <a:off x="1231700" y="4478950"/>
                <a:ext cx="74125" cy="136050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5442" extrusionOk="0">
                    <a:moveTo>
                      <a:pt x="2096" y="1"/>
                    </a:moveTo>
                    <a:lnTo>
                      <a:pt x="0" y="5085"/>
                    </a:lnTo>
                    <a:lnTo>
                      <a:pt x="869" y="5442"/>
                    </a:lnTo>
                    <a:lnTo>
                      <a:pt x="2965" y="358"/>
                    </a:lnTo>
                    <a:lnTo>
                      <a:pt x="20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8" name="Google Shape;3278;g358fe18d560_3_3184"/>
              <p:cNvSpPr/>
              <p:nvPr/>
            </p:nvSpPr>
            <p:spPr>
              <a:xfrm>
                <a:off x="1199250" y="4529250"/>
                <a:ext cx="13902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5561" h="1406" extrusionOk="0">
                    <a:moveTo>
                      <a:pt x="5477" y="1"/>
                    </a:moveTo>
                    <a:lnTo>
                      <a:pt x="0" y="465"/>
                    </a:lnTo>
                    <a:lnTo>
                      <a:pt x="84" y="1406"/>
                    </a:lnTo>
                    <a:lnTo>
                      <a:pt x="5561" y="930"/>
                    </a:lnTo>
                    <a:lnTo>
                      <a:pt x="547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9" name="Google Shape;3279;g358fe18d560_3_3184"/>
              <p:cNvSpPr/>
              <p:nvPr/>
            </p:nvSpPr>
            <p:spPr>
              <a:xfrm>
                <a:off x="1135550" y="4341725"/>
                <a:ext cx="166700" cy="96775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3871" extrusionOk="0">
                    <a:moveTo>
                      <a:pt x="3239" y="1084"/>
                    </a:moveTo>
                    <a:lnTo>
                      <a:pt x="4799" y="1775"/>
                    </a:lnTo>
                    <a:lnTo>
                      <a:pt x="3429" y="2787"/>
                    </a:lnTo>
                    <a:lnTo>
                      <a:pt x="1858" y="2096"/>
                    </a:lnTo>
                    <a:lnTo>
                      <a:pt x="3239" y="1084"/>
                    </a:lnTo>
                    <a:close/>
                    <a:moveTo>
                      <a:pt x="3120" y="1"/>
                    </a:moveTo>
                    <a:lnTo>
                      <a:pt x="0" y="2299"/>
                    </a:lnTo>
                    <a:lnTo>
                      <a:pt x="3548" y="3870"/>
                    </a:lnTo>
                    <a:lnTo>
                      <a:pt x="6668" y="1573"/>
                    </a:lnTo>
                    <a:lnTo>
                      <a:pt x="3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0" name="Google Shape;3280;g358fe18d560_3_3184"/>
              <p:cNvSpPr/>
              <p:nvPr/>
            </p:nvSpPr>
            <p:spPr>
              <a:xfrm>
                <a:off x="1277525" y="4356925"/>
                <a:ext cx="136950" cy="3812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1525" extrusionOk="0">
                    <a:moveTo>
                      <a:pt x="5370" y="0"/>
                    </a:moveTo>
                    <a:lnTo>
                      <a:pt x="1" y="595"/>
                    </a:lnTo>
                    <a:lnTo>
                      <a:pt x="108" y="1524"/>
                    </a:lnTo>
                    <a:lnTo>
                      <a:pt x="5478" y="941"/>
                    </a:lnTo>
                    <a:lnTo>
                      <a:pt x="53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1" name="Google Shape;3281;g358fe18d560_3_3184"/>
              <p:cNvSpPr/>
              <p:nvPr/>
            </p:nvSpPr>
            <p:spPr>
              <a:xfrm>
                <a:off x="1292400" y="4314950"/>
                <a:ext cx="102425" cy="12325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930" extrusionOk="0">
                    <a:moveTo>
                      <a:pt x="739" y="0"/>
                    </a:moveTo>
                    <a:lnTo>
                      <a:pt x="1" y="572"/>
                    </a:lnTo>
                    <a:lnTo>
                      <a:pt x="3347" y="4930"/>
                    </a:lnTo>
                    <a:lnTo>
                      <a:pt x="4097" y="4346"/>
                    </a:lnTo>
                    <a:lnTo>
                      <a:pt x="73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2" name="Google Shape;3282;g358fe18d560_3_3184"/>
              <p:cNvSpPr/>
              <p:nvPr/>
            </p:nvSpPr>
            <p:spPr>
              <a:xfrm>
                <a:off x="1303725" y="4309000"/>
                <a:ext cx="79800" cy="134550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5382" extrusionOk="0">
                    <a:moveTo>
                      <a:pt x="2334" y="0"/>
                    </a:moveTo>
                    <a:lnTo>
                      <a:pt x="0" y="4977"/>
                    </a:lnTo>
                    <a:lnTo>
                      <a:pt x="858" y="5382"/>
                    </a:lnTo>
                    <a:lnTo>
                      <a:pt x="3191" y="405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3" name="Google Shape;3283;g358fe18d560_3_3184"/>
              <p:cNvSpPr/>
              <p:nvPr/>
            </p:nvSpPr>
            <p:spPr>
              <a:xfrm>
                <a:off x="1015300" y="4355125"/>
                <a:ext cx="166700" cy="96475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3859" extrusionOk="0">
                    <a:moveTo>
                      <a:pt x="3239" y="1072"/>
                    </a:moveTo>
                    <a:lnTo>
                      <a:pt x="4810" y="1763"/>
                    </a:lnTo>
                    <a:lnTo>
                      <a:pt x="3429" y="2787"/>
                    </a:lnTo>
                    <a:lnTo>
                      <a:pt x="1858" y="2096"/>
                    </a:lnTo>
                    <a:lnTo>
                      <a:pt x="3239" y="1072"/>
                    </a:lnTo>
                    <a:close/>
                    <a:moveTo>
                      <a:pt x="3132" y="1"/>
                    </a:moveTo>
                    <a:lnTo>
                      <a:pt x="0" y="2299"/>
                    </a:lnTo>
                    <a:lnTo>
                      <a:pt x="3548" y="3858"/>
                    </a:lnTo>
                    <a:lnTo>
                      <a:pt x="6668" y="1560"/>
                    </a:lnTo>
                    <a:lnTo>
                      <a:pt x="31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4" name="Google Shape;3284;g358fe18d560_3_3184"/>
              <p:cNvSpPr/>
              <p:nvPr/>
            </p:nvSpPr>
            <p:spPr>
              <a:xfrm>
                <a:off x="903075" y="4398300"/>
                <a:ext cx="136950" cy="3812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1525" extrusionOk="0">
                    <a:moveTo>
                      <a:pt x="5370" y="0"/>
                    </a:moveTo>
                    <a:lnTo>
                      <a:pt x="1" y="583"/>
                    </a:lnTo>
                    <a:lnTo>
                      <a:pt x="108" y="1524"/>
                    </a:lnTo>
                    <a:lnTo>
                      <a:pt x="5477" y="929"/>
                    </a:lnTo>
                    <a:lnTo>
                      <a:pt x="53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5" name="Google Shape;3285;g358fe18d560_3_3184"/>
              <p:cNvSpPr/>
              <p:nvPr/>
            </p:nvSpPr>
            <p:spPr>
              <a:xfrm>
                <a:off x="922425" y="4355425"/>
                <a:ext cx="102425" cy="12325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930" extrusionOk="0">
                    <a:moveTo>
                      <a:pt x="739" y="1"/>
                    </a:moveTo>
                    <a:lnTo>
                      <a:pt x="0" y="584"/>
                    </a:lnTo>
                    <a:lnTo>
                      <a:pt x="3358" y="4930"/>
                    </a:lnTo>
                    <a:lnTo>
                      <a:pt x="4096" y="4358"/>
                    </a:lnTo>
                    <a:lnTo>
                      <a:pt x="73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6" name="Google Shape;3286;g358fe18d560_3_3184"/>
              <p:cNvSpPr/>
              <p:nvPr/>
            </p:nvSpPr>
            <p:spPr>
              <a:xfrm>
                <a:off x="934025" y="4349775"/>
                <a:ext cx="79500" cy="134275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5371" extrusionOk="0">
                    <a:moveTo>
                      <a:pt x="2334" y="0"/>
                    </a:moveTo>
                    <a:lnTo>
                      <a:pt x="1" y="4977"/>
                    </a:lnTo>
                    <a:lnTo>
                      <a:pt x="846" y="5370"/>
                    </a:lnTo>
                    <a:lnTo>
                      <a:pt x="3180" y="39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87" name="Google Shape;3287;g358fe18d560_3_3184"/>
            <p:cNvGrpSpPr/>
            <p:nvPr/>
          </p:nvGrpSpPr>
          <p:grpSpPr>
            <a:xfrm>
              <a:off x="8307393" y="968835"/>
              <a:ext cx="1084741" cy="1151596"/>
              <a:chOff x="742350" y="3532700"/>
              <a:chExt cx="1038825" cy="1102850"/>
            </a:xfrm>
          </p:grpSpPr>
          <p:sp>
            <p:nvSpPr>
              <p:cNvPr id="3288" name="Google Shape;3288;g358fe18d560_3_3184"/>
              <p:cNvSpPr/>
              <p:nvPr/>
            </p:nvSpPr>
            <p:spPr>
              <a:xfrm>
                <a:off x="921525" y="3644325"/>
                <a:ext cx="97075" cy="16790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6716" extrusionOk="0">
                    <a:moveTo>
                      <a:pt x="1953" y="1858"/>
                    </a:moveTo>
                    <a:lnTo>
                      <a:pt x="2811" y="3346"/>
                    </a:lnTo>
                    <a:lnTo>
                      <a:pt x="1953" y="4835"/>
                    </a:lnTo>
                    <a:lnTo>
                      <a:pt x="1096" y="3346"/>
                    </a:lnTo>
                    <a:lnTo>
                      <a:pt x="1953" y="1858"/>
                    </a:lnTo>
                    <a:close/>
                    <a:moveTo>
                      <a:pt x="1941" y="1"/>
                    </a:moveTo>
                    <a:lnTo>
                      <a:pt x="1" y="3358"/>
                    </a:lnTo>
                    <a:lnTo>
                      <a:pt x="1941" y="6716"/>
                    </a:lnTo>
                    <a:lnTo>
                      <a:pt x="3882" y="3358"/>
                    </a:lnTo>
                    <a:lnTo>
                      <a:pt x="19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9" name="Google Shape;3289;g358fe18d560_3_3184"/>
              <p:cNvSpPr/>
              <p:nvPr/>
            </p:nvSpPr>
            <p:spPr>
              <a:xfrm>
                <a:off x="958450" y="3532700"/>
                <a:ext cx="23525" cy="134875"/>
              </a:xfrm>
              <a:custGeom>
                <a:avLst/>
                <a:gdLst/>
                <a:ahLst/>
                <a:cxnLst/>
                <a:rect l="l" t="t" r="r" b="b"/>
                <a:pathLst>
                  <a:path w="941" h="5395" extrusionOk="0">
                    <a:moveTo>
                      <a:pt x="0" y="1"/>
                    </a:moveTo>
                    <a:lnTo>
                      <a:pt x="0" y="5394"/>
                    </a:lnTo>
                    <a:lnTo>
                      <a:pt x="941" y="5394"/>
                    </a:lnTo>
                    <a:lnTo>
                      <a:pt x="9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0" name="Google Shape;3290;g358fe18d560_3_3184"/>
              <p:cNvSpPr/>
              <p:nvPr/>
            </p:nvSpPr>
            <p:spPr>
              <a:xfrm>
                <a:off x="905450" y="3556525"/>
                <a:ext cx="129525" cy="91400"/>
              </a:xfrm>
              <a:custGeom>
                <a:avLst/>
                <a:gdLst/>
                <a:ahLst/>
                <a:cxnLst/>
                <a:rect l="l" t="t" r="r" b="b"/>
                <a:pathLst>
                  <a:path w="5181" h="3656" extrusionOk="0">
                    <a:moveTo>
                      <a:pt x="4692" y="0"/>
                    </a:moveTo>
                    <a:lnTo>
                      <a:pt x="1" y="2858"/>
                    </a:lnTo>
                    <a:lnTo>
                      <a:pt x="489" y="3655"/>
                    </a:lnTo>
                    <a:lnTo>
                      <a:pt x="5180" y="798"/>
                    </a:lnTo>
                    <a:lnTo>
                      <a:pt x="46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1" name="Google Shape;3291;g358fe18d560_3_3184"/>
              <p:cNvSpPr/>
              <p:nvPr/>
            </p:nvSpPr>
            <p:spPr>
              <a:xfrm>
                <a:off x="905450" y="3556525"/>
                <a:ext cx="12952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5181" h="3668" extrusionOk="0">
                    <a:moveTo>
                      <a:pt x="489" y="0"/>
                    </a:moveTo>
                    <a:lnTo>
                      <a:pt x="1" y="810"/>
                    </a:lnTo>
                    <a:lnTo>
                      <a:pt x="4692" y="3667"/>
                    </a:lnTo>
                    <a:lnTo>
                      <a:pt x="5180" y="2870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2" name="Google Shape;3292;g358fe18d560_3_3184"/>
              <p:cNvSpPr/>
              <p:nvPr/>
            </p:nvSpPr>
            <p:spPr>
              <a:xfrm>
                <a:off x="921525" y="3765175"/>
                <a:ext cx="97075" cy="16760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6704" extrusionOk="0">
                    <a:moveTo>
                      <a:pt x="1941" y="1882"/>
                    </a:moveTo>
                    <a:lnTo>
                      <a:pt x="2811" y="3346"/>
                    </a:lnTo>
                    <a:lnTo>
                      <a:pt x="1953" y="4834"/>
                    </a:lnTo>
                    <a:lnTo>
                      <a:pt x="1096" y="3346"/>
                    </a:lnTo>
                    <a:lnTo>
                      <a:pt x="1941" y="1882"/>
                    </a:lnTo>
                    <a:close/>
                    <a:moveTo>
                      <a:pt x="1941" y="1"/>
                    </a:moveTo>
                    <a:lnTo>
                      <a:pt x="1" y="3346"/>
                    </a:lnTo>
                    <a:lnTo>
                      <a:pt x="1941" y="6704"/>
                    </a:lnTo>
                    <a:lnTo>
                      <a:pt x="3882" y="3346"/>
                    </a:lnTo>
                    <a:lnTo>
                      <a:pt x="19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3" name="Google Shape;3293;g358fe18d560_3_3184"/>
              <p:cNvSpPr/>
              <p:nvPr/>
            </p:nvSpPr>
            <p:spPr>
              <a:xfrm>
                <a:off x="958450" y="3909250"/>
                <a:ext cx="23525" cy="135150"/>
              </a:xfrm>
              <a:custGeom>
                <a:avLst/>
                <a:gdLst/>
                <a:ahLst/>
                <a:cxnLst/>
                <a:rect l="l" t="t" r="r" b="b"/>
                <a:pathLst>
                  <a:path w="941" h="5406" extrusionOk="0">
                    <a:moveTo>
                      <a:pt x="0" y="0"/>
                    </a:moveTo>
                    <a:lnTo>
                      <a:pt x="0" y="5406"/>
                    </a:lnTo>
                    <a:lnTo>
                      <a:pt x="941" y="5406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4" name="Google Shape;3294;g358fe18d560_3_3184"/>
              <p:cNvSpPr/>
              <p:nvPr/>
            </p:nvSpPr>
            <p:spPr>
              <a:xfrm>
                <a:off x="905450" y="3928600"/>
                <a:ext cx="129525" cy="91400"/>
              </a:xfrm>
              <a:custGeom>
                <a:avLst/>
                <a:gdLst/>
                <a:ahLst/>
                <a:cxnLst/>
                <a:rect l="l" t="t" r="r" b="b"/>
                <a:pathLst>
                  <a:path w="5181" h="3656" extrusionOk="0">
                    <a:moveTo>
                      <a:pt x="4692" y="0"/>
                    </a:moveTo>
                    <a:lnTo>
                      <a:pt x="1" y="2858"/>
                    </a:lnTo>
                    <a:lnTo>
                      <a:pt x="489" y="3655"/>
                    </a:lnTo>
                    <a:lnTo>
                      <a:pt x="5180" y="798"/>
                    </a:lnTo>
                    <a:lnTo>
                      <a:pt x="46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5" name="Google Shape;3295;g358fe18d560_3_3184"/>
              <p:cNvSpPr/>
              <p:nvPr/>
            </p:nvSpPr>
            <p:spPr>
              <a:xfrm>
                <a:off x="905150" y="3928600"/>
                <a:ext cx="12982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5193" h="3668" extrusionOk="0">
                    <a:moveTo>
                      <a:pt x="501" y="0"/>
                    </a:moveTo>
                    <a:lnTo>
                      <a:pt x="1" y="810"/>
                    </a:lnTo>
                    <a:lnTo>
                      <a:pt x="4692" y="3667"/>
                    </a:lnTo>
                    <a:lnTo>
                      <a:pt x="5192" y="2869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6" name="Google Shape;3296;g358fe18d560_3_3184"/>
              <p:cNvSpPr/>
              <p:nvPr/>
            </p:nvSpPr>
            <p:spPr>
              <a:xfrm>
                <a:off x="845025" y="3716350"/>
                <a:ext cx="145300" cy="83975"/>
              </a:xfrm>
              <a:custGeom>
                <a:avLst/>
                <a:gdLst/>
                <a:ahLst/>
                <a:cxnLst/>
                <a:rect l="l" t="t" r="r" b="b"/>
                <a:pathLst>
                  <a:path w="5812" h="3359" extrusionOk="0">
                    <a:moveTo>
                      <a:pt x="3335" y="942"/>
                    </a:moveTo>
                    <a:lnTo>
                      <a:pt x="4192" y="2430"/>
                    </a:lnTo>
                    <a:lnTo>
                      <a:pt x="2477" y="2430"/>
                    </a:lnTo>
                    <a:lnTo>
                      <a:pt x="1632" y="942"/>
                    </a:lnTo>
                    <a:close/>
                    <a:moveTo>
                      <a:pt x="1" y="1"/>
                    </a:moveTo>
                    <a:lnTo>
                      <a:pt x="1942" y="3358"/>
                    </a:lnTo>
                    <a:lnTo>
                      <a:pt x="5811" y="3358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7" name="Google Shape;3297;g358fe18d560_3_3184"/>
              <p:cNvSpPr/>
              <p:nvPr/>
            </p:nvSpPr>
            <p:spPr>
              <a:xfrm>
                <a:off x="742650" y="3650575"/>
                <a:ext cx="128600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3513" extrusionOk="0">
                    <a:moveTo>
                      <a:pt x="464" y="1"/>
                    </a:moveTo>
                    <a:lnTo>
                      <a:pt x="0" y="810"/>
                    </a:lnTo>
                    <a:lnTo>
                      <a:pt x="4679" y="3513"/>
                    </a:lnTo>
                    <a:lnTo>
                      <a:pt x="5144" y="2691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8" name="Google Shape;3298;g358fe18d560_3_3184"/>
              <p:cNvSpPr/>
              <p:nvPr/>
            </p:nvSpPr>
            <p:spPr>
              <a:xfrm>
                <a:off x="795625" y="3626475"/>
                <a:ext cx="26800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5513" extrusionOk="0">
                    <a:moveTo>
                      <a:pt x="941" y="0"/>
                    </a:moveTo>
                    <a:lnTo>
                      <a:pt x="0" y="24"/>
                    </a:lnTo>
                    <a:lnTo>
                      <a:pt x="131" y="5513"/>
                    </a:lnTo>
                    <a:lnTo>
                      <a:pt x="1072" y="5501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9" name="Google Shape;3299;g358fe18d560_3_3184"/>
              <p:cNvSpPr/>
              <p:nvPr/>
            </p:nvSpPr>
            <p:spPr>
              <a:xfrm>
                <a:off x="743225" y="3652075"/>
                <a:ext cx="131900" cy="86625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3465" extrusionOk="0">
                    <a:moveTo>
                      <a:pt x="4823" y="0"/>
                    </a:moveTo>
                    <a:lnTo>
                      <a:pt x="1" y="2631"/>
                    </a:lnTo>
                    <a:lnTo>
                      <a:pt x="453" y="3465"/>
                    </a:lnTo>
                    <a:lnTo>
                      <a:pt x="5275" y="822"/>
                    </a:lnTo>
                    <a:lnTo>
                      <a:pt x="48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0" name="Google Shape;3300;g358fe18d560_3_3184"/>
              <p:cNvSpPr/>
              <p:nvPr/>
            </p:nvSpPr>
            <p:spPr>
              <a:xfrm>
                <a:off x="949800" y="3776775"/>
                <a:ext cx="145000" cy="83975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3359" extrusionOk="0">
                    <a:moveTo>
                      <a:pt x="3335" y="941"/>
                    </a:moveTo>
                    <a:lnTo>
                      <a:pt x="4192" y="2430"/>
                    </a:lnTo>
                    <a:lnTo>
                      <a:pt x="2477" y="2430"/>
                    </a:lnTo>
                    <a:lnTo>
                      <a:pt x="1620" y="941"/>
                    </a:lnTo>
                    <a:close/>
                    <a:moveTo>
                      <a:pt x="1" y="1"/>
                    </a:moveTo>
                    <a:lnTo>
                      <a:pt x="1930" y="3358"/>
                    </a:lnTo>
                    <a:lnTo>
                      <a:pt x="5799" y="3358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1" name="Google Shape;3301;g358fe18d560_3_3184"/>
              <p:cNvSpPr/>
              <p:nvPr/>
            </p:nvSpPr>
            <p:spPr>
              <a:xfrm>
                <a:off x="1068875" y="3838700"/>
                <a:ext cx="128600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3513" extrusionOk="0">
                    <a:moveTo>
                      <a:pt x="477" y="0"/>
                    </a:moveTo>
                    <a:lnTo>
                      <a:pt x="0" y="810"/>
                    </a:lnTo>
                    <a:lnTo>
                      <a:pt x="4680" y="3513"/>
                    </a:lnTo>
                    <a:lnTo>
                      <a:pt x="5144" y="2703"/>
                    </a:ln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2" name="Google Shape;3302;g358fe18d560_3_3184"/>
              <p:cNvSpPr/>
              <p:nvPr/>
            </p:nvSpPr>
            <p:spPr>
              <a:xfrm>
                <a:off x="1117975" y="3812500"/>
                <a:ext cx="26825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5514" extrusionOk="0">
                    <a:moveTo>
                      <a:pt x="941" y="1"/>
                    </a:moveTo>
                    <a:lnTo>
                      <a:pt x="1" y="24"/>
                    </a:lnTo>
                    <a:lnTo>
                      <a:pt x="132" y="5513"/>
                    </a:lnTo>
                    <a:lnTo>
                      <a:pt x="1072" y="5489"/>
                    </a:lnTo>
                    <a:lnTo>
                      <a:pt x="9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3" name="Google Shape;3303;g358fe18d560_3_3184"/>
              <p:cNvSpPr/>
              <p:nvPr/>
            </p:nvSpPr>
            <p:spPr>
              <a:xfrm>
                <a:off x="1065300" y="3838100"/>
                <a:ext cx="13187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5275" h="3466" extrusionOk="0">
                    <a:moveTo>
                      <a:pt x="4834" y="1"/>
                    </a:moveTo>
                    <a:lnTo>
                      <a:pt x="0" y="2632"/>
                    </a:lnTo>
                    <a:lnTo>
                      <a:pt x="453" y="3465"/>
                    </a:lnTo>
                    <a:lnTo>
                      <a:pt x="5275" y="822"/>
                    </a:lnTo>
                    <a:lnTo>
                      <a:pt x="48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4" name="Google Shape;3304;g358fe18d560_3_3184"/>
              <p:cNvSpPr/>
              <p:nvPr/>
            </p:nvSpPr>
            <p:spPr>
              <a:xfrm>
                <a:off x="950100" y="3716350"/>
                <a:ext cx="145000" cy="83975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3359" extrusionOk="0">
                    <a:moveTo>
                      <a:pt x="4180" y="930"/>
                    </a:moveTo>
                    <a:lnTo>
                      <a:pt x="3323" y="2418"/>
                    </a:lnTo>
                    <a:lnTo>
                      <a:pt x="1608" y="2418"/>
                    </a:lnTo>
                    <a:lnTo>
                      <a:pt x="2465" y="930"/>
                    </a:lnTo>
                    <a:close/>
                    <a:moveTo>
                      <a:pt x="1930" y="1"/>
                    </a:moveTo>
                    <a:lnTo>
                      <a:pt x="1" y="3358"/>
                    </a:lnTo>
                    <a:lnTo>
                      <a:pt x="3870" y="3358"/>
                    </a:lnTo>
                    <a:lnTo>
                      <a:pt x="579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5" name="Google Shape;3305;g358fe18d560_3_3184"/>
              <p:cNvSpPr/>
              <p:nvPr/>
            </p:nvSpPr>
            <p:spPr>
              <a:xfrm>
                <a:off x="1068575" y="3650575"/>
                <a:ext cx="128900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5156" h="3513" extrusionOk="0">
                    <a:moveTo>
                      <a:pt x="4680" y="1"/>
                    </a:moveTo>
                    <a:lnTo>
                      <a:pt x="0" y="2703"/>
                    </a:lnTo>
                    <a:lnTo>
                      <a:pt x="477" y="3513"/>
                    </a:lnTo>
                    <a:lnTo>
                      <a:pt x="5156" y="810"/>
                    </a:lnTo>
                    <a:lnTo>
                      <a:pt x="46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6" name="Google Shape;3306;g358fe18d560_3_3184"/>
              <p:cNvSpPr/>
              <p:nvPr/>
            </p:nvSpPr>
            <p:spPr>
              <a:xfrm>
                <a:off x="1065300" y="3652075"/>
                <a:ext cx="131875" cy="86625"/>
              </a:xfrm>
              <a:custGeom>
                <a:avLst/>
                <a:gdLst/>
                <a:ahLst/>
                <a:cxnLst/>
                <a:rect l="l" t="t" r="r" b="b"/>
                <a:pathLst>
                  <a:path w="5275" h="3465" extrusionOk="0">
                    <a:moveTo>
                      <a:pt x="453" y="0"/>
                    </a:moveTo>
                    <a:lnTo>
                      <a:pt x="0" y="834"/>
                    </a:lnTo>
                    <a:lnTo>
                      <a:pt x="4823" y="3465"/>
                    </a:lnTo>
                    <a:lnTo>
                      <a:pt x="5275" y="2643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7" name="Google Shape;3307;g358fe18d560_3_3184"/>
              <p:cNvSpPr/>
              <p:nvPr/>
            </p:nvSpPr>
            <p:spPr>
              <a:xfrm>
                <a:off x="1117675" y="3626475"/>
                <a:ext cx="26825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5513" extrusionOk="0">
                    <a:moveTo>
                      <a:pt x="132" y="0"/>
                    </a:moveTo>
                    <a:lnTo>
                      <a:pt x="1" y="5489"/>
                    </a:lnTo>
                    <a:lnTo>
                      <a:pt x="942" y="5513"/>
                    </a:lnTo>
                    <a:lnTo>
                      <a:pt x="1073" y="24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8" name="Google Shape;3308;g358fe18d560_3_3184"/>
              <p:cNvSpPr/>
              <p:nvPr/>
            </p:nvSpPr>
            <p:spPr>
              <a:xfrm>
                <a:off x="845325" y="3776775"/>
                <a:ext cx="145000" cy="83975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3359" extrusionOk="0">
                    <a:moveTo>
                      <a:pt x="4180" y="930"/>
                    </a:moveTo>
                    <a:lnTo>
                      <a:pt x="3323" y="2418"/>
                    </a:lnTo>
                    <a:lnTo>
                      <a:pt x="1620" y="2418"/>
                    </a:lnTo>
                    <a:lnTo>
                      <a:pt x="2465" y="930"/>
                    </a:lnTo>
                    <a:close/>
                    <a:moveTo>
                      <a:pt x="1930" y="1"/>
                    </a:moveTo>
                    <a:lnTo>
                      <a:pt x="1" y="3358"/>
                    </a:lnTo>
                    <a:lnTo>
                      <a:pt x="3870" y="3358"/>
                    </a:lnTo>
                    <a:lnTo>
                      <a:pt x="579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9" name="Google Shape;3309;g358fe18d560_3_3184"/>
              <p:cNvSpPr/>
              <p:nvPr/>
            </p:nvSpPr>
            <p:spPr>
              <a:xfrm>
                <a:off x="742350" y="3839000"/>
                <a:ext cx="128900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5156" h="3513" extrusionOk="0">
                    <a:moveTo>
                      <a:pt x="4679" y="0"/>
                    </a:moveTo>
                    <a:lnTo>
                      <a:pt x="0" y="2691"/>
                    </a:lnTo>
                    <a:lnTo>
                      <a:pt x="476" y="3513"/>
                    </a:lnTo>
                    <a:lnTo>
                      <a:pt x="5156" y="810"/>
                    </a:lnTo>
                    <a:lnTo>
                      <a:pt x="46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0" name="Google Shape;3310;g358fe18d560_3_3184"/>
              <p:cNvSpPr/>
              <p:nvPr/>
            </p:nvSpPr>
            <p:spPr>
              <a:xfrm>
                <a:off x="742950" y="3838100"/>
                <a:ext cx="13187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5275" h="3466" extrusionOk="0">
                    <a:moveTo>
                      <a:pt x="452" y="1"/>
                    </a:moveTo>
                    <a:lnTo>
                      <a:pt x="0" y="834"/>
                    </a:lnTo>
                    <a:lnTo>
                      <a:pt x="4834" y="3465"/>
                    </a:lnTo>
                    <a:lnTo>
                      <a:pt x="5274" y="2644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1" name="Google Shape;3311;g358fe18d560_3_3184"/>
              <p:cNvSpPr/>
              <p:nvPr/>
            </p:nvSpPr>
            <p:spPr>
              <a:xfrm>
                <a:off x="795625" y="3812500"/>
                <a:ext cx="26800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5514" extrusionOk="0">
                    <a:moveTo>
                      <a:pt x="131" y="1"/>
                    </a:moveTo>
                    <a:lnTo>
                      <a:pt x="0" y="5489"/>
                    </a:lnTo>
                    <a:lnTo>
                      <a:pt x="941" y="5513"/>
                    </a:lnTo>
                    <a:lnTo>
                      <a:pt x="1072" y="24"/>
                    </a:lnTo>
                    <a:lnTo>
                      <a:pt x="13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2" name="Google Shape;3312;g358fe18d560_3_3184"/>
              <p:cNvSpPr/>
              <p:nvPr/>
            </p:nvSpPr>
            <p:spPr>
              <a:xfrm>
                <a:off x="1500775" y="3847025"/>
                <a:ext cx="93175" cy="160775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6431" extrusionOk="0">
                    <a:moveTo>
                      <a:pt x="2274" y="1799"/>
                    </a:moveTo>
                    <a:lnTo>
                      <a:pt x="2679" y="3465"/>
                    </a:lnTo>
                    <a:lnTo>
                      <a:pt x="1429" y="4632"/>
                    </a:lnTo>
                    <a:lnTo>
                      <a:pt x="1024" y="2965"/>
                    </a:lnTo>
                    <a:lnTo>
                      <a:pt x="2274" y="1799"/>
                    </a:lnTo>
                    <a:close/>
                    <a:moveTo>
                      <a:pt x="2822" y="1"/>
                    </a:moveTo>
                    <a:lnTo>
                      <a:pt x="0" y="2656"/>
                    </a:lnTo>
                    <a:lnTo>
                      <a:pt x="893" y="6430"/>
                    </a:lnTo>
                    <a:lnTo>
                      <a:pt x="3727" y="3775"/>
                    </a:lnTo>
                    <a:lnTo>
                      <a:pt x="28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3" name="Google Shape;3313;g358fe18d560_3_3184"/>
              <p:cNvSpPr/>
              <p:nvPr/>
            </p:nvSpPr>
            <p:spPr>
              <a:xfrm>
                <a:off x="1563275" y="3744050"/>
                <a:ext cx="61650" cy="136350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5454" extrusionOk="0">
                    <a:moveTo>
                      <a:pt x="1560" y="0"/>
                    </a:moveTo>
                    <a:lnTo>
                      <a:pt x="1" y="5179"/>
                    </a:lnTo>
                    <a:lnTo>
                      <a:pt x="894" y="5453"/>
                    </a:lnTo>
                    <a:lnTo>
                      <a:pt x="2465" y="262"/>
                    </a:lnTo>
                    <a:lnTo>
                      <a:pt x="156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4" name="Google Shape;3314;g358fe18d560_3_3184"/>
              <p:cNvSpPr/>
              <p:nvPr/>
            </p:nvSpPr>
            <p:spPr>
              <a:xfrm>
                <a:off x="1513875" y="3778275"/>
                <a:ext cx="138725" cy="57475"/>
              </a:xfrm>
              <a:custGeom>
                <a:avLst/>
                <a:gdLst/>
                <a:ahLst/>
                <a:cxnLst/>
                <a:rect l="l" t="t" r="r" b="b"/>
                <a:pathLst>
                  <a:path w="5549" h="2299" extrusionOk="0">
                    <a:moveTo>
                      <a:pt x="5310" y="0"/>
                    </a:moveTo>
                    <a:lnTo>
                      <a:pt x="0" y="1393"/>
                    </a:lnTo>
                    <a:lnTo>
                      <a:pt x="238" y="2298"/>
                    </a:lnTo>
                    <a:lnTo>
                      <a:pt x="5549" y="905"/>
                    </a:lnTo>
                    <a:lnTo>
                      <a:pt x="53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5" name="Google Shape;3315;g358fe18d560_3_3184"/>
              <p:cNvSpPr/>
              <p:nvPr/>
            </p:nvSpPr>
            <p:spPr>
              <a:xfrm>
                <a:off x="1528450" y="3748200"/>
                <a:ext cx="109275" cy="117900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4716" extrusionOk="0">
                    <a:moveTo>
                      <a:pt x="691" y="1"/>
                    </a:moveTo>
                    <a:lnTo>
                      <a:pt x="1" y="620"/>
                    </a:lnTo>
                    <a:lnTo>
                      <a:pt x="3668" y="4716"/>
                    </a:lnTo>
                    <a:lnTo>
                      <a:pt x="4370" y="4085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6" name="Google Shape;3316;g358fe18d560_3_3184"/>
              <p:cNvSpPr/>
              <p:nvPr/>
            </p:nvSpPr>
            <p:spPr>
              <a:xfrm>
                <a:off x="1465950" y="3962825"/>
                <a:ext cx="93175" cy="160750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6430" extrusionOk="0">
                    <a:moveTo>
                      <a:pt x="2274" y="1798"/>
                    </a:moveTo>
                    <a:lnTo>
                      <a:pt x="2679" y="3465"/>
                    </a:lnTo>
                    <a:lnTo>
                      <a:pt x="1429" y="4632"/>
                    </a:lnTo>
                    <a:lnTo>
                      <a:pt x="1036" y="2965"/>
                    </a:lnTo>
                    <a:lnTo>
                      <a:pt x="2274" y="1798"/>
                    </a:lnTo>
                    <a:close/>
                    <a:moveTo>
                      <a:pt x="2834" y="0"/>
                    </a:moveTo>
                    <a:lnTo>
                      <a:pt x="0" y="2655"/>
                    </a:lnTo>
                    <a:lnTo>
                      <a:pt x="893" y="6430"/>
                    </a:lnTo>
                    <a:lnTo>
                      <a:pt x="3727" y="3775"/>
                    </a:lnTo>
                    <a:lnTo>
                      <a:pt x="28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7" name="Google Shape;3317;g358fe18d560_3_3184"/>
              <p:cNvSpPr/>
              <p:nvPr/>
            </p:nvSpPr>
            <p:spPr>
              <a:xfrm>
                <a:off x="1445100" y="4097950"/>
                <a:ext cx="61350" cy="136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5442" extrusionOk="0">
                    <a:moveTo>
                      <a:pt x="1549" y="1"/>
                    </a:moveTo>
                    <a:lnTo>
                      <a:pt x="1" y="5168"/>
                    </a:lnTo>
                    <a:lnTo>
                      <a:pt x="906" y="5442"/>
                    </a:lnTo>
                    <a:lnTo>
                      <a:pt x="2454" y="263"/>
                    </a:ln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8" name="Google Shape;3318;g358fe18d560_3_3184"/>
              <p:cNvSpPr/>
              <p:nvPr/>
            </p:nvSpPr>
            <p:spPr>
              <a:xfrm>
                <a:off x="1407000" y="4134575"/>
                <a:ext cx="138750" cy="57750"/>
              </a:xfrm>
              <a:custGeom>
                <a:avLst/>
                <a:gdLst/>
                <a:ahLst/>
                <a:cxnLst/>
                <a:rect l="l" t="t" r="r" b="b"/>
                <a:pathLst>
                  <a:path w="5550" h="2310" extrusionOk="0">
                    <a:moveTo>
                      <a:pt x="5311" y="0"/>
                    </a:moveTo>
                    <a:lnTo>
                      <a:pt x="1" y="1393"/>
                    </a:lnTo>
                    <a:lnTo>
                      <a:pt x="239" y="2310"/>
                    </a:lnTo>
                    <a:lnTo>
                      <a:pt x="5549" y="905"/>
                    </a:lnTo>
                    <a:lnTo>
                      <a:pt x="53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9" name="Google Shape;3319;g358fe18d560_3_3184"/>
              <p:cNvSpPr/>
              <p:nvPr/>
            </p:nvSpPr>
            <p:spPr>
              <a:xfrm>
                <a:off x="1421600" y="4104500"/>
                <a:ext cx="109250" cy="11790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4716" extrusionOk="0">
                    <a:moveTo>
                      <a:pt x="703" y="1"/>
                    </a:moveTo>
                    <a:lnTo>
                      <a:pt x="0" y="632"/>
                    </a:lnTo>
                    <a:lnTo>
                      <a:pt x="3679" y="4716"/>
                    </a:lnTo>
                    <a:lnTo>
                      <a:pt x="4370" y="4096"/>
                    </a:ln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0" name="Google Shape;3320;g358fe18d560_3_3184"/>
              <p:cNvSpPr/>
              <p:nvPr/>
            </p:nvSpPr>
            <p:spPr>
              <a:xfrm>
                <a:off x="1430525" y="3880375"/>
                <a:ext cx="115225" cy="12205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882" extrusionOk="0">
                    <a:moveTo>
                      <a:pt x="1298" y="1358"/>
                    </a:moveTo>
                    <a:lnTo>
                      <a:pt x="2929" y="1846"/>
                    </a:lnTo>
                    <a:lnTo>
                      <a:pt x="3322" y="3513"/>
                    </a:lnTo>
                    <a:lnTo>
                      <a:pt x="1691" y="3024"/>
                    </a:lnTo>
                    <a:lnTo>
                      <a:pt x="1298" y="1358"/>
                    </a:lnTo>
                    <a:close/>
                    <a:moveTo>
                      <a:pt x="0" y="0"/>
                    </a:moveTo>
                    <a:lnTo>
                      <a:pt x="893" y="3775"/>
                    </a:lnTo>
                    <a:lnTo>
                      <a:pt x="4608" y="4882"/>
                    </a:lnTo>
                    <a:lnTo>
                      <a:pt x="4608" y="4882"/>
                    </a:lnTo>
                    <a:lnTo>
                      <a:pt x="3727" y="1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1" name="Google Shape;3321;g358fe18d560_3_3184"/>
              <p:cNvSpPr/>
              <p:nvPr/>
            </p:nvSpPr>
            <p:spPr>
              <a:xfrm>
                <a:off x="1345400" y="3791075"/>
                <a:ext cx="109850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4585" extrusionOk="0">
                    <a:moveTo>
                      <a:pt x="691" y="0"/>
                    </a:moveTo>
                    <a:lnTo>
                      <a:pt x="0" y="655"/>
                    </a:lnTo>
                    <a:lnTo>
                      <a:pt x="3715" y="4584"/>
                    </a:lnTo>
                    <a:lnTo>
                      <a:pt x="4394" y="3941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2" name="Google Shape;3322;g358fe18d560_3_3184"/>
              <p:cNvSpPr/>
              <p:nvPr/>
            </p:nvSpPr>
            <p:spPr>
              <a:xfrm>
                <a:off x="1372475" y="3780350"/>
                <a:ext cx="58975" cy="138750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5550" extrusionOk="0">
                    <a:moveTo>
                      <a:pt x="1453" y="1"/>
                    </a:moveTo>
                    <a:lnTo>
                      <a:pt x="1" y="5299"/>
                    </a:lnTo>
                    <a:lnTo>
                      <a:pt x="906" y="5549"/>
                    </a:lnTo>
                    <a:lnTo>
                      <a:pt x="2358" y="251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3" name="Google Shape;3323;g358fe18d560_3_3184"/>
              <p:cNvSpPr/>
              <p:nvPr/>
            </p:nvSpPr>
            <p:spPr>
              <a:xfrm>
                <a:off x="1332600" y="3824100"/>
                <a:ext cx="1393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2061" extrusionOk="0">
                    <a:moveTo>
                      <a:pt x="5370" y="1"/>
                    </a:moveTo>
                    <a:lnTo>
                      <a:pt x="0" y="1144"/>
                    </a:lnTo>
                    <a:lnTo>
                      <a:pt x="191" y="2061"/>
                    </a:lnTo>
                    <a:lnTo>
                      <a:pt x="5572" y="918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4" name="Google Shape;3324;g358fe18d560_3_3184"/>
              <p:cNvSpPr/>
              <p:nvPr/>
            </p:nvSpPr>
            <p:spPr>
              <a:xfrm>
                <a:off x="1513575" y="3968175"/>
                <a:ext cx="115200" cy="122075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883" extrusionOk="0">
                    <a:moveTo>
                      <a:pt x="1286" y="1370"/>
                    </a:moveTo>
                    <a:lnTo>
                      <a:pt x="2929" y="1858"/>
                    </a:lnTo>
                    <a:lnTo>
                      <a:pt x="3322" y="3525"/>
                    </a:lnTo>
                    <a:lnTo>
                      <a:pt x="1679" y="3037"/>
                    </a:lnTo>
                    <a:lnTo>
                      <a:pt x="1286" y="1370"/>
                    </a:lnTo>
                    <a:close/>
                    <a:moveTo>
                      <a:pt x="0" y="1"/>
                    </a:moveTo>
                    <a:lnTo>
                      <a:pt x="893" y="3775"/>
                    </a:lnTo>
                    <a:lnTo>
                      <a:pt x="4608" y="4882"/>
                    </a:lnTo>
                    <a:lnTo>
                      <a:pt x="3715" y="11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5" name="Google Shape;3325;g358fe18d560_3_3184"/>
              <p:cNvSpPr/>
              <p:nvPr/>
            </p:nvSpPr>
            <p:spPr>
              <a:xfrm>
                <a:off x="1604050" y="4065225"/>
                <a:ext cx="109875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572" extrusionOk="0">
                    <a:moveTo>
                      <a:pt x="679" y="0"/>
                    </a:moveTo>
                    <a:lnTo>
                      <a:pt x="1" y="643"/>
                    </a:lnTo>
                    <a:lnTo>
                      <a:pt x="3704" y="4572"/>
                    </a:lnTo>
                    <a:lnTo>
                      <a:pt x="4394" y="3929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6" name="Google Shape;3326;g358fe18d560_3_3184"/>
              <p:cNvSpPr/>
              <p:nvPr/>
            </p:nvSpPr>
            <p:spPr>
              <a:xfrm>
                <a:off x="1627875" y="4050925"/>
                <a:ext cx="58950" cy="138725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5549" extrusionOk="0">
                    <a:moveTo>
                      <a:pt x="1453" y="1"/>
                    </a:moveTo>
                    <a:lnTo>
                      <a:pt x="0" y="5299"/>
                    </a:lnTo>
                    <a:lnTo>
                      <a:pt x="905" y="5549"/>
                    </a:lnTo>
                    <a:lnTo>
                      <a:pt x="2358" y="251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7" name="Google Shape;3327;g358fe18d560_3_3184"/>
              <p:cNvSpPr/>
              <p:nvPr/>
            </p:nvSpPr>
            <p:spPr>
              <a:xfrm>
                <a:off x="1587975" y="4094675"/>
                <a:ext cx="1393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2061" extrusionOk="0">
                    <a:moveTo>
                      <a:pt x="5371" y="1"/>
                    </a:moveTo>
                    <a:lnTo>
                      <a:pt x="1" y="1144"/>
                    </a:lnTo>
                    <a:lnTo>
                      <a:pt x="191" y="2061"/>
                    </a:lnTo>
                    <a:lnTo>
                      <a:pt x="5573" y="918"/>
                    </a:lnTo>
                    <a:lnTo>
                      <a:pt x="53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8" name="Google Shape;3328;g358fe18d560_3_3184"/>
              <p:cNvSpPr/>
              <p:nvPr/>
            </p:nvSpPr>
            <p:spPr>
              <a:xfrm>
                <a:off x="1507025" y="3924125"/>
                <a:ext cx="163125" cy="9437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3775" extrusionOk="0">
                    <a:moveTo>
                      <a:pt x="3060" y="1048"/>
                    </a:moveTo>
                    <a:lnTo>
                      <a:pt x="4703" y="1548"/>
                    </a:lnTo>
                    <a:lnTo>
                      <a:pt x="3453" y="2727"/>
                    </a:lnTo>
                    <a:lnTo>
                      <a:pt x="1822" y="2227"/>
                    </a:lnTo>
                    <a:lnTo>
                      <a:pt x="3060" y="1048"/>
                    </a:lnTo>
                    <a:close/>
                    <a:moveTo>
                      <a:pt x="2810" y="0"/>
                    </a:moveTo>
                    <a:lnTo>
                      <a:pt x="0" y="2667"/>
                    </a:lnTo>
                    <a:lnTo>
                      <a:pt x="3715" y="3775"/>
                    </a:lnTo>
                    <a:lnTo>
                      <a:pt x="6525" y="1120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9" name="Google Shape;3329;g358fe18d560_3_3184"/>
              <p:cNvSpPr/>
              <p:nvPr/>
            </p:nvSpPr>
            <p:spPr>
              <a:xfrm>
                <a:off x="1644550" y="3914900"/>
                <a:ext cx="136625" cy="54200"/>
              </a:xfrm>
              <a:custGeom>
                <a:avLst/>
                <a:gdLst/>
                <a:ahLst/>
                <a:cxnLst/>
                <a:rect l="l" t="t" r="r" b="b"/>
                <a:pathLst>
                  <a:path w="5465" h="2168" extrusionOk="0">
                    <a:moveTo>
                      <a:pt x="5251" y="0"/>
                    </a:moveTo>
                    <a:lnTo>
                      <a:pt x="0" y="1251"/>
                    </a:lnTo>
                    <a:lnTo>
                      <a:pt x="214" y="2167"/>
                    </a:lnTo>
                    <a:lnTo>
                      <a:pt x="5465" y="917"/>
                    </a:lnTo>
                    <a:lnTo>
                      <a:pt x="525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0" name="Google Shape;3330;g358fe18d560_3_3184"/>
              <p:cNvSpPr/>
              <p:nvPr/>
            </p:nvSpPr>
            <p:spPr>
              <a:xfrm>
                <a:off x="1654075" y="3885425"/>
                <a:ext cx="1134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561" extrusionOk="0">
                    <a:moveTo>
                      <a:pt x="667" y="1"/>
                    </a:moveTo>
                    <a:lnTo>
                      <a:pt x="0" y="655"/>
                    </a:lnTo>
                    <a:lnTo>
                      <a:pt x="3870" y="4561"/>
                    </a:lnTo>
                    <a:lnTo>
                      <a:pt x="4536" y="3906"/>
                    </a:lnTo>
                    <a:lnTo>
                      <a:pt x="6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1" name="Google Shape;3331;g358fe18d560_3_3184"/>
              <p:cNvSpPr/>
              <p:nvPr/>
            </p:nvSpPr>
            <p:spPr>
              <a:xfrm>
                <a:off x="1678175" y="3873525"/>
                <a:ext cx="64900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5513" extrusionOk="0">
                    <a:moveTo>
                      <a:pt x="1703" y="0"/>
                    </a:moveTo>
                    <a:lnTo>
                      <a:pt x="0" y="5227"/>
                    </a:lnTo>
                    <a:lnTo>
                      <a:pt x="893" y="5513"/>
                    </a:lnTo>
                    <a:lnTo>
                      <a:pt x="2596" y="298"/>
                    </a:lnTo>
                    <a:lnTo>
                      <a:pt x="170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2" name="Google Shape;3332;g358fe18d560_3_3184"/>
              <p:cNvSpPr/>
              <p:nvPr/>
            </p:nvSpPr>
            <p:spPr>
              <a:xfrm>
                <a:off x="1389450" y="3951800"/>
                <a:ext cx="163125" cy="9467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3787" extrusionOk="0">
                    <a:moveTo>
                      <a:pt x="3060" y="1060"/>
                    </a:moveTo>
                    <a:lnTo>
                      <a:pt x="4703" y="1560"/>
                    </a:lnTo>
                    <a:lnTo>
                      <a:pt x="3453" y="2727"/>
                    </a:lnTo>
                    <a:lnTo>
                      <a:pt x="1822" y="2239"/>
                    </a:lnTo>
                    <a:lnTo>
                      <a:pt x="3060" y="1060"/>
                    </a:lnTo>
                    <a:close/>
                    <a:moveTo>
                      <a:pt x="2810" y="1"/>
                    </a:moveTo>
                    <a:lnTo>
                      <a:pt x="0" y="2668"/>
                    </a:lnTo>
                    <a:lnTo>
                      <a:pt x="3703" y="3787"/>
                    </a:lnTo>
                    <a:lnTo>
                      <a:pt x="6525" y="1120"/>
                    </a:lnTo>
                    <a:lnTo>
                      <a:pt x="281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3" name="Google Shape;3333;g358fe18d560_3_3184"/>
              <p:cNvSpPr/>
              <p:nvPr/>
            </p:nvSpPr>
            <p:spPr>
              <a:xfrm>
                <a:off x="1277825" y="4001800"/>
                <a:ext cx="1369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2156" extrusionOk="0">
                    <a:moveTo>
                      <a:pt x="5251" y="1"/>
                    </a:moveTo>
                    <a:lnTo>
                      <a:pt x="1" y="1251"/>
                    </a:lnTo>
                    <a:lnTo>
                      <a:pt x="215" y="2156"/>
                    </a:lnTo>
                    <a:lnTo>
                      <a:pt x="5477" y="918"/>
                    </a:lnTo>
                    <a:lnTo>
                      <a:pt x="525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4" name="Google Shape;3334;g358fe18d560_3_3184"/>
              <p:cNvSpPr/>
              <p:nvPr/>
            </p:nvSpPr>
            <p:spPr>
              <a:xfrm>
                <a:off x="1291825" y="3971450"/>
                <a:ext cx="1134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561" extrusionOk="0">
                    <a:moveTo>
                      <a:pt x="667" y="1"/>
                    </a:moveTo>
                    <a:lnTo>
                      <a:pt x="0" y="655"/>
                    </a:lnTo>
                    <a:lnTo>
                      <a:pt x="3870" y="4561"/>
                    </a:lnTo>
                    <a:lnTo>
                      <a:pt x="4536" y="3906"/>
                    </a:lnTo>
                    <a:lnTo>
                      <a:pt x="6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5" name="Google Shape;3335;g358fe18d560_3_3184"/>
              <p:cNvSpPr/>
              <p:nvPr/>
            </p:nvSpPr>
            <p:spPr>
              <a:xfrm>
                <a:off x="1316225" y="3959550"/>
                <a:ext cx="64900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5513" extrusionOk="0">
                    <a:moveTo>
                      <a:pt x="1703" y="0"/>
                    </a:moveTo>
                    <a:lnTo>
                      <a:pt x="0" y="5215"/>
                    </a:lnTo>
                    <a:lnTo>
                      <a:pt x="893" y="5513"/>
                    </a:lnTo>
                    <a:lnTo>
                      <a:pt x="2596" y="286"/>
                    </a:lnTo>
                    <a:lnTo>
                      <a:pt x="170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6" name="Google Shape;3336;g358fe18d560_3_3184"/>
              <p:cNvSpPr/>
              <p:nvPr/>
            </p:nvSpPr>
            <p:spPr>
              <a:xfrm>
                <a:off x="1138525" y="4264650"/>
                <a:ext cx="89025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6144" extrusionOk="0">
                    <a:moveTo>
                      <a:pt x="2382" y="1715"/>
                    </a:moveTo>
                    <a:lnTo>
                      <a:pt x="2572" y="3417"/>
                    </a:lnTo>
                    <a:lnTo>
                      <a:pt x="1191" y="4429"/>
                    </a:lnTo>
                    <a:lnTo>
                      <a:pt x="989" y="2727"/>
                    </a:lnTo>
                    <a:lnTo>
                      <a:pt x="2382" y="1715"/>
                    </a:lnTo>
                    <a:close/>
                    <a:moveTo>
                      <a:pt x="3132" y="0"/>
                    </a:moveTo>
                    <a:lnTo>
                      <a:pt x="0" y="2286"/>
                    </a:lnTo>
                    <a:lnTo>
                      <a:pt x="429" y="6144"/>
                    </a:lnTo>
                    <a:lnTo>
                      <a:pt x="3560" y="3846"/>
                    </a:lnTo>
                    <a:lnTo>
                      <a:pt x="313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7" name="Google Shape;3337;g358fe18d560_3_3184"/>
              <p:cNvSpPr/>
              <p:nvPr/>
            </p:nvSpPr>
            <p:spPr>
              <a:xfrm>
                <a:off x="1196575" y="4157475"/>
                <a:ext cx="75925" cy="13310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5324" extrusionOk="0">
                    <a:moveTo>
                      <a:pt x="2179" y="1"/>
                    </a:moveTo>
                    <a:lnTo>
                      <a:pt x="0" y="4942"/>
                    </a:lnTo>
                    <a:lnTo>
                      <a:pt x="857" y="5323"/>
                    </a:lnTo>
                    <a:lnTo>
                      <a:pt x="3036" y="382"/>
                    </a:lnTo>
                    <a:lnTo>
                      <a:pt x="217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8" name="Google Shape;3338;g358fe18d560_3_3184"/>
              <p:cNvSpPr/>
              <p:nvPr/>
            </p:nvSpPr>
            <p:spPr>
              <a:xfrm>
                <a:off x="1163825" y="4205700"/>
                <a:ext cx="139325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656" extrusionOk="0">
                    <a:moveTo>
                      <a:pt x="5454" y="1"/>
                    </a:moveTo>
                    <a:lnTo>
                      <a:pt x="0" y="727"/>
                    </a:lnTo>
                    <a:lnTo>
                      <a:pt x="131" y="1656"/>
                    </a:lnTo>
                    <a:lnTo>
                      <a:pt x="5573" y="929"/>
                    </a:lnTo>
                    <a:lnTo>
                      <a:pt x="54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9" name="Google Shape;3339;g358fe18d560_3_3184"/>
              <p:cNvSpPr/>
              <p:nvPr/>
            </p:nvSpPr>
            <p:spPr>
              <a:xfrm>
                <a:off x="1184650" y="4163450"/>
                <a:ext cx="97675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3907" h="5037" extrusionOk="0">
                    <a:moveTo>
                      <a:pt x="763" y="0"/>
                    </a:moveTo>
                    <a:lnTo>
                      <a:pt x="1" y="536"/>
                    </a:lnTo>
                    <a:lnTo>
                      <a:pt x="3144" y="5036"/>
                    </a:lnTo>
                    <a:lnTo>
                      <a:pt x="3906" y="4501"/>
                    </a:lnTo>
                    <a:lnTo>
                      <a:pt x="76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0" name="Google Shape;3340;g358fe18d560_3_3184"/>
              <p:cNvSpPr/>
              <p:nvPr/>
            </p:nvSpPr>
            <p:spPr>
              <a:xfrm>
                <a:off x="1090000" y="4375375"/>
                <a:ext cx="88725" cy="15330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6132" extrusionOk="0">
                    <a:moveTo>
                      <a:pt x="2370" y="1715"/>
                    </a:moveTo>
                    <a:lnTo>
                      <a:pt x="2561" y="3417"/>
                    </a:lnTo>
                    <a:lnTo>
                      <a:pt x="1179" y="4418"/>
                    </a:lnTo>
                    <a:lnTo>
                      <a:pt x="989" y="2727"/>
                    </a:lnTo>
                    <a:lnTo>
                      <a:pt x="2370" y="1715"/>
                    </a:lnTo>
                    <a:close/>
                    <a:moveTo>
                      <a:pt x="3120" y="0"/>
                    </a:moveTo>
                    <a:lnTo>
                      <a:pt x="1" y="2286"/>
                    </a:lnTo>
                    <a:lnTo>
                      <a:pt x="429" y="6132"/>
                    </a:lnTo>
                    <a:lnTo>
                      <a:pt x="3549" y="3846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1" name="Google Shape;3341;g358fe18d560_3_3184"/>
              <p:cNvSpPr/>
              <p:nvPr/>
            </p:nvSpPr>
            <p:spPr>
              <a:xfrm>
                <a:off x="1045050" y="4502475"/>
                <a:ext cx="75925" cy="133075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5323" extrusionOk="0">
                    <a:moveTo>
                      <a:pt x="2168" y="0"/>
                    </a:moveTo>
                    <a:lnTo>
                      <a:pt x="1" y="4941"/>
                    </a:lnTo>
                    <a:lnTo>
                      <a:pt x="858" y="5322"/>
                    </a:lnTo>
                    <a:lnTo>
                      <a:pt x="3037" y="369"/>
                    </a:ln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2" name="Google Shape;3342;g358fe18d560_3_3184"/>
              <p:cNvSpPr/>
              <p:nvPr/>
            </p:nvSpPr>
            <p:spPr>
              <a:xfrm>
                <a:off x="1014100" y="4546225"/>
                <a:ext cx="139325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668" extrusionOk="0">
                    <a:moveTo>
                      <a:pt x="5454" y="0"/>
                    </a:moveTo>
                    <a:lnTo>
                      <a:pt x="1" y="727"/>
                    </a:lnTo>
                    <a:lnTo>
                      <a:pt x="132" y="1667"/>
                    </a:lnTo>
                    <a:lnTo>
                      <a:pt x="5573" y="929"/>
                    </a:lnTo>
                    <a:lnTo>
                      <a:pt x="54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3" name="Google Shape;3343;g358fe18d560_3_3184"/>
              <p:cNvSpPr/>
              <p:nvPr/>
            </p:nvSpPr>
            <p:spPr>
              <a:xfrm>
                <a:off x="1034950" y="4503950"/>
                <a:ext cx="97650" cy="126250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5050" extrusionOk="0">
                    <a:moveTo>
                      <a:pt x="762" y="1"/>
                    </a:moveTo>
                    <a:lnTo>
                      <a:pt x="0" y="537"/>
                    </a:lnTo>
                    <a:lnTo>
                      <a:pt x="3143" y="5049"/>
                    </a:lnTo>
                    <a:lnTo>
                      <a:pt x="3905" y="4513"/>
                    </a:lnTo>
                    <a:lnTo>
                      <a:pt x="7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4" name="Google Shape;3344;g358fe18d560_3_3184"/>
              <p:cNvSpPr/>
              <p:nvPr/>
            </p:nvSpPr>
            <p:spPr>
              <a:xfrm>
                <a:off x="1073325" y="4280425"/>
                <a:ext cx="99150" cy="135150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5406" extrusionOk="0">
                    <a:moveTo>
                      <a:pt x="1108" y="1512"/>
                    </a:moveTo>
                    <a:lnTo>
                      <a:pt x="2668" y="2191"/>
                    </a:lnTo>
                    <a:lnTo>
                      <a:pt x="2858" y="3894"/>
                    </a:lnTo>
                    <a:lnTo>
                      <a:pt x="1287" y="3215"/>
                    </a:lnTo>
                    <a:lnTo>
                      <a:pt x="1108" y="1512"/>
                    </a:lnTo>
                    <a:close/>
                    <a:moveTo>
                      <a:pt x="1" y="0"/>
                    </a:moveTo>
                    <a:lnTo>
                      <a:pt x="418" y="3858"/>
                    </a:lnTo>
                    <a:lnTo>
                      <a:pt x="3966" y="5406"/>
                    </a:lnTo>
                    <a:lnTo>
                      <a:pt x="3549" y="15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5" name="Google Shape;3345;g358fe18d560_3_3184"/>
              <p:cNvSpPr/>
              <p:nvPr/>
            </p:nvSpPr>
            <p:spPr>
              <a:xfrm>
                <a:off x="997725" y="4183375"/>
                <a:ext cx="98850" cy="122975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4919" extrusionOk="0">
                    <a:moveTo>
                      <a:pt x="763" y="1"/>
                    </a:moveTo>
                    <a:lnTo>
                      <a:pt x="1" y="560"/>
                    </a:lnTo>
                    <a:lnTo>
                      <a:pt x="3204" y="4918"/>
                    </a:lnTo>
                    <a:lnTo>
                      <a:pt x="3954" y="4358"/>
                    </a:lnTo>
                    <a:lnTo>
                      <a:pt x="7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6" name="Google Shape;3346;g358fe18d560_3_3184"/>
              <p:cNvSpPr/>
              <p:nvPr/>
            </p:nvSpPr>
            <p:spPr>
              <a:xfrm>
                <a:off x="1011725" y="4178925"/>
                <a:ext cx="73850" cy="136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5442" extrusionOk="0">
                    <a:moveTo>
                      <a:pt x="2084" y="0"/>
                    </a:moveTo>
                    <a:lnTo>
                      <a:pt x="0" y="5084"/>
                    </a:lnTo>
                    <a:lnTo>
                      <a:pt x="870" y="5441"/>
                    </a:lnTo>
                    <a:lnTo>
                      <a:pt x="2953" y="3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7" name="Google Shape;3347;g358fe18d560_3_3184"/>
              <p:cNvSpPr/>
              <p:nvPr/>
            </p:nvSpPr>
            <p:spPr>
              <a:xfrm>
                <a:off x="978975" y="4229225"/>
                <a:ext cx="13902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5561" h="1406" extrusionOk="0">
                    <a:moveTo>
                      <a:pt x="5478" y="0"/>
                    </a:moveTo>
                    <a:lnTo>
                      <a:pt x="1" y="465"/>
                    </a:lnTo>
                    <a:lnTo>
                      <a:pt x="84" y="1405"/>
                    </a:lnTo>
                    <a:lnTo>
                      <a:pt x="5561" y="929"/>
                    </a:lnTo>
                    <a:lnTo>
                      <a:pt x="54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8" name="Google Shape;3348;g358fe18d560_3_3184"/>
              <p:cNvSpPr/>
              <p:nvPr/>
            </p:nvSpPr>
            <p:spPr>
              <a:xfrm>
                <a:off x="1144775" y="4378050"/>
                <a:ext cx="99150" cy="134850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5394" extrusionOk="0">
                    <a:moveTo>
                      <a:pt x="1108" y="1501"/>
                    </a:moveTo>
                    <a:lnTo>
                      <a:pt x="2679" y="2191"/>
                    </a:lnTo>
                    <a:lnTo>
                      <a:pt x="2858" y="3894"/>
                    </a:lnTo>
                    <a:lnTo>
                      <a:pt x="1286" y="3203"/>
                    </a:lnTo>
                    <a:lnTo>
                      <a:pt x="1108" y="1501"/>
                    </a:lnTo>
                    <a:close/>
                    <a:moveTo>
                      <a:pt x="0" y="0"/>
                    </a:moveTo>
                    <a:lnTo>
                      <a:pt x="417" y="3858"/>
                    </a:lnTo>
                    <a:lnTo>
                      <a:pt x="3965" y="5394"/>
                    </a:lnTo>
                    <a:lnTo>
                      <a:pt x="3549" y="15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9" name="Google Shape;3349;g358fe18d560_3_3184"/>
              <p:cNvSpPr/>
              <p:nvPr/>
            </p:nvSpPr>
            <p:spPr>
              <a:xfrm>
                <a:off x="1220675" y="4487300"/>
                <a:ext cx="98850" cy="1226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4906" extrusionOk="0">
                    <a:moveTo>
                      <a:pt x="763" y="0"/>
                    </a:moveTo>
                    <a:lnTo>
                      <a:pt x="1" y="548"/>
                    </a:lnTo>
                    <a:lnTo>
                      <a:pt x="3191" y="4905"/>
                    </a:lnTo>
                    <a:lnTo>
                      <a:pt x="3953" y="4358"/>
                    </a:lnTo>
                    <a:lnTo>
                      <a:pt x="76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0" name="Google Shape;3350;g358fe18d560_3_3184"/>
              <p:cNvSpPr/>
              <p:nvPr/>
            </p:nvSpPr>
            <p:spPr>
              <a:xfrm>
                <a:off x="1231700" y="4478950"/>
                <a:ext cx="74125" cy="136050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5442" extrusionOk="0">
                    <a:moveTo>
                      <a:pt x="2096" y="1"/>
                    </a:moveTo>
                    <a:lnTo>
                      <a:pt x="0" y="5085"/>
                    </a:lnTo>
                    <a:lnTo>
                      <a:pt x="869" y="5442"/>
                    </a:lnTo>
                    <a:lnTo>
                      <a:pt x="2965" y="358"/>
                    </a:lnTo>
                    <a:lnTo>
                      <a:pt x="20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1" name="Google Shape;3351;g358fe18d560_3_3184"/>
              <p:cNvSpPr/>
              <p:nvPr/>
            </p:nvSpPr>
            <p:spPr>
              <a:xfrm>
                <a:off x="1199250" y="4529250"/>
                <a:ext cx="13902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5561" h="1406" extrusionOk="0">
                    <a:moveTo>
                      <a:pt x="5477" y="1"/>
                    </a:moveTo>
                    <a:lnTo>
                      <a:pt x="0" y="465"/>
                    </a:lnTo>
                    <a:lnTo>
                      <a:pt x="84" y="1406"/>
                    </a:lnTo>
                    <a:lnTo>
                      <a:pt x="5561" y="930"/>
                    </a:lnTo>
                    <a:lnTo>
                      <a:pt x="547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2" name="Google Shape;3352;g358fe18d560_3_3184"/>
              <p:cNvSpPr/>
              <p:nvPr/>
            </p:nvSpPr>
            <p:spPr>
              <a:xfrm>
                <a:off x="1135550" y="4341725"/>
                <a:ext cx="166700" cy="96775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3871" extrusionOk="0">
                    <a:moveTo>
                      <a:pt x="3239" y="1084"/>
                    </a:moveTo>
                    <a:lnTo>
                      <a:pt x="4799" y="1775"/>
                    </a:lnTo>
                    <a:lnTo>
                      <a:pt x="3429" y="2787"/>
                    </a:lnTo>
                    <a:lnTo>
                      <a:pt x="1858" y="2096"/>
                    </a:lnTo>
                    <a:lnTo>
                      <a:pt x="3239" y="1084"/>
                    </a:lnTo>
                    <a:close/>
                    <a:moveTo>
                      <a:pt x="3120" y="1"/>
                    </a:moveTo>
                    <a:lnTo>
                      <a:pt x="0" y="2299"/>
                    </a:lnTo>
                    <a:lnTo>
                      <a:pt x="3548" y="3870"/>
                    </a:lnTo>
                    <a:lnTo>
                      <a:pt x="6668" y="1573"/>
                    </a:lnTo>
                    <a:lnTo>
                      <a:pt x="3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3" name="Google Shape;3353;g358fe18d560_3_3184"/>
              <p:cNvSpPr/>
              <p:nvPr/>
            </p:nvSpPr>
            <p:spPr>
              <a:xfrm>
                <a:off x="1277525" y="4356925"/>
                <a:ext cx="136950" cy="3812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1525" extrusionOk="0">
                    <a:moveTo>
                      <a:pt x="5370" y="0"/>
                    </a:moveTo>
                    <a:lnTo>
                      <a:pt x="1" y="595"/>
                    </a:lnTo>
                    <a:lnTo>
                      <a:pt x="108" y="1524"/>
                    </a:lnTo>
                    <a:lnTo>
                      <a:pt x="5478" y="941"/>
                    </a:lnTo>
                    <a:lnTo>
                      <a:pt x="53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4" name="Google Shape;3354;g358fe18d560_3_3184"/>
              <p:cNvSpPr/>
              <p:nvPr/>
            </p:nvSpPr>
            <p:spPr>
              <a:xfrm>
                <a:off x="1292400" y="4314950"/>
                <a:ext cx="102425" cy="12325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930" extrusionOk="0">
                    <a:moveTo>
                      <a:pt x="739" y="0"/>
                    </a:moveTo>
                    <a:lnTo>
                      <a:pt x="1" y="572"/>
                    </a:lnTo>
                    <a:lnTo>
                      <a:pt x="3347" y="4930"/>
                    </a:lnTo>
                    <a:lnTo>
                      <a:pt x="4097" y="4346"/>
                    </a:lnTo>
                    <a:lnTo>
                      <a:pt x="73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5" name="Google Shape;3355;g358fe18d560_3_3184"/>
              <p:cNvSpPr/>
              <p:nvPr/>
            </p:nvSpPr>
            <p:spPr>
              <a:xfrm>
                <a:off x="1303725" y="4309000"/>
                <a:ext cx="79800" cy="134550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5382" extrusionOk="0">
                    <a:moveTo>
                      <a:pt x="2334" y="0"/>
                    </a:moveTo>
                    <a:lnTo>
                      <a:pt x="0" y="4977"/>
                    </a:lnTo>
                    <a:lnTo>
                      <a:pt x="858" y="5382"/>
                    </a:lnTo>
                    <a:lnTo>
                      <a:pt x="3191" y="405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6" name="Google Shape;3356;g358fe18d560_3_3184"/>
              <p:cNvSpPr/>
              <p:nvPr/>
            </p:nvSpPr>
            <p:spPr>
              <a:xfrm>
                <a:off x="1015300" y="4355125"/>
                <a:ext cx="166700" cy="96475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3859" extrusionOk="0">
                    <a:moveTo>
                      <a:pt x="3239" y="1072"/>
                    </a:moveTo>
                    <a:lnTo>
                      <a:pt x="4810" y="1763"/>
                    </a:lnTo>
                    <a:lnTo>
                      <a:pt x="3429" y="2787"/>
                    </a:lnTo>
                    <a:lnTo>
                      <a:pt x="1858" y="2096"/>
                    </a:lnTo>
                    <a:lnTo>
                      <a:pt x="3239" y="1072"/>
                    </a:lnTo>
                    <a:close/>
                    <a:moveTo>
                      <a:pt x="3132" y="1"/>
                    </a:moveTo>
                    <a:lnTo>
                      <a:pt x="0" y="2299"/>
                    </a:lnTo>
                    <a:lnTo>
                      <a:pt x="3548" y="3858"/>
                    </a:lnTo>
                    <a:lnTo>
                      <a:pt x="6668" y="1560"/>
                    </a:lnTo>
                    <a:lnTo>
                      <a:pt x="31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7" name="Google Shape;3357;g358fe18d560_3_3184"/>
              <p:cNvSpPr/>
              <p:nvPr/>
            </p:nvSpPr>
            <p:spPr>
              <a:xfrm>
                <a:off x="903075" y="4398300"/>
                <a:ext cx="136950" cy="3812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1525" extrusionOk="0">
                    <a:moveTo>
                      <a:pt x="5370" y="0"/>
                    </a:moveTo>
                    <a:lnTo>
                      <a:pt x="1" y="583"/>
                    </a:lnTo>
                    <a:lnTo>
                      <a:pt x="108" y="1524"/>
                    </a:lnTo>
                    <a:lnTo>
                      <a:pt x="5477" y="929"/>
                    </a:lnTo>
                    <a:lnTo>
                      <a:pt x="53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8" name="Google Shape;3358;g358fe18d560_3_3184"/>
              <p:cNvSpPr/>
              <p:nvPr/>
            </p:nvSpPr>
            <p:spPr>
              <a:xfrm>
                <a:off x="922425" y="4355425"/>
                <a:ext cx="102425" cy="12325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930" extrusionOk="0">
                    <a:moveTo>
                      <a:pt x="739" y="1"/>
                    </a:moveTo>
                    <a:lnTo>
                      <a:pt x="0" y="584"/>
                    </a:lnTo>
                    <a:lnTo>
                      <a:pt x="3358" y="4930"/>
                    </a:lnTo>
                    <a:lnTo>
                      <a:pt x="4096" y="4358"/>
                    </a:lnTo>
                    <a:lnTo>
                      <a:pt x="73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9" name="Google Shape;3359;g358fe18d560_3_3184"/>
              <p:cNvSpPr/>
              <p:nvPr/>
            </p:nvSpPr>
            <p:spPr>
              <a:xfrm>
                <a:off x="934025" y="4349775"/>
                <a:ext cx="79500" cy="134275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5371" extrusionOk="0">
                    <a:moveTo>
                      <a:pt x="2334" y="0"/>
                    </a:moveTo>
                    <a:lnTo>
                      <a:pt x="1" y="4977"/>
                    </a:lnTo>
                    <a:lnTo>
                      <a:pt x="846" y="5370"/>
                    </a:lnTo>
                    <a:lnTo>
                      <a:pt x="3180" y="39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60" name="Google Shape;3360;g358fe18d560_3_3184"/>
          <p:cNvGrpSpPr/>
          <p:nvPr/>
        </p:nvGrpSpPr>
        <p:grpSpPr>
          <a:xfrm>
            <a:off x="16007400" y="7156225"/>
            <a:ext cx="3082550" cy="2846900"/>
            <a:chOff x="-189925" y="3113125"/>
            <a:chExt cx="1541275" cy="1423450"/>
          </a:xfrm>
        </p:grpSpPr>
        <p:sp>
          <p:nvSpPr>
            <p:cNvPr id="3361" name="Google Shape;3361;g358fe18d560_3_3184"/>
            <p:cNvSpPr/>
            <p:nvPr/>
          </p:nvSpPr>
          <p:spPr>
            <a:xfrm>
              <a:off x="41050" y="3616200"/>
              <a:ext cx="812625" cy="920375"/>
            </a:xfrm>
            <a:custGeom>
              <a:avLst/>
              <a:gdLst/>
              <a:ahLst/>
              <a:cxnLst/>
              <a:rect l="l" t="t" r="r" b="b"/>
              <a:pathLst>
                <a:path w="32505" h="36815" extrusionOk="0">
                  <a:moveTo>
                    <a:pt x="16943" y="1"/>
                  </a:moveTo>
                  <a:lnTo>
                    <a:pt x="9549" y="15550"/>
                  </a:lnTo>
                  <a:lnTo>
                    <a:pt x="21479" y="12788"/>
                  </a:lnTo>
                  <a:lnTo>
                    <a:pt x="0" y="36815"/>
                  </a:lnTo>
                  <a:lnTo>
                    <a:pt x="32504" y="8930"/>
                  </a:lnTo>
                  <a:lnTo>
                    <a:pt x="21479" y="9704"/>
                  </a:lnTo>
                  <a:lnTo>
                    <a:pt x="297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g358fe18d560_3_3184"/>
            <p:cNvSpPr/>
            <p:nvPr/>
          </p:nvSpPr>
          <p:spPr>
            <a:xfrm>
              <a:off x="-189925" y="3113125"/>
              <a:ext cx="1541275" cy="653125"/>
            </a:xfrm>
            <a:custGeom>
              <a:avLst/>
              <a:gdLst/>
              <a:ahLst/>
              <a:cxnLst/>
              <a:rect l="l" t="t" r="r" b="b"/>
              <a:pathLst>
                <a:path w="61651" h="26125" extrusionOk="0">
                  <a:moveTo>
                    <a:pt x="22543" y="1"/>
                  </a:moveTo>
                  <a:cubicBezTo>
                    <a:pt x="21461" y="1"/>
                    <a:pt x="20313" y="129"/>
                    <a:pt x="19098" y="419"/>
                  </a:cubicBezTo>
                  <a:cubicBezTo>
                    <a:pt x="8787" y="2883"/>
                    <a:pt x="8477" y="13658"/>
                    <a:pt x="8477" y="13658"/>
                  </a:cubicBezTo>
                  <a:cubicBezTo>
                    <a:pt x="8477" y="13658"/>
                    <a:pt x="2774" y="13825"/>
                    <a:pt x="1393" y="18433"/>
                  </a:cubicBezTo>
                  <a:cubicBezTo>
                    <a:pt x="0" y="23052"/>
                    <a:pt x="4001" y="26124"/>
                    <a:pt x="4001" y="26124"/>
                  </a:cubicBezTo>
                  <a:lnTo>
                    <a:pt x="58377" y="26124"/>
                  </a:lnTo>
                  <a:cubicBezTo>
                    <a:pt x="58377" y="26124"/>
                    <a:pt x="61651" y="22624"/>
                    <a:pt x="59758" y="18433"/>
                  </a:cubicBezTo>
                  <a:cubicBezTo>
                    <a:pt x="57563" y="13533"/>
                    <a:pt x="53805" y="13029"/>
                    <a:pt x="52353" y="13029"/>
                  </a:cubicBezTo>
                  <a:cubicBezTo>
                    <a:pt x="51978" y="13029"/>
                    <a:pt x="51757" y="13063"/>
                    <a:pt x="51757" y="13063"/>
                  </a:cubicBezTo>
                  <a:cubicBezTo>
                    <a:pt x="51757" y="13063"/>
                    <a:pt x="52840" y="6574"/>
                    <a:pt x="46827" y="3800"/>
                  </a:cubicBezTo>
                  <a:cubicBezTo>
                    <a:pt x="45723" y="3291"/>
                    <a:pt x="44625" y="3083"/>
                    <a:pt x="43568" y="3083"/>
                  </a:cubicBezTo>
                  <a:cubicBezTo>
                    <a:pt x="38865" y="3083"/>
                    <a:pt x="34969" y="7193"/>
                    <a:pt x="34969" y="7193"/>
                  </a:cubicBezTo>
                  <a:cubicBezTo>
                    <a:pt x="34969" y="7193"/>
                    <a:pt x="30650" y="1"/>
                    <a:pt x="225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g358fe18d560_3_3184"/>
            <p:cNvSpPr/>
            <p:nvPr/>
          </p:nvSpPr>
          <p:spPr>
            <a:xfrm>
              <a:off x="-78300" y="3242300"/>
              <a:ext cx="1321000" cy="523950"/>
            </a:xfrm>
            <a:custGeom>
              <a:avLst/>
              <a:gdLst/>
              <a:ahLst/>
              <a:cxnLst/>
              <a:rect l="l" t="t" r="r" b="b"/>
              <a:pathLst>
                <a:path w="52840" h="20958" extrusionOk="0">
                  <a:moveTo>
                    <a:pt x="18676" y="0"/>
                  </a:moveTo>
                  <a:cubicBezTo>
                    <a:pt x="17605" y="0"/>
                    <a:pt x="16462" y="144"/>
                    <a:pt x="15252" y="479"/>
                  </a:cubicBezTo>
                  <a:cubicBezTo>
                    <a:pt x="6322" y="2943"/>
                    <a:pt x="6477" y="12492"/>
                    <a:pt x="6477" y="12492"/>
                  </a:cubicBezTo>
                  <a:cubicBezTo>
                    <a:pt x="0" y="14802"/>
                    <a:pt x="3703" y="20957"/>
                    <a:pt x="3703" y="20957"/>
                  </a:cubicBezTo>
                  <a:lnTo>
                    <a:pt x="50685" y="20957"/>
                  </a:lnTo>
                  <a:cubicBezTo>
                    <a:pt x="50685" y="20957"/>
                    <a:pt x="52840" y="17421"/>
                    <a:pt x="50685" y="13873"/>
                  </a:cubicBezTo>
                  <a:cubicBezTo>
                    <a:pt x="48703" y="10610"/>
                    <a:pt x="45160" y="10479"/>
                    <a:pt x="44604" y="10479"/>
                  </a:cubicBezTo>
                  <a:cubicBezTo>
                    <a:pt x="44555" y="10479"/>
                    <a:pt x="44529" y="10480"/>
                    <a:pt x="44529" y="10480"/>
                  </a:cubicBezTo>
                  <a:cubicBezTo>
                    <a:pt x="44529" y="10480"/>
                    <a:pt x="45172" y="5777"/>
                    <a:pt x="40362" y="3562"/>
                  </a:cubicBezTo>
                  <a:cubicBezTo>
                    <a:pt x="39073" y="2968"/>
                    <a:pt x="37834" y="2734"/>
                    <a:pt x="36683" y="2734"/>
                  </a:cubicBezTo>
                  <a:cubicBezTo>
                    <a:pt x="32463" y="2734"/>
                    <a:pt x="29420" y="5872"/>
                    <a:pt x="29420" y="5872"/>
                  </a:cubicBezTo>
                  <a:cubicBezTo>
                    <a:pt x="29420" y="5872"/>
                    <a:pt x="25506" y="0"/>
                    <a:pt x="186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64" name="Google Shape;3364;g358fe18d560_3_3184"/>
          <p:cNvGrpSpPr/>
          <p:nvPr/>
        </p:nvGrpSpPr>
        <p:grpSpPr>
          <a:xfrm>
            <a:off x="-1571243" y="7537784"/>
            <a:ext cx="3556009" cy="2303268"/>
            <a:chOff x="739075" y="2367100"/>
            <a:chExt cx="1367275" cy="885600"/>
          </a:xfrm>
        </p:grpSpPr>
        <p:sp>
          <p:nvSpPr>
            <p:cNvPr id="3365" name="Google Shape;3365;g358fe18d560_3_3184"/>
            <p:cNvSpPr/>
            <p:nvPr/>
          </p:nvSpPr>
          <p:spPr>
            <a:xfrm>
              <a:off x="955475" y="2647675"/>
              <a:ext cx="1150875" cy="272625"/>
            </a:xfrm>
            <a:custGeom>
              <a:avLst/>
              <a:gdLst/>
              <a:ahLst/>
              <a:cxnLst/>
              <a:rect l="l" t="t" r="r" b="b"/>
              <a:pathLst>
                <a:path w="46035" h="10905" extrusionOk="0">
                  <a:moveTo>
                    <a:pt x="38744" y="0"/>
                  </a:moveTo>
                  <a:cubicBezTo>
                    <a:pt x="38629" y="0"/>
                    <a:pt x="38564" y="5"/>
                    <a:pt x="38564" y="5"/>
                  </a:cubicBezTo>
                  <a:cubicBezTo>
                    <a:pt x="42482" y="100"/>
                    <a:pt x="44839" y="4934"/>
                    <a:pt x="40565" y="6791"/>
                  </a:cubicBezTo>
                  <a:cubicBezTo>
                    <a:pt x="39635" y="7195"/>
                    <a:pt x="38652" y="7362"/>
                    <a:pt x="37593" y="7362"/>
                  </a:cubicBezTo>
                  <a:cubicBezTo>
                    <a:pt x="32905" y="7362"/>
                    <a:pt x="26722" y="4077"/>
                    <a:pt x="16990" y="3445"/>
                  </a:cubicBezTo>
                  <a:cubicBezTo>
                    <a:pt x="16355" y="3404"/>
                    <a:pt x="15740" y="3385"/>
                    <a:pt x="15143" y="3385"/>
                  </a:cubicBezTo>
                  <a:cubicBezTo>
                    <a:pt x="4536" y="3385"/>
                    <a:pt x="0" y="9553"/>
                    <a:pt x="0" y="9553"/>
                  </a:cubicBezTo>
                  <a:cubicBezTo>
                    <a:pt x="0" y="9553"/>
                    <a:pt x="5542" y="5455"/>
                    <a:pt x="14113" y="5455"/>
                  </a:cubicBezTo>
                  <a:cubicBezTo>
                    <a:pt x="14246" y="5455"/>
                    <a:pt x="14380" y="5456"/>
                    <a:pt x="14514" y="5458"/>
                  </a:cubicBezTo>
                  <a:cubicBezTo>
                    <a:pt x="23301" y="5589"/>
                    <a:pt x="31587" y="10601"/>
                    <a:pt x="36767" y="10887"/>
                  </a:cubicBezTo>
                  <a:cubicBezTo>
                    <a:pt x="36980" y="10899"/>
                    <a:pt x="37191" y="10904"/>
                    <a:pt x="37401" y="10904"/>
                  </a:cubicBezTo>
                  <a:cubicBezTo>
                    <a:pt x="42278" y="10904"/>
                    <a:pt x="46034" y="7765"/>
                    <a:pt x="44482" y="3826"/>
                  </a:cubicBezTo>
                  <a:cubicBezTo>
                    <a:pt x="43060" y="221"/>
                    <a:pt x="39574" y="0"/>
                    <a:pt x="38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g358fe18d560_3_3184"/>
            <p:cNvSpPr/>
            <p:nvPr/>
          </p:nvSpPr>
          <p:spPr>
            <a:xfrm>
              <a:off x="802775" y="2367100"/>
              <a:ext cx="1110900" cy="481325"/>
            </a:xfrm>
            <a:custGeom>
              <a:avLst/>
              <a:gdLst/>
              <a:ahLst/>
              <a:cxnLst/>
              <a:rect l="l" t="t" r="r" b="b"/>
              <a:pathLst>
                <a:path w="44436" h="19253" extrusionOk="0">
                  <a:moveTo>
                    <a:pt x="39417" y="1"/>
                  </a:moveTo>
                  <a:cubicBezTo>
                    <a:pt x="38914" y="1"/>
                    <a:pt x="38401" y="81"/>
                    <a:pt x="37898" y="250"/>
                  </a:cubicBezTo>
                  <a:cubicBezTo>
                    <a:pt x="34755" y="1298"/>
                    <a:pt x="35707" y="3965"/>
                    <a:pt x="35707" y="3965"/>
                  </a:cubicBezTo>
                  <a:cubicBezTo>
                    <a:pt x="35707" y="3965"/>
                    <a:pt x="34933" y="1679"/>
                    <a:pt x="38088" y="1012"/>
                  </a:cubicBezTo>
                  <a:cubicBezTo>
                    <a:pt x="38359" y="955"/>
                    <a:pt x="38626" y="928"/>
                    <a:pt x="38886" y="928"/>
                  </a:cubicBezTo>
                  <a:cubicBezTo>
                    <a:pt x="41652" y="928"/>
                    <a:pt x="43566" y="3987"/>
                    <a:pt x="39898" y="6132"/>
                  </a:cubicBezTo>
                  <a:cubicBezTo>
                    <a:pt x="35898" y="8477"/>
                    <a:pt x="24837" y="6548"/>
                    <a:pt x="17848" y="8299"/>
                  </a:cubicBezTo>
                  <a:cubicBezTo>
                    <a:pt x="6108" y="11216"/>
                    <a:pt x="0" y="19252"/>
                    <a:pt x="0" y="19252"/>
                  </a:cubicBezTo>
                  <a:cubicBezTo>
                    <a:pt x="5001" y="13823"/>
                    <a:pt x="14160" y="9583"/>
                    <a:pt x="25507" y="9583"/>
                  </a:cubicBezTo>
                  <a:cubicBezTo>
                    <a:pt x="26751" y="9583"/>
                    <a:pt x="28020" y="9633"/>
                    <a:pt x="29313" y="9739"/>
                  </a:cubicBezTo>
                  <a:cubicBezTo>
                    <a:pt x="30925" y="9872"/>
                    <a:pt x="32382" y="9941"/>
                    <a:pt x="33694" y="9941"/>
                  </a:cubicBezTo>
                  <a:cubicBezTo>
                    <a:pt x="39450" y="9941"/>
                    <a:pt x="42415" y="8621"/>
                    <a:pt x="43375" y="5596"/>
                  </a:cubicBezTo>
                  <a:cubicBezTo>
                    <a:pt x="44436" y="2243"/>
                    <a:pt x="42072" y="1"/>
                    <a:pt x="39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g358fe18d560_3_3184"/>
            <p:cNvSpPr/>
            <p:nvPr/>
          </p:nvSpPr>
          <p:spPr>
            <a:xfrm>
              <a:off x="739075" y="2939625"/>
              <a:ext cx="961350" cy="218775"/>
            </a:xfrm>
            <a:custGeom>
              <a:avLst/>
              <a:gdLst/>
              <a:ahLst/>
              <a:cxnLst/>
              <a:rect l="l" t="t" r="r" b="b"/>
              <a:pathLst>
                <a:path w="38454" h="8751" extrusionOk="0">
                  <a:moveTo>
                    <a:pt x="31697" y="0"/>
                  </a:moveTo>
                  <a:cubicBezTo>
                    <a:pt x="29164" y="0"/>
                    <a:pt x="25793" y="987"/>
                    <a:pt x="21562" y="2662"/>
                  </a:cubicBezTo>
                  <a:cubicBezTo>
                    <a:pt x="17215" y="4383"/>
                    <a:pt x="13133" y="5362"/>
                    <a:pt x="9127" y="5362"/>
                  </a:cubicBezTo>
                  <a:cubicBezTo>
                    <a:pt x="6067" y="5362"/>
                    <a:pt x="3053" y="4791"/>
                    <a:pt x="0" y="3543"/>
                  </a:cubicBezTo>
                  <a:lnTo>
                    <a:pt x="0" y="3543"/>
                  </a:lnTo>
                  <a:cubicBezTo>
                    <a:pt x="0" y="3543"/>
                    <a:pt x="3715" y="6222"/>
                    <a:pt x="10906" y="6412"/>
                  </a:cubicBezTo>
                  <a:cubicBezTo>
                    <a:pt x="11035" y="6416"/>
                    <a:pt x="11165" y="6417"/>
                    <a:pt x="11296" y="6417"/>
                  </a:cubicBezTo>
                  <a:cubicBezTo>
                    <a:pt x="17730" y="6417"/>
                    <a:pt x="26309" y="2370"/>
                    <a:pt x="31198" y="2370"/>
                  </a:cubicBezTo>
                  <a:cubicBezTo>
                    <a:pt x="31761" y="2370"/>
                    <a:pt x="32275" y="2423"/>
                    <a:pt x="32731" y="2543"/>
                  </a:cubicBezTo>
                  <a:cubicBezTo>
                    <a:pt x="37219" y="3721"/>
                    <a:pt x="35576" y="7746"/>
                    <a:pt x="32361" y="7960"/>
                  </a:cubicBezTo>
                  <a:cubicBezTo>
                    <a:pt x="32232" y="7968"/>
                    <a:pt x="32107" y="7972"/>
                    <a:pt x="31988" y="7972"/>
                  </a:cubicBezTo>
                  <a:cubicBezTo>
                    <a:pt x="29157" y="7972"/>
                    <a:pt x="29266" y="5758"/>
                    <a:pt x="29266" y="5757"/>
                  </a:cubicBezTo>
                  <a:lnTo>
                    <a:pt x="29266" y="5757"/>
                  </a:lnTo>
                  <a:cubicBezTo>
                    <a:pt x="29266" y="5758"/>
                    <a:pt x="29064" y="8591"/>
                    <a:pt x="32385" y="8746"/>
                  </a:cubicBezTo>
                  <a:cubicBezTo>
                    <a:pt x="32460" y="8749"/>
                    <a:pt x="32535" y="8751"/>
                    <a:pt x="32610" y="8751"/>
                  </a:cubicBezTo>
                  <a:cubicBezTo>
                    <a:pt x="35820" y="8751"/>
                    <a:pt x="38453" y="5535"/>
                    <a:pt x="36219" y="2114"/>
                  </a:cubicBezTo>
                  <a:cubicBezTo>
                    <a:pt x="35258" y="651"/>
                    <a:pt x="33754" y="0"/>
                    <a:pt x="3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g358fe18d560_3_3184"/>
            <p:cNvSpPr/>
            <p:nvPr/>
          </p:nvSpPr>
          <p:spPr>
            <a:xfrm>
              <a:off x="1369000" y="2406075"/>
              <a:ext cx="47550" cy="40725"/>
            </a:xfrm>
            <a:custGeom>
              <a:avLst/>
              <a:gdLst/>
              <a:ahLst/>
              <a:cxnLst/>
              <a:rect l="l" t="t" r="r" b="b"/>
              <a:pathLst>
                <a:path w="1902" h="1629" extrusionOk="0">
                  <a:moveTo>
                    <a:pt x="1113" y="0"/>
                  </a:moveTo>
                  <a:cubicBezTo>
                    <a:pt x="1106" y="0"/>
                    <a:pt x="1099" y="1"/>
                    <a:pt x="1092" y="1"/>
                  </a:cubicBezTo>
                  <a:cubicBezTo>
                    <a:pt x="1087" y="1"/>
                    <a:pt x="1083" y="1"/>
                    <a:pt x="1078" y="1"/>
                  </a:cubicBezTo>
                  <a:cubicBezTo>
                    <a:pt x="361" y="1"/>
                    <a:pt x="0" y="873"/>
                    <a:pt x="509" y="1382"/>
                  </a:cubicBezTo>
                  <a:cubicBezTo>
                    <a:pt x="675" y="1552"/>
                    <a:pt x="881" y="1628"/>
                    <a:pt x="1082" y="1628"/>
                  </a:cubicBezTo>
                  <a:cubicBezTo>
                    <a:pt x="1500" y="1628"/>
                    <a:pt x="1902" y="1301"/>
                    <a:pt x="1902" y="810"/>
                  </a:cubicBezTo>
                  <a:cubicBezTo>
                    <a:pt x="1902" y="365"/>
                    <a:pt x="1556" y="0"/>
                    <a:pt x="1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g358fe18d560_3_3184"/>
            <p:cNvSpPr/>
            <p:nvPr/>
          </p:nvSpPr>
          <p:spPr>
            <a:xfrm>
              <a:off x="1813600" y="2693625"/>
              <a:ext cx="47650" cy="40800"/>
            </a:xfrm>
            <a:custGeom>
              <a:avLst/>
              <a:gdLst/>
              <a:ahLst/>
              <a:cxnLst/>
              <a:rect l="l" t="t" r="r" b="b"/>
              <a:pathLst>
                <a:path w="1906" h="1632" extrusionOk="0">
                  <a:moveTo>
                    <a:pt x="1084" y="0"/>
                  </a:moveTo>
                  <a:cubicBezTo>
                    <a:pt x="358" y="0"/>
                    <a:pt x="1" y="869"/>
                    <a:pt x="513" y="1393"/>
                  </a:cubicBezTo>
                  <a:cubicBezTo>
                    <a:pt x="677" y="1558"/>
                    <a:pt x="880" y="1631"/>
                    <a:pt x="1079" y="1631"/>
                  </a:cubicBezTo>
                  <a:cubicBezTo>
                    <a:pt x="1500" y="1631"/>
                    <a:pt x="1906" y="1303"/>
                    <a:pt x="1906" y="810"/>
                  </a:cubicBezTo>
                  <a:cubicBezTo>
                    <a:pt x="1906" y="357"/>
                    <a:pt x="1537" y="0"/>
                    <a:pt x="1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g358fe18d560_3_3184"/>
            <p:cNvSpPr/>
            <p:nvPr/>
          </p:nvSpPr>
          <p:spPr>
            <a:xfrm>
              <a:off x="1793075" y="3073425"/>
              <a:ext cx="47650" cy="40800"/>
            </a:xfrm>
            <a:custGeom>
              <a:avLst/>
              <a:gdLst/>
              <a:ahLst/>
              <a:cxnLst/>
              <a:rect l="l" t="t" r="r" b="b"/>
              <a:pathLst>
                <a:path w="1906" h="1632" extrusionOk="0">
                  <a:moveTo>
                    <a:pt x="1096" y="0"/>
                  </a:moveTo>
                  <a:cubicBezTo>
                    <a:pt x="369" y="0"/>
                    <a:pt x="0" y="882"/>
                    <a:pt x="512" y="1393"/>
                  </a:cubicBezTo>
                  <a:cubicBezTo>
                    <a:pt x="680" y="1558"/>
                    <a:pt x="884" y="1631"/>
                    <a:pt x="1084" y="1631"/>
                  </a:cubicBezTo>
                  <a:cubicBezTo>
                    <a:pt x="1505" y="1631"/>
                    <a:pt x="1905" y="1303"/>
                    <a:pt x="1905" y="810"/>
                  </a:cubicBezTo>
                  <a:cubicBezTo>
                    <a:pt x="1905" y="358"/>
                    <a:pt x="1548" y="0"/>
                    <a:pt x="1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g358fe18d560_3_3184"/>
            <p:cNvSpPr/>
            <p:nvPr/>
          </p:nvSpPr>
          <p:spPr>
            <a:xfrm>
              <a:off x="924200" y="2526625"/>
              <a:ext cx="47650" cy="40875"/>
            </a:xfrm>
            <a:custGeom>
              <a:avLst/>
              <a:gdLst/>
              <a:ahLst/>
              <a:cxnLst/>
              <a:rect l="l" t="t" r="r" b="b"/>
              <a:pathLst>
                <a:path w="1906" h="1635" extrusionOk="0">
                  <a:moveTo>
                    <a:pt x="1084" y="1"/>
                  </a:moveTo>
                  <a:cubicBezTo>
                    <a:pt x="358" y="1"/>
                    <a:pt x="1" y="882"/>
                    <a:pt x="513" y="1394"/>
                  </a:cubicBezTo>
                  <a:cubicBezTo>
                    <a:pt x="679" y="1560"/>
                    <a:pt x="884" y="1635"/>
                    <a:pt x="1086" y="1635"/>
                  </a:cubicBezTo>
                  <a:cubicBezTo>
                    <a:pt x="1504" y="1635"/>
                    <a:pt x="1906" y="1313"/>
                    <a:pt x="1906" y="822"/>
                  </a:cubicBezTo>
                  <a:cubicBezTo>
                    <a:pt x="1906" y="370"/>
                    <a:pt x="1537" y="1"/>
                    <a:pt x="1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g358fe18d560_3_3184"/>
            <p:cNvSpPr/>
            <p:nvPr/>
          </p:nvSpPr>
          <p:spPr>
            <a:xfrm>
              <a:off x="1216200" y="3211825"/>
              <a:ext cx="47650" cy="40875"/>
            </a:xfrm>
            <a:custGeom>
              <a:avLst/>
              <a:gdLst/>
              <a:ahLst/>
              <a:cxnLst/>
              <a:rect l="l" t="t" r="r" b="b"/>
              <a:pathLst>
                <a:path w="1906" h="1635" extrusionOk="0">
                  <a:moveTo>
                    <a:pt x="1084" y="1"/>
                  </a:moveTo>
                  <a:cubicBezTo>
                    <a:pt x="358" y="1"/>
                    <a:pt x="1" y="882"/>
                    <a:pt x="513" y="1394"/>
                  </a:cubicBezTo>
                  <a:cubicBezTo>
                    <a:pt x="679" y="1560"/>
                    <a:pt x="885" y="1635"/>
                    <a:pt x="1086" y="1635"/>
                  </a:cubicBezTo>
                  <a:cubicBezTo>
                    <a:pt x="1504" y="1635"/>
                    <a:pt x="1906" y="1313"/>
                    <a:pt x="1906" y="822"/>
                  </a:cubicBezTo>
                  <a:cubicBezTo>
                    <a:pt x="1906" y="370"/>
                    <a:pt x="1537" y="1"/>
                    <a:pt x="1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8fe18d560_3_288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g358fe18d560_3_288"/>
          <p:cNvSpPr txBox="1">
            <a:spLocks noGrp="1"/>
          </p:cNvSpPr>
          <p:nvPr>
            <p:ph type="body" idx="1"/>
          </p:nvPr>
        </p:nvSpPr>
        <p:spPr>
          <a:xfrm>
            <a:off x="1440000" y="2126700"/>
            <a:ext cx="15408000" cy="20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Nunito Light"/>
              <a:buChar char="●"/>
              <a:defRPr/>
            </a:lvl1pPr>
            <a:lvl2pPr marL="914400" lvl="1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Light"/>
              <a:buChar char="○"/>
              <a:defRPr/>
            </a:lvl2pPr>
            <a:lvl3pPr marL="1371600" lvl="2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Light"/>
              <a:buChar char="■"/>
              <a:defRPr/>
            </a:lvl3pPr>
            <a:lvl4pPr marL="1828800" lvl="3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Light"/>
              <a:buChar char="●"/>
              <a:defRPr/>
            </a:lvl4pPr>
            <a:lvl5pPr marL="2286000" lvl="4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Light"/>
              <a:buChar char="○"/>
              <a:defRPr/>
            </a:lvl5pPr>
            <a:lvl6pPr marL="2743200" lvl="5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Light"/>
              <a:buChar char="■"/>
              <a:defRPr/>
            </a:lvl6pPr>
            <a:lvl7pPr marL="3200400" lvl="6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Light"/>
              <a:buChar char="●"/>
              <a:defRPr/>
            </a:lvl7pPr>
            <a:lvl8pPr marL="3657600" lvl="7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Light"/>
              <a:buChar char="○"/>
              <a:defRPr/>
            </a:lvl8pPr>
            <a:lvl9pPr marL="4114800" lvl="8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92" name="Google Shape;292;g358fe18d560_3_288"/>
          <p:cNvGrpSpPr/>
          <p:nvPr/>
        </p:nvGrpSpPr>
        <p:grpSpPr>
          <a:xfrm>
            <a:off x="-91" y="4478110"/>
            <a:ext cx="18288129" cy="5830977"/>
            <a:chOff x="-45" y="1762005"/>
            <a:chExt cx="9144064" cy="2915489"/>
          </a:xfrm>
        </p:grpSpPr>
        <p:sp>
          <p:nvSpPr>
            <p:cNvPr id="293" name="Google Shape;293;g358fe18d560_3_288"/>
            <p:cNvSpPr/>
            <p:nvPr/>
          </p:nvSpPr>
          <p:spPr>
            <a:xfrm>
              <a:off x="-1" y="1762005"/>
              <a:ext cx="9144020" cy="2915489"/>
            </a:xfrm>
            <a:custGeom>
              <a:avLst/>
              <a:gdLst/>
              <a:ahLst/>
              <a:cxnLst/>
              <a:rect l="l" t="t" r="r" b="b"/>
              <a:pathLst>
                <a:path w="210801" h="67212" extrusionOk="0">
                  <a:moveTo>
                    <a:pt x="0" y="0"/>
                  </a:moveTo>
                  <a:lnTo>
                    <a:pt x="0" y="67199"/>
                  </a:lnTo>
                  <a:lnTo>
                    <a:pt x="210800" y="67211"/>
                  </a:lnTo>
                  <a:lnTo>
                    <a:pt x="210800" y="72"/>
                  </a:lnTo>
                  <a:cubicBezTo>
                    <a:pt x="204204" y="977"/>
                    <a:pt x="200073" y="7692"/>
                    <a:pt x="202252" y="13990"/>
                  </a:cubicBezTo>
                  <a:cubicBezTo>
                    <a:pt x="194477" y="14598"/>
                    <a:pt x="187619" y="19300"/>
                    <a:pt x="184261" y="26325"/>
                  </a:cubicBezTo>
                  <a:cubicBezTo>
                    <a:pt x="182373" y="25253"/>
                    <a:pt x="180354" y="24757"/>
                    <a:pt x="178378" y="24757"/>
                  </a:cubicBezTo>
                  <a:cubicBezTo>
                    <a:pt x="172892" y="24757"/>
                    <a:pt x="167737" y="28579"/>
                    <a:pt x="166616" y="34505"/>
                  </a:cubicBezTo>
                  <a:cubicBezTo>
                    <a:pt x="165261" y="33333"/>
                    <a:pt x="163603" y="32768"/>
                    <a:pt x="161959" y="32768"/>
                  </a:cubicBezTo>
                  <a:cubicBezTo>
                    <a:pt x="159659" y="32768"/>
                    <a:pt x="157384" y="33873"/>
                    <a:pt x="155996" y="35969"/>
                  </a:cubicBezTo>
                  <a:cubicBezTo>
                    <a:pt x="152897" y="33060"/>
                    <a:pt x="149002" y="31662"/>
                    <a:pt x="145141" y="31662"/>
                  </a:cubicBezTo>
                  <a:cubicBezTo>
                    <a:pt x="139804" y="31662"/>
                    <a:pt x="134530" y="34332"/>
                    <a:pt x="131505" y="39374"/>
                  </a:cubicBezTo>
                  <a:cubicBezTo>
                    <a:pt x="130181" y="38911"/>
                    <a:pt x="128806" y="38683"/>
                    <a:pt x="127437" y="38683"/>
                  </a:cubicBezTo>
                  <a:cubicBezTo>
                    <a:pt x="125147" y="38683"/>
                    <a:pt x="122874" y="39321"/>
                    <a:pt x="120884" y="40565"/>
                  </a:cubicBezTo>
                  <a:cubicBezTo>
                    <a:pt x="117981" y="36124"/>
                    <a:pt x="113249" y="33870"/>
                    <a:pt x="108505" y="33870"/>
                  </a:cubicBezTo>
                  <a:cubicBezTo>
                    <a:pt x="104142" y="33870"/>
                    <a:pt x="99770" y="35775"/>
                    <a:pt x="96798" y="39636"/>
                  </a:cubicBezTo>
                  <a:cubicBezTo>
                    <a:pt x="94861" y="38237"/>
                    <a:pt x="92575" y="37532"/>
                    <a:pt x="90283" y="37532"/>
                  </a:cubicBezTo>
                  <a:cubicBezTo>
                    <a:pt x="88264" y="37532"/>
                    <a:pt x="86242" y="38080"/>
                    <a:pt x="84451" y="39184"/>
                  </a:cubicBezTo>
                  <a:cubicBezTo>
                    <a:pt x="81426" y="34310"/>
                    <a:pt x="76226" y="31658"/>
                    <a:pt x="70923" y="31658"/>
                  </a:cubicBezTo>
                  <a:cubicBezTo>
                    <a:pt x="67794" y="31658"/>
                    <a:pt x="64628" y="32581"/>
                    <a:pt x="61853" y="34517"/>
                  </a:cubicBezTo>
                  <a:cubicBezTo>
                    <a:pt x="61460" y="34731"/>
                    <a:pt x="61079" y="34957"/>
                    <a:pt x="60698" y="35195"/>
                  </a:cubicBezTo>
                  <a:cubicBezTo>
                    <a:pt x="57702" y="32225"/>
                    <a:pt x="53697" y="30626"/>
                    <a:pt x="49601" y="30626"/>
                  </a:cubicBezTo>
                  <a:cubicBezTo>
                    <a:pt x="48050" y="30626"/>
                    <a:pt x="46486" y="30855"/>
                    <a:pt x="44958" y="31326"/>
                  </a:cubicBezTo>
                  <a:cubicBezTo>
                    <a:pt x="44192" y="26339"/>
                    <a:pt x="39908" y="23025"/>
                    <a:pt x="35298" y="23025"/>
                  </a:cubicBezTo>
                  <a:cubicBezTo>
                    <a:pt x="33821" y="23025"/>
                    <a:pt x="32312" y="23365"/>
                    <a:pt x="30873" y="24099"/>
                  </a:cubicBezTo>
                  <a:cubicBezTo>
                    <a:pt x="28412" y="16666"/>
                    <a:pt x="21484" y="11657"/>
                    <a:pt x="13661" y="11657"/>
                  </a:cubicBezTo>
                  <a:cubicBezTo>
                    <a:pt x="13652" y="11657"/>
                    <a:pt x="13642" y="11657"/>
                    <a:pt x="13633" y="11657"/>
                  </a:cubicBezTo>
                  <a:cubicBezTo>
                    <a:pt x="12895" y="11657"/>
                    <a:pt x="12157" y="11692"/>
                    <a:pt x="11430" y="11788"/>
                  </a:cubicBezTo>
                  <a:cubicBezTo>
                    <a:pt x="11121" y="5537"/>
                    <a:pt x="6227" y="4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43137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4" name="Google Shape;294;g358fe18d560_3_288"/>
            <p:cNvGrpSpPr/>
            <p:nvPr/>
          </p:nvGrpSpPr>
          <p:grpSpPr>
            <a:xfrm>
              <a:off x="-45" y="2273686"/>
              <a:ext cx="9144020" cy="1930082"/>
              <a:chOff x="1062625" y="3292200"/>
              <a:chExt cx="5270025" cy="1112375"/>
            </a:xfrm>
          </p:grpSpPr>
          <p:sp>
            <p:nvSpPr>
              <p:cNvPr id="295" name="Google Shape;295;g358fe18d560_3_288"/>
              <p:cNvSpPr/>
              <p:nvPr/>
            </p:nvSpPr>
            <p:spPr>
              <a:xfrm>
                <a:off x="1291825" y="3292200"/>
                <a:ext cx="61925" cy="195300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7812" extrusionOk="0">
                    <a:moveTo>
                      <a:pt x="2119" y="1"/>
                    </a:moveTo>
                    <a:cubicBezTo>
                      <a:pt x="2119" y="36"/>
                      <a:pt x="2191" y="4311"/>
                      <a:pt x="0" y="7656"/>
                    </a:cubicBezTo>
                    <a:lnTo>
                      <a:pt x="226" y="7811"/>
                    </a:lnTo>
                    <a:cubicBezTo>
                      <a:pt x="2477" y="4382"/>
                      <a:pt x="2405" y="24"/>
                      <a:pt x="24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g358fe18d560_3_288"/>
              <p:cNvSpPr/>
              <p:nvPr/>
            </p:nvSpPr>
            <p:spPr>
              <a:xfrm>
                <a:off x="1705250" y="3596400"/>
                <a:ext cx="130400" cy="1807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7228" extrusionOk="0">
                    <a:moveTo>
                      <a:pt x="5109" y="1"/>
                    </a:moveTo>
                    <a:cubicBezTo>
                      <a:pt x="5061" y="13"/>
                      <a:pt x="537" y="1965"/>
                      <a:pt x="1" y="7204"/>
                    </a:cubicBezTo>
                    <a:lnTo>
                      <a:pt x="287" y="7228"/>
                    </a:lnTo>
                    <a:cubicBezTo>
                      <a:pt x="799" y="2168"/>
                      <a:pt x="5180" y="275"/>
                      <a:pt x="5216" y="263"/>
                    </a:cubicBezTo>
                    <a:lnTo>
                      <a:pt x="5109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g358fe18d560_3_288"/>
              <p:cNvSpPr/>
              <p:nvPr/>
            </p:nvSpPr>
            <p:spPr>
              <a:xfrm>
                <a:off x="2055300" y="3776775"/>
                <a:ext cx="132475" cy="100050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4002" extrusionOk="0">
                    <a:moveTo>
                      <a:pt x="5204" y="1"/>
                    </a:moveTo>
                    <a:cubicBezTo>
                      <a:pt x="5061" y="49"/>
                      <a:pt x="1632" y="1203"/>
                      <a:pt x="1" y="3847"/>
                    </a:cubicBezTo>
                    <a:lnTo>
                      <a:pt x="239" y="4001"/>
                    </a:lnTo>
                    <a:cubicBezTo>
                      <a:pt x="1810" y="1442"/>
                      <a:pt x="5251" y="287"/>
                      <a:pt x="5299" y="275"/>
                    </a:cubicBez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g358fe18d560_3_288"/>
              <p:cNvSpPr/>
              <p:nvPr/>
            </p:nvSpPr>
            <p:spPr>
              <a:xfrm>
                <a:off x="1256100" y="4267025"/>
                <a:ext cx="273275" cy="91100"/>
              </a:xfrm>
              <a:custGeom>
                <a:avLst/>
                <a:gdLst/>
                <a:ahLst/>
                <a:cxnLst/>
                <a:rect l="l" t="t" r="r" b="b"/>
                <a:pathLst>
                  <a:path w="10931" h="3644" extrusionOk="0">
                    <a:moveTo>
                      <a:pt x="5465" y="0"/>
                    </a:moveTo>
                    <a:cubicBezTo>
                      <a:pt x="3108" y="12"/>
                      <a:pt x="977" y="1382"/>
                      <a:pt x="0" y="3525"/>
                    </a:cubicBezTo>
                    <a:lnTo>
                      <a:pt x="250" y="3644"/>
                    </a:lnTo>
                    <a:lnTo>
                      <a:pt x="262" y="3644"/>
                    </a:lnTo>
                    <a:cubicBezTo>
                      <a:pt x="1191" y="1596"/>
                      <a:pt x="3227" y="298"/>
                      <a:pt x="5465" y="298"/>
                    </a:cubicBezTo>
                    <a:cubicBezTo>
                      <a:pt x="5475" y="298"/>
                      <a:pt x="5486" y="298"/>
                      <a:pt x="5496" y="298"/>
                    </a:cubicBezTo>
                    <a:cubicBezTo>
                      <a:pt x="7722" y="298"/>
                      <a:pt x="9744" y="1605"/>
                      <a:pt x="10680" y="3632"/>
                    </a:cubicBezTo>
                    <a:lnTo>
                      <a:pt x="10930" y="3513"/>
                    </a:lnTo>
                    <a:cubicBezTo>
                      <a:pt x="9954" y="1370"/>
                      <a:pt x="7811" y="0"/>
                      <a:pt x="54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g358fe18d560_3_288"/>
              <p:cNvSpPr/>
              <p:nvPr/>
            </p:nvSpPr>
            <p:spPr>
              <a:xfrm>
                <a:off x="1750200" y="3837475"/>
                <a:ext cx="399775" cy="160800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6432" extrusionOk="0">
                    <a:moveTo>
                      <a:pt x="7500" y="0"/>
                    </a:moveTo>
                    <a:cubicBezTo>
                      <a:pt x="4494" y="0"/>
                      <a:pt x="1647" y="1518"/>
                      <a:pt x="1" y="4097"/>
                    </a:cubicBezTo>
                    <a:lnTo>
                      <a:pt x="239" y="4240"/>
                    </a:lnTo>
                    <a:cubicBezTo>
                      <a:pt x="1827" y="1753"/>
                      <a:pt x="4562" y="284"/>
                      <a:pt x="7462" y="284"/>
                    </a:cubicBezTo>
                    <a:cubicBezTo>
                      <a:pt x="7866" y="284"/>
                      <a:pt x="8273" y="313"/>
                      <a:pt x="8680" y="371"/>
                    </a:cubicBezTo>
                    <a:cubicBezTo>
                      <a:pt x="12014" y="835"/>
                      <a:pt x="14765" y="3205"/>
                      <a:pt x="15717" y="6431"/>
                    </a:cubicBezTo>
                    <a:lnTo>
                      <a:pt x="15991" y="6360"/>
                    </a:lnTo>
                    <a:cubicBezTo>
                      <a:pt x="15003" y="3026"/>
                      <a:pt x="12157" y="573"/>
                      <a:pt x="8728" y="85"/>
                    </a:cubicBezTo>
                    <a:cubicBezTo>
                      <a:pt x="8318" y="28"/>
                      <a:pt x="7907" y="0"/>
                      <a:pt x="75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g358fe18d560_3_288"/>
              <p:cNvSpPr/>
              <p:nvPr/>
            </p:nvSpPr>
            <p:spPr>
              <a:xfrm>
                <a:off x="1062625" y="3558950"/>
                <a:ext cx="310475" cy="143450"/>
              </a:xfrm>
              <a:custGeom>
                <a:avLst/>
                <a:gdLst/>
                <a:ahLst/>
                <a:cxnLst/>
                <a:rect l="l" t="t" r="r" b="b"/>
                <a:pathLst>
                  <a:path w="12419" h="5738" extrusionOk="0">
                    <a:moveTo>
                      <a:pt x="2451" y="0"/>
                    </a:moveTo>
                    <a:cubicBezTo>
                      <a:pt x="1350" y="0"/>
                      <a:pt x="470" y="120"/>
                      <a:pt x="0" y="201"/>
                    </a:cubicBezTo>
                    <a:lnTo>
                      <a:pt x="0" y="487"/>
                    </a:lnTo>
                    <a:cubicBezTo>
                      <a:pt x="444" y="406"/>
                      <a:pt x="1338" y="276"/>
                      <a:pt x="2469" y="276"/>
                    </a:cubicBezTo>
                    <a:cubicBezTo>
                      <a:pt x="5342" y="276"/>
                      <a:pt x="9742" y="1115"/>
                      <a:pt x="12169" y="5737"/>
                    </a:cubicBezTo>
                    <a:lnTo>
                      <a:pt x="12419" y="5606"/>
                    </a:lnTo>
                    <a:cubicBezTo>
                      <a:pt x="9923" y="857"/>
                      <a:pt x="5396" y="0"/>
                      <a:pt x="24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g358fe18d560_3_288"/>
              <p:cNvSpPr/>
              <p:nvPr/>
            </p:nvSpPr>
            <p:spPr>
              <a:xfrm>
                <a:off x="1304625" y="3684825"/>
                <a:ext cx="174450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6978" h="3739" extrusionOk="0">
                    <a:moveTo>
                      <a:pt x="5356" y="0"/>
                    </a:moveTo>
                    <a:cubicBezTo>
                      <a:pt x="2878" y="0"/>
                      <a:pt x="676" y="1420"/>
                      <a:pt x="0" y="3655"/>
                    </a:cubicBezTo>
                    <a:lnTo>
                      <a:pt x="262" y="3738"/>
                    </a:lnTo>
                    <a:cubicBezTo>
                      <a:pt x="975" y="1417"/>
                      <a:pt x="3199" y="288"/>
                      <a:pt x="5391" y="288"/>
                    </a:cubicBezTo>
                    <a:cubicBezTo>
                      <a:pt x="5908" y="288"/>
                      <a:pt x="6424" y="351"/>
                      <a:pt x="6918" y="476"/>
                    </a:cubicBezTo>
                    <a:lnTo>
                      <a:pt x="6977" y="202"/>
                    </a:lnTo>
                    <a:cubicBezTo>
                      <a:pt x="6432" y="66"/>
                      <a:pt x="5888" y="0"/>
                      <a:pt x="53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g358fe18d560_3_288"/>
              <p:cNvSpPr/>
              <p:nvPr/>
            </p:nvSpPr>
            <p:spPr>
              <a:xfrm>
                <a:off x="1685025" y="4165825"/>
                <a:ext cx="174750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3739" extrusionOk="0">
                    <a:moveTo>
                      <a:pt x="5368" y="1"/>
                    </a:moveTo>
                    <a:cubicBezTo>
                      <a:pt x="2890" y="1"/>
                      <a:pt x="686" y="1420"/>
                      <a:pt x="0" y="3656"/>
                    </a:cubicBezTo>
                    <a:lnTo>
                      <a:pt x="274" y="3739"/>
                    </a:lnTo>
                    <a:cubicBezTo>
                      <a:pt x="987" y="1418"/>
                      <a:pt x="3203" y="289"/>
                      <a:pt x="5392" y="289"/>
                    </a:cubicBezTo>
                    <a:cubicBezTo>
                      <a:pt x="5909" y="289"/>
                      <a:pt x="6424" y="351"/>
                      <a:pt x="6918" y="477"/>
                    </a:cubicBezTo>
                    <a:lnTo>
                      <a:pt x="6989" y="203"/>
                    </a:lnTo>
                    <a:cubicBezTo>
                      <a:pt x="6444" y="66"/>
                      <a:pt x="5900" y="1"/>
                      <a:pt x="53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g358fe18d560_3_288"/>
              <p:cNvSpPr/>
              <p:nvPr/>
            </p:nvSpPr>
            <p:spPr>
              <a:xfrm>
                <a:off x="1062625" y="4001450"/>
                <a:ext cx="235475" cy="162025"/>
              </a:xfrm>
              <a:custGeom>
                <a:avLst/>
                <a:gdLst/>
                <a:ahLst/>
                <a:cxnLst/>
                <a:rect l="l" t="t" r="r" b="b"/>
                <a:pathLst>
                  <a:path w="9419" h="6481" extrusionOk="0">
                    <a:moveTo>
                      <a:pt x="242" y="0"/>
                    </a:moveTo>
                    <a:cubicBezTo>
                      <a:pt x="150" y="0"/>
                      <a:pt x="69" y="1"/>
                      <a:pt x="0" y="3"/>
                    </a:cubicBezTo>
                    <a:lnTo>
                      <a:pt x="0" y="289"/>
                    </a:lnTo>
                    <a:cubicBezTo>
                      <a:pt x="71" y="287"/>
                      <a:pt x="155" y="286"/>
                      <a:pt x="252" y="286"/>
                    </a:cubicBezTo>
                    <a:cubicBezTo>
                      <a:pt x="1966" y="286"/>
                      <a:pt x="7634" y="722"/>
                      <a:pt x="9144" y="6480"/>
                    </a:cubicBezTo>
                    <a:lnTo>
                      <a:pt x="9418" y="6409"/>
                    </a:lnTo>
                    <a:cubicBezTo>
                      <a:pt x="7857" y="457"/>
                      <a:pt x="2004" y="0"/>
                      <a:pt x="2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g358fe18d560_3_288"/>
              <p:cNvSpPr/>
              <p:nvPr/>
            </p:nvSpPr>
            <p:spPr>
              <a:xfrm>
                <a:off x="1409700" y="4132250"/>
                <a:ext cx="338450" cy="140150"/>
              </a:xfrm>
              <a:custGeom>
                <a:avLst/>
                <a:gdLst/>
                <a:ahLst/>
                <a:cxnLst/>
                <a:rect l="l" t="t" r="r" b="b"/>
                <a:pathLst>
                  <a:path w="13538" h="5606" extrusionOk="0">
                    <a:moveTo>
                      <a:pt x="7648" y="0"/>
                    </a:moveTo>
                    <a:cubicBezTo>
                      <a:pt x="6371" y="0"/>
                      <a:pt x="5164" y="266"/>
                      <a:pt x="4155" y="677"/>
                    </a:cubicBezTo>
                    <a:cubicBezTo>
                      <a:pt x="1715" y="1677"/>
                      <a:pt x="119" y="3546"/>
                      <a:pt x="0" y="5582"/>
                    </a:cubicBezTo>
                    <a:lnTo>
                      <a:pt x="286" y="5606"/>
                    </a:lnTo>
                    <a:cubicBezTo>
                      <a:pt x="393" y="3677"/>
                      <a:pt x="1917" y="1891"/>
                      <a:pt x="4262" y="939"/>
                    </a:cubicBezTo>
                    <a:cubicBezTo>
                      <a:pt x="5240" y="542"/>
                      <a:pt x="6410" y="284"/>
                      <a:pt x="7649" y="284"/>
                    </a:cubicBezTo>
                    <a:cubicBezTo>
                      <a:pt x="9534" y="284"/>
                      <a:pt x="11579" y="882"/>
                      <a:pt x="13347" y="2498"/>
                    </a:cubicBezTo>
                    <a:lnTo>
                      <a:pt x="13537" y="2296"/>
                    </a:lnTo>
                    <a:cubicBezTo>
                      <a:pt x="11711" y="620"/>
                      <a:pt x="9597" y="0"/>
                      <a:pt x="76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g358fe18d560_3_288"/>
              <p:cNvSpPr/>
              <p:nvPr/>
            </p:nvSpPr>
            <p:spPr>
              <a:xfrm>
                <a:off x="4959525" y="3895550"/>
                <a:ext cx="152150" cy="127725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109" extrusionOk="0">
                    <a:moveTo>
                      <a:pt x="156" y="0"/>
                    </a:moveTo>
                    <a:lnTo>
                      <a:pt x="1" y="227"/>
                    </a:lnTo>
                    <a:cubicBezTo>
                      <a:pt x="1465" y="1203"/>
                      <a:pt x="4168" y="3132"/>
                      <a:pt x="5883" y="5108"/>
                    </a:cubicBezTo>
                    <a:lnTo>
                      <a:pt x="6085" y="4930"/>
                    </a:lnTo>
                    <a:cubicBezTo>
                      <a:pt x="4347" y="2917"/>
                      <a:pt x="1620" y="977"/>
                      <a:pt x="1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g358fe18d560_3_288"/>
              <p:cNvSpPr/>
              <p:nvPr/>
            </p:nvSpPr>
            <p:spPr>
              <a:xfrm>
                <a:off x="4958650" y="4001950"/>
                <a:ext cx="358700" cy="125200"/>
              </a:xfrm>
              <a:custGeom>
                <a:avLst/>
                <a:gdLst/>
                <a:ahLst/>
                <a:cxnLst/>
                <a:rect l="l" t="t" r="r" b="b"/>
                <a:pathLst>
                  <a:path w="14348" h="5008" extrusionOk="0">
                    <a:moveTo>
                      <a:pt x="9933" y="1"/>
                    </a:moveTo>
                    <a:cubicBezTo>
                      <a:pt x="3151" y="1"/>
                      <a:pt x="40" y="4805"/>
                      <a:pt x="0" y="4865"/>
                    </a:cubicBezTo>
                    <a:lnTo>
                      <a:pt x="238" y="5008"/>
                    </a:lnTo>
                    <a:cubicBezTo>
                      <a:pt x="268" y="4958"/>
                      <a:pt x="3299" y="286"/>
                      <a:pt x="9935" y="286"/>
                    </a:cubicBezTo>
                    <a:cubicBezTo>
                      <a:pt x="11241" y="286"/>
                      <a:pt x="12686" y="467"/>
                      <a:pt x="14276" y="900"/>
                    </a:cubicBezTo>
                    <a:lnTo>
                      <a:pt x="14347" y="626"/>
                    </a:lnTo>
                    <a:cubicBezTo>
                      <a:pt x="12732" y="185"/>
                      <a:pt x="11262" y="1"/>
                      <a:pt x="993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g358fe18d560_3_288"/>
              <p:cNvSpPr/>
              <p:nvPr/>
            </p:nvSpPr>
            <p:spPr>
              <a:xfrm>
                <a:off x="5919775" y="3973500"/>
                <a:ext cx="217025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1848" extrusionOk="0">
                    <a:moveTo>
                      <a:pt x="3908" y="1"/>
                    </a:moveTo>
                    <a:cubicBezTo>
                      <a:pt x="1546" y="1"/>
                      <a:pt x="23" y="1182"/>
                      <a:pt x="1" y="1204"/>
                    </a:cubicBezTo>
                    <a:lnTo>
                      <a:pt x="167" y="1419"/>
                    </a:lnTo>
                    <a:cubicBezTo>
                      <a:pt x="190" y="1404"/>
                      <a:pt x="1639" y="282"/>
                      <a:pt x="3898" y="282"/>
                    </a:cubicBezTo>
                    <a:cubicBezTo>
                      <a:pt x="5208" y="282"/>
                      <a:pt x="6791" y="659"/>
                      <a:pt x="8525" y="1847"/>
                    </a:cubicBezTo>
                    <a:lnTo>
                      <a:pt x="8680" y="1609"/>
                    </a:lnTo>
                    <a:cubicBezTo>
                      <a:pt x="6896" y="389"/>
                      <a:pt x="5264" y="1"/>
                      <a:pt x="39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g358fe18d560_3_288"/>
              <p:cNvSpPr/>
              <p:nvPr/>
            </p:nvSpPr>
            <p:spPr>
              <a:xfrm>
                <a:off x="5504250" y="3653750"/>
                <a:ext cx="398575" cy="164725"/>
              </a:xfrm>
              <a:custGeom>
                <a:avLst/>
                <a:gdLst/>
                <a:ahLst/>
                <a:cxnLst/>
                <a:rect l="l" t="t" r="r" b="b"/>
                <a:pathLst>
                  <a:path w="15943" h="6589" extrusionOk="0">
                    <a:moveTo>
                      <a:pt x="8559" y="0"/>
                    </a:moveTo>
                    <a:cubicBezTo>
                      <a:pt x="8094" y="0"/>
                      <a:pt x="7625" y="37"/>
                      <a:pt x="7156" y="112"/>
                    </a:cubicBezTo>
                    <a:cubicBezTo>
                      <a:pt x="3727" y="659"/>
                      <a:pt x="929" y="3160"/>
                      <a:pt x="0" y="6517"/>
                    </a:cubicBezTo>
                    <a:lnTo>
                      <a:pt x="274" y="6589"/>
                    </a:lnTo>
                    <a:cubicBezTo>
                      <a:pt x="1167" y="3350"/>
                      <a:pt x="3882" y="921"/>
                      <a:pt x="7204" y="398"/>
                    </a:cubicBezTo>
                    <a:cubicBezTo>
                      <a:pt x="7661" y="324"/>
                      <a:pt x="8119" y="288"/>
                      <a:pt x="8573" y="288"/>
                    </a:cubicBezTo>
                    <a:cubicBezTo>
                      <a:pt x="11413" y="288"/>
                      <a:pt x="14105" y="1700"/>
                      <a:pt x="15717" y="4112"/>
                    </a:cubicBezTo>
                    <a:lnTo>
                      <a:pt x="15943" y="3957"/>
                    </a:lnTo>
                    <a:cubicBezTo>
                      <a:pt x="14288" y="1460"/>
                      <a:pt x="11497" y="0"/>
                      <a:pt x="85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g358fe18d560_3_288"/>
              <p:cNvSpPr/>
              <p:nvPr/>
            </p:nvSpPr>
            <p:spPr>
              <a:xfrm>
                <a:off x="6118900" y="3342925"/>
                <a:ext cx="1518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722" extrusionOk="0">
                    <a:moveTo>
                      <a:pt x="1089" y="0"/>
                    </a:moveTo>
                    <a:cubicBezTo>
                      <a:pt x="433" y="0"/>
                      <a:pt x="13" y="19"/>
                      <a:pt x="1" y="19"/>
                    </a:cubicBezTo>
                    <a:lnTo>
                      <a:pt x="13" y="293"/>
                    </a:lnTo>
                    <a:cubicBezTo>
                      <a:pt x="25" y="293"/>
                      <a:pt x="400" y="277"/>
                      <a:pt x="995" y="277"/>
                    </a:cubicBezTo>
                    <a:cubicBezTo>
                      <a:pt x="2184" y="277"/>
                      <a:pt x="4247" y="341"/>
                      <a:pt x="6025" y="722"/>
                    </a:cubicBezTo>
                    <a:lnTo>
                      <a:pt x="6073" y="436"/>
                    </a:lnTo>
                    <a:cubicBezTo>
                      <a:pt x="4320" y="65"/>
                      <a:pt x="2301" y="0"/>
                      <a:pt x="10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g358fe18d560_3_288"/>
              <p:cNvSpPr/>
              <p:nvPr/>
            </p:nvSpPr>
            <p:spPr>
              <a:xfrm>
                <a:off x="6029900" y="3733925"/>
                <a:ext cx="302750" cy="243500"/>
              </a:xfrm>
              <a:custGeom>
                <a:avLst/>
                <a:gdLst/>
                <a:ahLst/>
                <a:cxnLst/>
                <a:rect l="l" t="t" r="r" b="b"/>
                <a:pathLst>
                  <a:path w="12110" h="9740" extrusionOk="0">
                    <a:moveTo>
                      <a:pt x="12109" y="0"/>
                    </a:moveTo>
                    <a:cubicBezTo>
                      <a:pt x="10693" y="72"/>
                      <a:pt x="2096" y="834"/>
                      <a:pt x="1" y="9680"/>
                    </a:cubicBezTo>
                    <a:lnTo>
                      <a:pt x="263" y="9740"/>
                    </a:lnTo>
                    <a:cubicBezTo>
                      <a:pt x="2323" y="1108"/>
                      <a:pt x="10716" y="346"/>
                      <a:pt x="12109" y="274"/>
                    </a:cubicBezTo>
                    <a:lnTo>
                      <a:pt x="1210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g358fe18d560_3_288"/>
              <p:cNvSpPr/>
              <p:nvPr/>
            </p:nvSpPr>
            <p:spPr>
              <a:xfrm>
                <a:off x="5594150" y="4131075"/>
                <a:ext cx="277725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11109" h="5772" extrusionOk="0">
                    <a:moveTo>
                      <a:pt x="9236" y="0"/>
                    </a:moveTo>
                    <a:cubicBezTo>
                      <a:pt x="6724" y="0"/>
                      <a:pt x="2312" y="757"/>
                      <a:pt x="0" y="5653"/>
                    </a:cubicBezTo>
                    <a:lnTo>
                      <a:pt x="262" y="5772"/>
                    </a:lnTo>
                    <a:cubicBezTo>
                      <a:pt x="2509" y="1014"/>
                      <a:pt x="6795" y="279"/>
                      <a:pt x="9234" y="279"/>
                    </a:cubicBezTo>
                    <a:cubicBezTo>
                      <a:pt x="10311" y="279"/>
                      <a:pt x="11027" y="422"/>
                      <a:pt x="11049" y="426"/>
                    </a:cubicBezTo>
                    <a:lnTo>
                      <a:pt x="11109" y="152"/>
                    </a:lnTo>
                    <a:cubicBezTo>
                      <a:pt x="11087" y="148"/>
                      <a:pt x="10347" y="0"/>
                      <a:pt x="92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g358fe18d560_3_288"/>
              <p:cNvSpPr/>
              <p:nvPr/>
            </p:nvSpPr>
            <p:spPr>
              <a:xfrm>
                <a:off x="6049850" y="4242475"/>
                <a:ext cx="282800" cy="162100"/>
              </a:xfrm>
              <a:custGeom>
                <a:avLst/>
                <a:gdLst/>
                <a:ahLst/>
                <a:cxnLst/>
                <a:rect l="l" t="t" r="r" b="b"/>
                <a:pathLst>
                  <a:path w="11312" h="6484" extrusionOk="0">
                    <a:moveTo>
                      <a:pt x="10908" y="1"/>
                    </a:moveTo>
                    <a:cubicBezTo>
                      <a:pt x="2825" y="1"/>
                      <a:pt x="36" y="6305"/>
                      <a:pt x="1" y="6364"/>
                    </a:cubicBezTo>
                    <a:lnTo>
                      <a:pt x="262" y="6483"/>
                    </a:lnTo>
                    <a:cubicBezTo>
                      <a:pt x="858" y="5257"/>
                      <a:pt x="1691" y="4161"/>
                      <a:pt x="2715" y="3257"/>
                    </a:cubicBezTo>
                    <a:cubicBezTo>
                      <a:pt x="4238" y="1883"/>
                      <a:pt x="6880" y="275"/>
                      <a:pt x="10923" y="275"/>
                    </a:cubicBezTo>
                    <a:cubicBezTo>
                      <a:pt x="11051" y="275"/>
                      <a:pt x="11180" y="277"/>
                      <a:pt x="11311" y="280"/>
                    </a:cubicBezTo>
                    <a:lnTo>
                      <a:pt x="11311" y="6"/>
                    </a:lnTo>
                    <a:cubicBezTo>
                      <a:pt x="11176" y="3"/>
                      <a:pt x="11041" y="1"/>
                      <a:pt x="109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g358fe18d560_3_288"/>
              <p:cNvSpPr/>
              <p:nvPr/>
            </p:nvSpPr>
            <p:spPr>
              <a:xfrm>
                <a:off x="5968900" y="4295300"/>
                <a:ext cx="117875" cy="61650"/>
              </a:xfrm>
              <a:custGeom>
                <a:avLst/>
                <a:gdLst/>
                <a:ahLst/>
                <a:cxnLst/>
                <a:rect l="l" t="t" r="r" b="b"/>
                <a:pathLst>
                  <a:path w="4715" h="2466" extrusionOk="0">
                    <a:moveTo>
                      <a:pt x="12" y="1"/>
                    </a:moveTo>
                    <a:lnTo>
                      <a:pt x="0" y="286"/>
                    </a:lnTo>
                    <a:cubicBezTo>
                      <a:pt x="24" y="286"/>
                      <a:pt x="3036" y="501"/>
                      <a:pt x="4489" y="2465"/>
                    </a:cubicBezTo>
                    <a:lnTo>
                      <a:pt x="4715" y="2298"/>
                    </a:lnTo>
                    <a:cubicBezTo>
                      <a:pt x="3191" y="227"/>
                      <a:pt x="143" y="12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g358fe18d560_3_288"/>
              <p:cNvSpPr/>
              <p:nvPr/>
            </p:nvSpPr>
            <p:spPr>
              <a:xfrm>
                <a:off x="5550975" y="4130700"/>
                <a:ext cx="117900" cy="61925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2477" extrusionOk="0">
                    <a:moveTo>
                      <a:pt x="13" y="0"/>
                    </a:moveTo>
                    <a:lnTo>
                      <a:pt x="1" y="286"/>
                    </a:lnTo>
                    <a:cubicBezTo>
                      <a:pt x="36" y="286"/>
                      <a:pt x="3037" y="500"/>
                      <a:pt x="4501" y="2477"/>
                    </a:cubicBezTo>
                    <a:lnTo>
                      <a:pt x="4716" y="2298"/>
                    </a:lnTo>
                    <a:cubicBezTo>
                      <a:pt x="3192" y="227"/>
                      <a:pt x="144" y="12"/>
                      <a:pt x="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g358fe18d560_3_288"/>
              <p:cNvSpPr/>
              <p:nvPr/>
            </p:nvSpPr>
            <p:spPr>
              <a:xfrm>
                <a:off x="5776600" y="4078600"/>
                <a:ext cx="3307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2442" extrusionOk="0">
                    <a:moveTo>
                      <a:pt x="1120" y="1"/>
                    </a:moveTo>
                    <a:cubicBezTo>
                      <a:pt x="1072" y="48"/>
                      <a:pt x="1" y="1132"/>
                      <a:pt x="108" y="2442"/>
                    </a:cubicBezTo>
                    <a:lnTo>
                      <a:pt x="394" y="2418"/>
                    </a:lnTo>
                    <a:cubicBezTo>
                      <a:pt x="286" y="1239"/>
                      <a:pt x="1310" y="203"/>
                      <a:pt x="1322" y="203"/>
                    </a:cubicBez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g358fe18d560_3_288"/>
              <p:cNvSpPr/>
              <p:nvPr/>
            </p:nvSpPr>
            <p:spPr>
              <a:xfrm>
                <a:off x="3053950" y="3973825"/>
                <a:ext cx="121450" cy="181000"/>
              </a:xfrm>
              <a:custGeom>
                <a:avLst/>
                <a:gdLst/>
                <a:ahLst/>
                <a:cxnLst/>
                <a:rect l="l" t="t" r="r" b="b"/>
                <a:pathLst>
                  <a:path w="4858" h="7240" extrusionOk="0">
                    <a:moveTo>
                      <a:pt x="4715" y="1"/>
                    </a:moveTo>
                    <a:cubicBezTo>
                      <a:pt x="4679" y="25"/>
                      <a:pt x="679" y="2299"/>
                      <a:pt x="0" y="7204"/>
                    </a:cubicBezTo>
                    <a:lnTo>
                      <a:pt x="274" y="7240"/>
                    </a:lnTo>
                    <a:cubicBezTo>
                      <a:pt x="941" y="2477"/>
                      <a:pt x="4810" y="263"/>
                      <a:pt x="4858" y="239"/>
                    </a:cubicBezTo>
                    <a:lnTo>
                      <a:pt x="4715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g358fe18d560_3_288"/>
              <p:cNvSpPr/>
              <p:nvPr/>
            </p:nvSpPr>
            <p:spPr>
              <a:xfrm>
                <a:off x="2577400" y="3874725"/>
                <a:ext cx="142600" cy="280100"/>
              </a:xfrm>
              <a:custGeom>
                <a:avLst/>
                <a:gdLst/>
                <a:ahLst/>
                <a:cxnLst/>
                <a:rect l="l" t="t" r="r" b="b"/>
                <a:pathLst>
                  <a:path w="5704" h="11204" extrusionOk="0">
                    <a:moveTo>
                      <a:pt x="203" y="0"/>
                    </a:moveTo>
                    <a:lnTo>
                      <a:pt x="0" y="191"/>
                    </a:lnTo>
                    <a:cubicBezTo>
                      <a:pt x="48" y="238"/>
                      <a:pt x="4286" y="4512"/>
                      <a:pt x="5429" y="11204"/>
                    </a:cubicBezTo>
                    <a:lnTo>
                      <a:pt x="5703" y="11168"/>
                    </a:lnTo>
                    <a:cubicBezTo>
                      <a:pt x="4548" y="4382"/>
                      <a:pt x="238" y="36"/>
                      <a:pt x="2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g358fe18d560_3_288"/>
              <p:cNvSpPr/>
              <p:nvPr/>
            </p:nvSpPr>
            <p:spPr>
              <a:xfrm>
                <a:off x="2566075" y="4147200"/>
                <a:ext cx="3286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3146" h="2722" extrusionOk="0">
                    <a:moveTo>
                      <a:pt x="7538" y="1"/>
                    </a:moveTo>
                    <a:cubicBezTo>
                      <a:pt x="2751" y="1"/>
                      <a:pt x="36" y="2484"/>
                      <a:pt x="1" y="2519"/>
                    </a:cubicBezTo>
                    <a:lnTo>
                      <a:pt x="203" y="2722"/>
                    </a:lnTo>
                    <a:cubicBezTo>
                      <a:pt x="203" y="2710"/>
                      <a:pt x="1394" y="1603"/>
                      <a:pt x="3561" y="900"/>
                    </a:cubicBezTo>
                    <a:cubicBezTo>
                      <a:pt x="4575" y="564"/>
                      <a:pt x="5907" y="279"/>
                      <a:pt x="7516" y="279"/>
                    </a:cubicBezTo>
                    <a:cubicBezTo>
                      <a:pt x="9100" y="279"/>
                      <a:pt x="10953" y="555"/>
                      <a:pt x="13038" y="1329"/>
                    </a:cubicBezTo>
                    <a:lnTo>
                      <a:pt x="13145" y="1067"/>
                    </a:lnTo>
                    <a:cubicBezTo>
                      <a:pt x="11050" y="291"/>
                      <a:pt x="9173" y="1"/>
                      <a:pt x="75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g358fe18d560_3_288"/>
              <p:cNvSpPr/>
              <p:nvPr/>
            </p:nvSpPr>
            <p:spPr>
              <a:xfrm>
                <a:off x="2086850" y="3969875"/>
                <a:ext cx="265825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10633" h="5410" extrusionOk="0">
                    <a:moveTo>
                      <a:pt x="5422" y="1"/>
                    </a:moveTo>
                    <a:cubicBezTo>
                      <a:pt x="5177" y="1"/>
                      <a:pt x="4929" y="17"/>
                      <a:pt x="4680" y="52"/>
                    </a:cubicBezTo>
                    <a:cubicBezTo>
                      <a:pt x="2001" y="409"/>
                      <a:pt x="1" y="2707"/>
                      <a:pt x="1" y="5409"/>
                    </a:cubicBezTo>
                    <a:lnTo>
                      <a:pt x="286" y="5409"/>
                    </a:lnTo>
                    <a:cubicBezTo>
                      <a:pt x="275" y="2838"/>
                      <a:pt x="2180" y="671"/>
                      <a:pt x="4716" y="325"/>
                    </a:cubicBezTo>
                    <a:cubicBezTo>
                      <a:pt x="4955" y="292"/>
                      <a:pt x="5193" y="276"/>
                      <a:pt x="5429" y="276"/>
                    </a:cubicBezTo>
                    <a:cubicBezTo>
                      <a:pt x="7702" y="276"/>
                      <a:pt x="9744" y="1795"/>
                      <a:pt x="10359" y="4028"/>
                    </a:cubicBezTo>
                    <a:lnTo>
                      <a:pt x="10633" y="3957"/>
                    </a:lnTo>
                    <a:cubicBezTo>
                      <a:pt x="9974" y="1592"/>
                      <a:pt x="7817" y="1"/>
                      <a:pt x="54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g358fe18d560_3_288"/>
              <p:cNvSpPr/>
              <p:nvPr/>
            </p:nvSpPr>
            <p:spPr>
              <a:xfrm>
                <a:off x="4647000" y="4078925"/>
                <a:ext cx="412875" cy="244675"/>
              </a:xfrm>
              <a:custGeom>
                <a:avLst/>
                <a:gdLst/>
                <a:ahLst/>
                <a:cxnLst/>
                <a:rect l="l" t="t" r="r" b="b"/>
                <a:pathLst>
                  <a:path w="16515" h="9787" extrusionOk="0">
                    <a:moveTo>
                      <a:pt x="7555" y="1"/>
                    </a:moveTo>
                    <a:cubicBezTo>
                      <a:pt x="4397" y="1"/>
                      <a:pt x="1411" y="1795"/>
                      <a:pt x="0" y="4786"/>
                    </a:cubicBezTo>
                    <a:lnTo>
                      <a:pt x="250" y="4905"/>
                    </a:lnTo>
                    <a:cubicBezTo>
                      <a:pt x="1614" y="2017"/>
                      <a:pt x="4502" y="274"/>
                      <a:pt x="7556" y="274"/>
                    </a:cubicBezTo>
                    <a:cubicBezTo>
                      <a:pt x="8368" y="274"/>
                      <a:pt x="9192" y="397"/>
                      <a:pt x="10002" y="655"/>
                    </a:cubicBezTo>
                    <a:cubicBezTo>
                      <a:pt x="13847" y="1869"/>
                      <a:pt x="16205" y="5750"/>
                      <a:pt x="15526" y="9739"/>
                    </a:cubicBezTo>
                    <a:lnTo>
                      <a:pt x="15800" y="9787"/>
                    </a:lnTo>
                    <a:cubicBezTo>
                      <a:pt x="16514" y="5667"/>
                      <a:pt x="14062" y="1655"/>
                      <a:pt x="10085" y="393"/>
                    </a:cubicBezTo>
                    <a:cubicBezTo>
                      <a:pt x="9247" y="127"/>
                      <a:pt x="8395" y="1"/>
                      <a:pt x="75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g358fe18d560_3_288"/>
              <p:cNvSpPr/>
              <p:nvPr/>
            </p:nvSpPr>
            <p:spPr>
              <a:xfrm>
                <a:off x="3960900" y="4008350"/>
                <a:ext cx="125925" cy="147075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5883" extrusionOk="0">
                    <a:moveTo>
                      <a:pt x="4894" y="1"/>
                    </a:moveTo>
                    <a:cubicBezTo>
                      <a:pt x="4846" y="25"/>
                      <a:pt x="1155" y="2394"/>
                      <a:pt x="0" y="5799"/>
                    </a:cubicBezTo>
                    <a:lnTo>
                      <a:pt x="262" y="5883"/>
                    </a:lnTo>
                    <a:cubicBezTo>
                      <a:pt x="1394" y="2585"/>
                      <a:pt x="5001" y="263"/>
                      <a:pt x="5037" y="239"/>
                    </a:cubicBezTo>
                    <a:lnTo>
                      <a:pt x="4894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g358fe18d560_3_288"/>
              <p:cNvSpPr/>
              <p:nvPr/>
            </p:nvSpPr>
            <p:spPr>
              <a:xfrm>
                <a:off x="4349050" y="3978300"/>
                <a:ext cx="17475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5954" extrusionOk="0">
                    <a:moveTo>
                      <a:pt x="107" y="0"/>
                    </a:moveTo>
                    <a:lnTo>
                      <a:pt x="0" y="262"/>
                    </a:lnTo>
                    <a:cubicBezTo>
                      <a:pt x="48" y="274"/>
                      <a:pt x="4298" y="1965"/>
                      <a:pt x="6751" y="5954"/>
                    </a:cubicBezTo>
                    <a:lnTo>
                      <a:pt x="6989" y="5811"/>
                    </a:lnTo>
                    <a:cubicBezTo>
                      <a:pt x="4477" y="1739"/>
                      <a:pt x="143" y="12"/>
                      <a:pt x="1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g358fe18d560_3_288"/>
              <p:cNvSpPr/>
              <p:nvPr/>
            </p:nvSpPr>
            <p:spPr>
              <a:xfrm>
                <a:off x="4423450" y="4191275"/>
                <a:ext cx="3905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15622" h="5329" extrusionOk="0">
                    <a:moveTo>
                      <a:pt x="6592" y="0"/>
                    </a:moveTo>
                    <a:cubicBezTo>
                      <a:pt x="3992" y="0"/>
                      <a:pt x="1554" y="937"/>
                      <a:pt x="1" y="2590"/>
                    </a:cubicBezTo>
                    <a:lnTo>
                      <a:pt x="215" y="2780"/>
                    </a:lnTo>
                    <a:cubicBezTo>
                      <a:pt x="1708" y="1187"/>
                      <a:pt x="4070" y="277"/>
                      <a:pt x="6590" y="277"/>
                    </a:cubicBezTo>
                    <a:cubicBezTo>
                      <a:pt x="7065" y="277"/>
                      <a:pt x="7545" y="309"/>
                      <a:pt x="8026" y="375"/>
                    </a:cubicBezTo>
                    <a:cubicBezTo>
                      <a:pt x="11276" y="816"/>
                      <a:pt x="13955" y="2626"/>
                      <a:pt x="15384" y="5328"/>
                    </a:cubicBezTo>
                    <a:lnTo>
                      <a:pt x="15622" y="5197"/>
                    </a:lnTo>
                    <a:cubicBezTo>
                      <a:pt x="14157" y="2411"/>
                      <a:pt x="11407" y="542"/>
                      <a:pt x="8073" y="102"/>
                    </a:cubicBezTo>
                    <a:cubicBezTo>
                      <a:pt x="7577" y="34"/>
                      <a:pt x="7081" y="0"/>
                      <a:pt x="65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g358fe18d560_3_288"/>
              <p:cNvSpPr/>
              <p:nvPr/>
            </p:nvSpPr>
            <p:spPr>
              <a:xfrm>
                <a:off x="3413500" y="3986025"/>
                <a:ext cx="72075" cy="153925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6157" extrusionOk="0">
                    <a:moveTo>
                      <a:pt x="2644" y="1"/>
                    </a:moveTo>
                    <a:cubicBezTo>
                      <a:pt x="2620" y="37"/>
                      <a:pt x="739" y="2847"/>
                      <a:pt x="1" y="6085"/>
                    </a:cubicBezTo>
                    <a:lnTo>
                      <a:pt x="275" y="6156"/>
                    </a:lnTo>
                    <a:cubicBezTo>
                      <a:pt x="1001" y="2966"/>
                      <a:pt x="2858" y="191"/>
                      <a:pt x="2882" y="168"/>
                    </a:cubicBezTo>
                    <a:lnTo>
                      <a:pt x="2644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g358fe18d560_3_288"/>
              <p:cNvSpPr/>
              <p:nvPr/>
            </p:nvSpPr>
            <p:spPr>
              <a:xfrm>
                <a:off x="3261100" y="4132950"/>
                <a:ext cx="271500" cy="1105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4423" extrusionOk="0">
                    <a:moveTo>
                      <a:pt x="4374" y="0"/>
                    </a:moveTo>
                    <a:cubicBezTo>
                      <a:pt x="2176" y="0"/>
                      <a:pt x="286" y="873"/>
                      <a:pt x="1" y="1375"/>
                    </a:cubicBezTo>
                    <a:lnTo>
                      <a:pt x="251" y="1518"/>
                    </a:lnTo>
                    <a:cubicBezTo>
                      <a:pt x="469" y="1128"/>
                      <a:pt x="2285" y="275"/>
                      <a:pt x="4417" y="275"/>
                    </a:cubicBezTo>
                    <a:cubicBezTo>
                      <a:pt x="4500" y="275"/>
                      <a:pt x="4584" y="277"/>
                      <a:pt x="4668" y="279"/>
                    </a:cubicBezTo>
                    <a:cubicBezTo>
                      <a:pt x="6514" y="351"/>
                      <a:pt x="9050" y="1125"/>
                      <a:pt x="10597" y="4423"/>
                    </a:cubicBezTo>
                    <a:lnTo>
                      <a:pt x="10859" y="4304"/>
                    </a:lnTo>
                    <a:cubicBezTo>
                      <a:pt x="9252" y="875"/>
                      <a:pt x="6609" y="77"/>
                      <a:pt x="4668" y="6"/>
                    </a:cubicBezTo>
                    <a:cubicBezTo>
                      <a:pt x="4570" y="2"/>
                      <a:pt x="4472" y="0"/>
                      <a:pt x="43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6" name="Google Shape;326;g358fe18d560_3_288"/>
          <p:cNvGrpSpPr/>
          <p:nvPr/>
        </p:nvGrpSpPr>
        <p:grpSpPr>
          <a:xfrm>
            <a:off x="0" y="6371471"/>
            <a:ext cx="18288034" cy="3954939"/>
            <a:chOff x="0" y="3174687"/>
            <a:chExt cx="9144017" cy="1977469"/>
          </a:xfrm>
        </p:grpSpPr>
        <p:sp>
          <p:nvSpPr>
            <p:cNvPr id="327" name="Google Shape;327;g358fe18d560_3_288"/>
            <p:cNvSpPr/>
            <p:nvPr/>
          </p:nvSpPr>
          <p:spPr>
            <a:xfrm>
              <a:off x="0" y="3174687"/>
              <a:ext cx="9144014" cy="1977466"/>
            </a:xfrm>
            <a:custGeom>
              <a:avLst/>
              <a:gdLst/>
              <a:ahLst/>
              <a:cxnLst/>
              <a:rect l="l" t="t" r="r" b="b"/>
              <a:pathLst>
                <a:path w="210813" h="45590" extrusionOk="0">
                  <a:moveTo>
                    <a:pt x="210812" y="1"/>
                  </a:moveTo>
                  <a:cubicBezTo>
                    <a:pt x="204573" y="489"/>
                    <a:pt x="199680" y="5537"/>
                    <a:pt x="199370" y="11788"/>
                  </a:cubicBezTo>
                  <a:cubicBezTo>
                    <a:pt x="198644" y="11693"/>
                    <a:pt x="197906" y="11645"/>
                    <a:pt x="197168" y="11645"/>
                  </a:cubicBezTo>
                  <a:cubicBezTo>
                    <a:pt x="189333" y="11645"/>
                    <a:pt x="182392" y="16658"/>
                    <a:pt x="179939" y="24087"/>
                  </a:cubicBezTo>
                  <a:cubicBezTo>
                    <a:pt x="178503" y="23362"/>
                    <a:pt x="176997" y="23026"/>
                    <a:pt x="175525" y="23026"/>
                  </a:cubicBezTo>
                  <a:cubicBezTo>
                    <a:pt x="170907" y="23026"/>
                    <a:pt x="166622" y="26334"/>
                    <a:pt x="165854" y="31326"/>
                  </a:cubicBezTo>
                  <a:cubicBezTo>
                    <a:pt x="164327" y="30855"/>
                    <a:pt x="162763" y="30626"/>
                    <a:pt x="161212" y="30626"/>
                  </a:cubicBezTo>
                  <a:cubicBezTo>
                    <a:pt x="157116" y="30626"/>
                    <a:pt x="153111" y="32225"/>
                    <a:pt x="150114" y="35196"/>
                  </a:cubicBezTo>
                  <a:cubicBezTo>
                    <a:pt x="149733" y="34958"/>
                    <a:pt x="149352" y="34731"/>
                    <a:pt x="148959" y="34517"/>
                  </a:cubicBezTo>
                  <a:cubicBezTo>
                    <a:pt x="146184" y="32582"/>
                    <a:pt x="143017" y="31658"/>
                    <a:pt x="139886" y="31658"/>
                  </a:cubicBezTo>
                  <a:cubicBezTo>
                    <a:pt x="134581" y="31658"/>
                    <a:pt x="129379" y="34310"/>
                    <a:pt x="126361" y="39184"/>
                  </a:cubicBezTo>
                  <a:cubicBezTo>
                    <a:pt x="124571" y="38080"/>
                    <a:pt x="122548" y="37532"/>
                    <a:pt x="120529" y="37532"/>
                  </a:cubicBezTo>
                  <a:cubicBezTo>
                    <a:pt x="118238" y="37532"/>
                    <a:pt x="115951" y="38238"/>
                    <a:pt x="114014" y="39637"/>
                  </a:cubicBezTo>
                  <a:cubicBezTo>
                    <a:pt x="111038" y="35771"/>
                    <a:pt x="106664" y="33866"/>
                    <a:pt x="102302" y="33866"/>
                  </a:cubicBezTo>
                  <a:cubicBezTo>
                    <a:pt x="97554" y="33866"/>
                    <a:pt x="92820" y="36123"/>
                    <a:pt x="89916" y="40565"/>
                  </a:cubicBezTo>
                  <a:cubicBezTo>
                    <a:pt x="87927" y="39321"/>
                    <a:pt x="85653" y="38683"/>
                    <a:pt x="83367" y="38683"/>
                  </a:cubicBezTo>
                  <a:cubicBezTo>
                    <a:pt x="81999" y="38683"/>
                    <a:pt x="80627" y="38911"/>
                    <a:pt x="79308" y="39375"/>
                  </a:cubicBezTo>
                  <a:cubicBezTo>
                    <a:pt x="76282" y="34325"/>
                    <a:pt x="71001" y="31649"/>
                    <a:pt x="65657" y="31649"/>
                  </a:cubicBezTo>
                  <a:cubicBezTo>
                    <a:pt x="61791" y="31649"/>
                    <a:pt x="57892" y="33050"/>
                    <a:pt x="54793" y="35970"/>
                  </a:cubicBezTo>
                  <a:cubicBezTo>
                    <a:pt x="53402" y="33870"/>
                    <a:pt x="51127" y="32761"/>
                    <a:pt x="48825" y="32761"/>
                  </a:cubicBezTo>
                  <a:cubicBezTo>
                    <a:pt x="47184" y="32761"/>
                    <a:pt x="45530" y="33324"/>
                    <a:pt x="44172" y="34493"/>
                  </a:cubicBezTo>
                  <a:cubicBezTo>
                    <a:pt x="43052" y="28577"/>
                    <a:pt x="37904" y="24757"/>
                    <a:pt x="32422" y="24757"/>
                  </a:cubicBezTo>
                  <a:cubicBezTo>
                    <a:pt x="30447" y="24757"/>
                    <a:pt x="28428" y="25253"/>
                    <a:pt x="26539" y="26326"/>
                  </a:cubicBezTo>
                  <a:cubicBezTo>
                    <a:pt x="23170" y="19301"/>
                    <a:pt x="16312" y="14598"/>
                    <a:pt x="8549" y="13979"/>
                  </a:cubicBezTo>
                  <a:cubicBezTo>
                    <a:pt x="10716" y="7680"/>
                    <a:pt x="6596" y="977"/>
                    <a:pt x="0" y="72"/>
                  </a:cubicBezTo>
                  <a:lnTo>
                    <a:pt x="0" y="45590"/>
                  </a:lnTo>
                  <a:lnTo>
                    <a:pt x="210812" y="45590"/>
                  </a:lnTo>
                  <a:lnTo>
                    <a:pt x="210812" y="1"/>
                  </a:lnTo>
                  <a:close/>
                </a:path>
              </a:pathLst>
            </a:custGeom>
            <a:solidFill>
              <a:srgbClr val="9FCDDA">
                <a:alpha val="34117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8" name="Google Shape;328;g358fe18d560_3_288"/>
            <p:cNvGrpSpPr/>
            <p:nvPr/>
          </p:nvGrpSpPr>
          <p:grpSpPr>
            <a:xfrm>
              <a:off x="3" y="3685994"/>
              <a:ext cx="9144014" cy="1466162"/>
              <a:chOff x="1212350" y="1446150"/>
              <a:chExt cx="5270325" cy="845050"/>
            </a:xfrm>
          </p:grpSpPr>
          <p:sp>
            <p:nvSpPr>
              <p:cNvPr id="329" name="Google Shape;329;g358fe18d560_3_288"/>
              <p:cNvSpPr/>
              <p:nvPr/>
            </p:nvSpPr>
            <p:spPr>
              <a:xfrm>
                <a:off x="6191250" y="1446150"/>
                <a:ext cx="61925" cy="195575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7823" extrusionOk="0">
                    <a:moveTo>
                      <a:pt x="83" y="0"/>
                    </a:moveTo>
                    <a:cubicBezTo>
                      <a:pt x="83" y="36"/>
                      <a:pt x="0" y="4394"/>
                      <a:pt x="2250" y="7823"/>
                    </a:cubicBezTo>
                    <a:lnTo>
                      <a:pt x="2477" y="7668"/>
                    </a:lnTo>
                    <a:cubicBezTo>
                      <a:pt x="286" y="4322"/>
                      <a:pt x="357" y="48"/>
                      <a:pt x="3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g358fe18d560_3_288"/>
              <p:cNvSpPr/>
              <p:nvPr/>
            </p:nvSpPr>
            <p:spPr>
              <a:xfrm>
                <a:off x="5709325" y="1750350"/>
                <a:ext cx="130400" cy="1810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7240" extrusionOk="0">
                    <a:moveTo>
                      <a:pt x="108" y="0"/>
                    </a:moveTo>
                    <a:lnTo>
                      <a:pt x="1" y="262"/>
                    </a:lnTo>
                    <a:cubicBezTo>
                      <a:pt x="48" y="286"/>
                      <a:pt x="4418" y="2167"/>
                      <a:pt x="4942" y="7239"/>
                    </a:cubicBezTo>
                    <a:lnTo>
                      <a:pt x="5216" y="7215"/>
                    </a:lnTo>
                    <a:cubicBezTo>
                      <a:pt x="4680" y="1977"/>
                      <a:pt x="156" y="24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g358fe18d560_3_288"/>
              <p:cNvSpPr/>
              <p:nvPr/>
            </p:nvSpPr>
            <p:spPr>
              <a:xfrm>
                <a:off x="5357500" y="1931025"/>
                <a:ext cx="132475" cy="100025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4001" extrusionOk="0">
                    <a:moveTo>
                      <a:pt x="84" y="0"/>
                    </a:moveTo>
                    <a:lnTo>
                      <a:pt x="1" y="274"/>
                    </a:lnTo>
                    <a:cubicBezTo>
                      <a:pt x="36" y="286"/>
                      <a:pt x="3489" y="1429"/>
                      <a:pt x="5061" y="4001"/>
                    </a:cubicBezTo>
                    <a:lnTo>
                      <a:pt x="5299" y="3846"/>
                    </a:lnTo>
                    <a:cubicBezTo>
                      <a:pt x="3668" y="1203"/>
                      <a:pt x="239" y="48"/>
                      <a:pt x="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g358fe18d560_3_288"/>
              <p:cNvSpPr/>
              <p:nvPr/>
            </p:nvSpPr>
            <p:spPr>
              <a:xfrm>
                <a:off x="5395300" y="1991925"/>
                <a:ext cx="399775" cy="160875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6435" extrusionOk="0">
                    <a:moveTo>
                      <a:pt x="8515" y="0"/>
                    </a:moveTo>
                    <a:cubicBezTo>
                      <a:pt x="8100" y="0"/>
                      <a:pt x="7682" y="29"/>
                      <a:pt x="7264" y="88"/>
                    </a:cubicBezTo>
                    <a:cubicBezTo>
                      <a:pt x="3823" y="577"/>
                      <a:pt x="989" y="3017"/>
                      <a:pt x="1" y="6351"/>
                    </a:cubicBezTo>
                    <a:lnTo>
                      <a:pt x="275" y="6435"/>
                    </a:lnTo>
                    <a:cubicBezTo>
                      <a:pt x="1227" y="3208"/>
                      <a:pt x="3977" y="839"/>
                      <a:pt x="7311" y="362"/>
                    </a:cubicBezTo>
                    <a:cubicBezTo>
                      <a:pt x="7709" y="307"/>
                      <a:pt x="8107" y="279"/>
                      <a:pt x="8502" y="279"/>
                    </a:cubicBezTo>
                    <a:cubicBezTo>
                      <a:pt x="11402" y="279"/>
                      <a:pt x="14149" y="1750"/>
                      <a:pt x="15753" y="4244"/>
                    </a:cubicBezTo>
                    <a:lnTo>
                      <a:pt x="15991" y="4089"/>
                    </a:lnTo>
                    <a:cubicBezTo>
                      <a:pt x="14338" y="1516"/>
                      <a:pt x="11510" y="0"/>
                      <a:pt x="851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g358fe18d560_3_288"/>
              <p:cNvSpPr/>
              <p:nvPr/>
            </p:nvSpPr>
            <p:spPr>
              <a:xfrm>
                <a:off x="6172200" y="1713175"/>
                <a:ext cx="310475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12419" h="5726" extrusionOk="0">
                    <a:moveTo>
                      <a:pt x="9963" y="1"/>
                    </a:moveTo>
                    <a:cubicBezTo>
                      <a:pt x="7017" y="1"/>
                      <a:pt x="2496" y="858"/>
                      <a:pt x="0" y="5607"/>
                    </a:cubicBezTo>
                    <a:lnTo>
                      <a:pt x="238" y="5726"/>
                    </a:lnTo>
                    <a:cubicBezTo>
                      <a:pt x="2663" y="1114"/>
                      <a:pt x="7061" y="276"/>
                      <a:pt x="9938" y="276"/>
                    </a:cubicBezTo>
                    <a:cubicBezTo>
                      <a:pt x="11072" y="276"/>
                      <a:pt x="11970" y="406"/>
                      <a:pt x="12418" y="487"/>
                    </a:cubicBezTo>
                    <a:lnTo>
                      <a:pt x="12418" y="201"/>
                    </a:lnTo>
                    <a:cubicBezTo>
                      <a:pt x="11945" y="120"/>
                      <a:pt x="11064" y="1"/>
                      <a:pt x="99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g358fe18d560_3_288"/>
              <p:cNvSpPr/>
              <p:nvPr/>
            </p:nvSpPr>
            <p:spPr>
              <a:xfrm>
                <a:off x="6065925" y="1838950"/>
                <a:ext cx="174750" cy="93575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3743" extrusionOk="0">
                    <a:moveTo>
                      <a:pt x="1631" y="0"/>
                    </a:moveTo>
                    <a:cubicBezTo>
                      <a:pt x="1096" y="0"/>
                      <a:pt x="549" y="67"/>
                      <a:pt x="0" y="207"/>
                    </a:cubicBezTo>
                    <a:lnTo>
                      <a:pt x="72" y="481"/>
                    </a:lnTo>
                    <a:cubicBezTo>
                      <a:pt x="563" y="356"/>
                      <a:pt x="1077" y="293"/>
                      <a:pt x="1593" y="293"/>
                    </a:cubicBezTo>
                    <a:cubicBezTo>
                      <a:pt x="3778" y="293"/>
                      <a:pt x="6003" y="1422"/>
                      <a:pt x="6716" y="3743"/>
                    </a:cubicBezTo>
                    <a:lnTo>
                      <a:pt x="6989" y="3660"/>
                    </a:lnTo>
                    <a:cubicBezTo>
                      <a:pt x="6304" y="1427"/>
                      <a:pt x="4106" y="0"/>
                      <a:pt x="16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g358fe18d560_3_288"/>
              <p:cNvSpPr/>
              <p:nvPr/>
            </p:nvSpPr>
            <p:spPr>
              <a:xfrm>
                <a:off x="6254925" y="2155675"/>
                <a:ext cx="227750" cy="135525"/>
              </a:xfrm>
              <a:custGeom>
                <a:avLst/>
                <a:gdLst/>
                <a:ahLst/>
                <a:cxnLst/>
                <a:rect l="l" t="t" r="r" b="b"/>
                <a:pathLst>
                  <a:path w="9110" h="5421" extrusionOk="0">
                    <a:moveTo>
                      <a:pt x="8855" y="0"/>
                    </a:moveTo>
                    <a:cubicBezTo>
                      <a:pt x="7177" y="0"/>
                      <a:pt x="1903" y="413"/>
                      <a:pt x="1" y="5421"/>
                    </a:cubicBezTo>
                    <a:lnTo>
                      <a:pt x="299" y="5421"/>
                    </a:lnTo>
                    <a:cubicBezTo>
                      <a:pt x="2179" y="675"/>
                      <a:pt x="7216" y="286"/>
                      <a:pt x="8841" y="286"/>
                    </a:cubicBezTo>
                    <a:cubicBezTo>
                      <a:pt x="8945" y="286"/>
                      <a:pt x="9035" y="287"/>
                      <a:pt x="9109" y="289"/>
                    </a:cubicBezTo>
                    <a:lnTo>
                      <a:pt x="9109" y="4"/>
                    </a:lnTo>
                    <a:cubicBezTo>
                      <a:pt x="9038" y="2"/>
                      <a:pt x="8952" y="0"/>
                      <a:pt x="88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g358fe18d560_3_288"/>
              <p:cNvSpPr/>
              <p:nvPr/>
            </p:nvSpPr>
            <p:spPr>
              <a:xfrm>
                <a:off x="1408200" y="2127750"/>
                <a:ext cx="217325" cy="46175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1847" extrusionOk="0">
                    <a:moveTo>
                      <a:pt x="4778" y="0"/>
                    </a:moveTo>
                    <a:cubicBezTo>
                      <a:pt x="3422" y="0"/>
                      <a:pt x="1789" y="389"/>
                      <a:pt x="0" y="1609"/>
                    </a:cubicBezTo>
                    <a:lnTo>
                      <a:pt x="167" y="1847"/>
                    </a:lnTo>
                    <a:cubicBezTo>
                      <a:pt x="1897" y="658"/>
                      <a:pt x="3477" y="281"/>
                      <a:pt x="4785" y="281"/>
                    </a:cubicBezTo>
                    <a:cubicBezTo>
                      <a:pt x="7042" y="281"/>
                      <a:pt x="8491" y="1403"/>
                      <a:pt x="8513" y="1418"/>
                    </a:cubicBezTo>
                    <a:lnTo>
                      <a:pt x="8692" y="1204"/>
                    </a:lnTo>
                    <a:cubicBezTo>
                      <a:pt x="8662" y="1181"/>
                      <a:pt x="7141" y="0"/>
                      <a:pt x="47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g358fe18d560_3_288"/>
              <p:cNvSpPr/>
              <p:nvPr/>
            </p:nvSpPr>
            <p:spPr>
              <a:xfrm>
                <a:off x="1642150" y="1808000"/>
                <a:ext cx="398600" cy="164725"/>
              </a:xfrm>
              <a:custGeom>
                <a:avLst/>
                <a:gdLst/>
                <a:ahLst/>
                <a:cxnLst/>
                <a:rect l="l" t="t" r="r" b="b"/>
                <a:pathLst>
                  <a:path w="15944" h="6589" extrusionOk="0">
                    <a:moveTo>
                      <a:pt x="7392" y="0"/>
                    </a:moveTo>
                    <a:cubicBezTo>
                      <a:pt x="4451" y="0"/>
                      <a:pt x="1657" y="1469"/>
                      <a:pt x="1" y="3969"/>
                    </a:cubicBezTo>
                    <a:lnTo>
                      <a:pt x="227" y="4124"/>
                    </a:lnTo>
                    <a:cubicBezTo>
                      <a:pt x="1839" y="1701"/>
                      <a:pt x="4539" y="287"/>
                      <a:pt x="7382" y="287"/>
                    </a:cubicBezTo>
                    <a:cubicBezTo>
                      <a:pt x="7837" y="287"/>
                      <a:pt x="8294" y="323"/>
                      <a:pt x="8752" y="397"/>
                    </a:cubicBezTo>
                    <a:cubicBezTo>
                      <a:pt x="12074" y="933"/>
                      <a:pt x="14776" y="3350"/>
                      <a:pt x="15669" y="6588"/>
                    </a:cubicBezTo>
                    <a:lnTo>
                      <a:pt x="15943" y="6505"/>
                    </a:lnTo>
                    <a:cubicBezTo>
                      <a:pt x="15015" y="3159"/>
                      <a:pt x="12217" y="659"/>
                      <a:pt x="8788" y="111"/>
                    </a:cubicBezTo>
                    <a:cubicBezTo>
                      <a:pt x="8321" y="37"/>
                      <a:pt x="7855" y="0"/>
                      <a:pt x="73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g358fe18d560_3_288"/>
              <p:cNvSpPr/>
              <p:nvPr/>
            </p:nvSpPr>
            <p:spPr>
              <a:xfrm>
                <a:off x="1274550" y="1497150"/>
                <a:ext cx="1515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711" extrusionOk="0">
                    <a:moveTo>
                      <a:pt x="4978" y="1"/>
                    </a:moveTo>
                    <a:cubicBezTo>
                      <a:pt x="3767" y="1"/>
                      <a:pt x="1746" y="66"/>
                      <a:pt x="1" y="437"/>
                    </a:cubicBezTo>
                    <a:lnTo>
                      <a:pt x="48" y="710"/>
                    </a:lnTo>
                    <a:cubicBezTo>
                      <a:pt x="1814" y="340"/>
                      <a:pt x="3861" y="277"/>
                      <a:pt x="5050" y="277"/>
                    </a:cubicBezTo>
                    <a:cubicBezTo>
                      <a:pt x="5657" y="277"/>
                      <a:pt x="6041" y="294"/>
                      <a:pt x="6049" y="294"/>
                    </a:cubicBezTo>
                    <a:lnTo>
                      <a:pt x="6061" y="20"/>
                    </a:lnTo>
                    <a:cubicBezTo>
                      <a:pt x="6052" y="20"/>
                      <a:pt x="5634" y="1"/>
                      <a:pt x="4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g358fe18d560_3_288"/>
              <p:cNvSpPr/>
              <p:nvPr/>
            </p:nvSpPr>
            <p:spPr>
              <a:xfrm>
                <a:off x="1212350" y="1888150"/>
                <a:ext cx="302725" cy="243525"/>
              </a:xfrm>
              <a:custGeom>
                <a:avLst/>
                <a:gdLst/>
                <a:ahLst/>
                <a:cxnLst/>
                <a:rect l="l" t="t" r="r" b="b"/>
                <a:pathLst>
                  <a:path w="12109" h="9741" extrusionOk="0">
                    <a:moveTo>
                      <a:pt x="0" y="1"/>
                    </a:moveTo>
                    <a:lnTo>
                      <a:pt x="0" y="275"/>
                    </a:lnTo>
                    <a:cubicBezTo>
                      <a:pt x="1393" y="346"/>
                      <a:pt x="9787" y="1108"/>
                      <a:pt x="11835" y="9740"/>
                    </a:cubicBezTo>
                    <a:lnTo>
                      <a:pt x="12109" y="9681"/>
                    </a:lnTo>
                    <a:cubicBezTo>
                      <a:pt x="10001" y="834"/>
                      <a:pt x="1405" y="72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g358fe18d560_3_288"/>
              <p:cNvSpPr/>
              <p:nvPr/>
            </p:nvSpPr>
            <p:spPr>
              <a:xfrm>
                <a:off x="5192300" y="2123900"/>
                <a:ext cx="2661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10645" h="5418" extrusionOk="0">
                    <a:moveTo>
                      <a:pt x="5232" y="0"/>
                    </a:moveTo>
                    <a:cubicBezTo>
                      <a:pt x="2829" y="0"/>
                      <a:pt x="661" y="1594"/>
                      <a:pt x="1" y="3965"/>
                    </a:cubicBezTo>
                    <a:lnTo>
                      <a:pt x="274" y="4049"/>
                    </a:lnTo>
                    <a:cubicBezTo>
                      <a:pt x="902" y="1799"/>
                      <a:pt x="2943" y="287"/>
                      <a:pt x="5221" y="287"/>
                    </a:cubicBezTo>
                    <a:cubicBezTo>
                      <a:pt x="5452" y="287"/>
                      <a:pt x="5684" y="302"/>
                      <a:pt x="5918" y="334"/>
                    </a:cubicBezTo>
                    <a:cubicBezTo>
                      <a:pt x="8466" y="679"/>
                      <a:pt x="10359" y="2846"/>
                      <a:pt x="10359" y="5418"/>
                    </a:cubicBezTo>
                    <a:lnTo>
                      <a:pt x="10645" y="5418"/>
                    </a:lnTo>
                    <a:cubicBezTo>
                      <a:pt x="10633" y="2715"/>
                      <a:pt x="8633" y="417"/>
                      <a:pt x="5954" y="48"/>
                    </a:cubicBezTo>
                    <a:cubicBezTo>
                      <a:pt x="5712" y="16"/>
                      <a:pt x="5470" y="0"/>
                      <a:pt x="52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g358fe18d560_3_288"/>
              <p:cNvSpPr/>
              <p:nvPr/>
            </p:nvSpPr>
            <p:spPr>
              <a:xfrm>
                <a:off x="2332125" y="2163450"/>
                <a:ext cx="180400" cy="89650"/>
              </a:xfrm>
              <a:custGeom>
                <a:avLst/>
                <a:gdLst/>
                <a:ahLst/>
                <a:cxnLst/>
                <a:rect l="l" t="t" r="r" b="b"/>
                <a:pathLst>
                  <a:path w="7216" h="3586" extrusionOk="0">
                    <a:moveTo>
                      <a:pt x="2267" y="0"/>
                    </a:moveTo>
                    <a:cubicBezTo>
                      <a:pt x="987" y="0"/>
                      <a:pt x="22" y="432"/>
                      <a:pt x="0" y="443"/>
                    </a:cubicBezTo>
                    <a:lnTo>
                      <a:pt x="108" y="693"/>
                    </a:lnTo>
                    <a:cubicBezTo>
                      <a:pt x="193" y="656"/>
                      <a:pt x="1096" y="254"/>
                      <a:pt x="2280" y="254"/>
                    </a:cubicBezTo>
                    <a:cubicBezTo>
                      <a:pt x="3751" y="254"/>
                      <a:pt x="5654" y="874"/>
                      <a:pt x="6954" y="3586"/>
                    </a:cubicBezTo>
                    <a:lnTo>
                      <a:pt x="7216" y="3467"/>
                    </a:lnTo>
                    <a:cubicBezTo>
                      <a:pt x="5855" y="641"/>
                      <a:pt x="3827" y="0"/>
                      <a:pt x="22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g358fe18d560_3_288"/>
              <p:cNvSpPr/>
              <p:nvPr/>
            </p:nvSpPr>
            <p:spPr>
              <a:xfrm>
                <a:off x="2472025" y="2048000"/>
                <a:ext cx="112525" cy="155400"/>
              </a:xfrm>
              <a:custGeom>
                <a:avLst/>
                <a:gdLst/>
                <a:ahLst/>
                <a:cxnLst/>
                <a:rect l="l" t="t" r="r" b="b"/>
                <a:pathLst>
                  <a:path w="4501" h="6216" extrusionOk="0">
                    <a:moveTo>
                      <a:pt x="4322" y="1"/>
                    </a:moveTo>
                    <a:cubicBezTo>
                      <a:pt x="4299" y="12"/>
                      <a:pt x="1227" y="2560"/>
                      <a:pt x="0" y="6120"/>
                    </a:cubicBezTo>
                    <a:lnTo>
                      <a:pt x="262" y="6216"/>
                    </a:lnTo>
                    <a:cubicBezTo>
                      <a:pt x="1465" y="2727"/>
                      <a:pt x="4477" y="239"/>
                      <a:pt x="4501" y="215"/>
                    </a:cubicBezTo>
                    <a:lnTo>
                      <a:pt x="4322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g358fe18d560_3_288"/>
              <p:cNvSpPr/>
              <p:nvPr/>
            </p:nvSpPr>
            <p:spPr>
              <a:xfrm>
                <a:off x="3075675" y="2132525"/>
                <a:ext cx="12027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811" h="3930" extrusionOk="0">
                    <a:moveTo>
                      <a:pt x="4703" y="1"/>
                    </a:moveTo>
                    <a:cubicBezTo>
                      <a:pt x="4679" y="13"/>
                      <a:pt x="1631" y="1275"/>
                      <a:pt x="0" y="3787"/>
                    </a:cubicBezTo>
                    <a:lnTo>
                      <a:pt x="227" y="3930"/>
                    </a:lnTo>
                    <a:cubicBezTo>
                      <a:pt x="1822" y="1501"/>
                      <a:pt x="4787" y="263"/>
                      <a:pt x="4810" y="263"/>
                    </a:cubicBezTo>
                    <a:lnTo>
                      <a:pt x="4703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g358fe18d560_3_288"/>
              <p:cNvSpPr/>
              <p:nvPr/>
            </p:nvSpPr>
            <p:spPr>
              <a:xfrm>
                <a:off x="3458150" y="2162600"/>
                <a:ext cx="7802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3192" extrusionOk="0">
                    <a:moveTo>
                      <a:pt x="156" y="0"/>
                    </a:moveTo>
                    <a:lnTo>
                      <a:pt x="1" y="239"/>
                    </a:lnTo>
                    <a:cubicBezTo>
                      <a:pt x="13" y="250"/>
                      <a:pt x="1918" y="1596"/>
                      <a:pt x="2870" y="3191"/>
                    </a:cubicBezTo>
                    <a:lnTo>
                      <a:pt x="3120" y="3048"/>
                    </a:lnTo>
                    <a:cubicBezTo>
                      <a:pt x="2120" y="1393"/>
                      <a:pt x="239" y="60"/>
                      <a:pt x="1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g358fe18d560_3_288"/>
              <p:cNvSpPr/>
              <p:nvPr/>
            </p:nvSpPr>
            <p:spPr>
              <a:xfrm>
                <a:off x="4001675" y="2139675"/>
                <a:ext cx="63125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847" extrusionOk="0">
                    <a:moveTo>
                      <a:pt x="2346" y="1"/>
                    </a:moveTo>
                    <a:cubicBezTo>
                      <a:pt x="2287" y="48"/>
                      <a:pt x="834" y="1203"/>
                      <a:pt x="1" y="2703"/>
                    </a:cubicBezTo>
                    <a:lnTo>
                      <a:pt x="239" y="2846"/>
                    </a:lnTo>
                    <a:cubicBezTo>
                      <a:pt x="1060" y="1382"/>
                      <a:pt x="2501" y="227"/>
                      <a:pt x="2525" y="215"/>
                    </a:cubicBezTo>
                    <a:lnTo>
                      <a:pt x="2346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g358fe18d560_3_288"/>
              <p:cNvSpPr/>
              <p:nvPr/>
            </p:nvSpPr>
            <p:spPr>
              <a:xfrm>
                <a:off x="3928450" y="2204200"/>
                <a:ext cx="13695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2040" extrusionOk="0">
                    <a:moveTo>
                      <a:pt x="1931" y="1"/>
                    </a:moveTo>
                    <a:cubicBezTo>
                      <a:pt x="1320" y="1"/>
                      <a:pt x="676" y="128"/>
                      <a:pt x="1" y="384"/>
                    </a:cubicBezTo>
                    <a:lnTo>
                      <a:pt x="96" y="646"/>
                    </a:lnTo>
                    <a:cubicBezTo>
                      <a:pt x="750" y="398"/>
                      <a:pt x="1367" y="273"/>
                      <a:pt x="1948" y="273"/>
                    </a:cubicBezTo>
                    <a:cubicBezTo>
                      <a:pt x="3206" y="273"/>
                      <a:pt x="4298" y="858"/>
                      <a:pt x="5251" y="2039"/>
                    </a:cubicBezTo>
                    <a:lnTo>
                      <a:pt x="5478" y="1861"/>
                    </a:lnTo>
                    <a:cubicBezTo>
                      <a:pt x="4470" y="623"/>
                      <a:pt x="3281" y="1"/>
                      <a:pt x="193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g358fe18d560_3_288"/>
              <p:cNvSpPr/>
              <p:nvPr/>
            </p:nvSpPr>
            <p:spPr>
              <a:xfrm>
                <a:off x="4318675" y="2128975"/>
                <a:ext cx="55700" cy="1027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4108" extrusionOk="0">
                    <a:moveTo>
                      <a:pt x="2001" y="0"/>
                    </a:moveTo>
                    <a:cubicBezTo>
                      <a:pt x="1180" y="1262"/>
                      <a:pt x="513" y="2596"/>
                      <a:pt x="1" y="4012"/>
                    </a:cubicBezTo>
                    <a:lnTo>
                      <a:pt x="263" y="4108"/>
                    </a:lnTo>
                    <a:cubicBezTo>
                      <a:pt x="775" y="2715"/>
                      <a:pt x="1430" y="1393"/>
                      <a:pt x="2227" y="155"/>
                    </a:cubicBezTo>
                    <a:lnTo>
                      <a:pt x="2001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g358fe18d560_3_288"/>
              <p:cNvSpPr/>
              <p:nvPr/>
            </p:nvSpPr>
            <p:spPr>
              <a:xfrm>
                <a:off x="4963100" y="2028350"/>
                <a:ext cx="1048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3168" extrusionOk="0">
                    <a:moveTo>
                      <a:pt x="168" y="1"/>
                    </a:moveTo>
                    <a:lnTo>
                      <a:pt x="1" y="227"/>
                    </a:lnTo>
                    <a:lnTo>
                      <a:pt x="4037" y="3168"/>
                    </a:lnTo>
                    <a:lnTo>
                      <a:pt x="4192" y="2942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9" name="Google Shape;349;g358fe18d560_3_288"/>
          <p:cNvGrpSpPr/>
          <p:nvPr/>
        </p:nvGrpSpPr>
        <p:grpSpPr>
          <a:xfrm>
            <a:off x="15170885" y="2785416"/>
            <a:ext cx="2516637" cy="942710"/>
            <a:chOff x="6139625" y="939075"/>
            <a:chExt cx="1818642" cy="681247"/>
          </a:xfrm>
        </p:grpSpPr>
        <p:sp>
          <p:nvSpPr>
            <p:cNvPr id="350" name="Google Shape;350;g358fe18d560_3_288"/>
            <p:cNvSpPr/>
            <p:nvPr/>
          </p:nvSpPr>
          <p:spPr>
            <a:xfrm>
              <a:off x="6139625" y="939075"/>
              <a:ext cx="1818642" cy="681247"/>
            </a:xfrm>
            <a:custGeom>
              <a:avLst/>
              <a:gdLst/>
              <a:ahLst/>
              <a:cxnLst/>
              <a:rect l="l" t="t" r="r" b="b"/>
              <a:pathLst>
                <a:path w="31493" h="11797" extrusionOk="0">
                  <a:moveTo>
                    <a:pt x="16096" y="0"/>
                  </a:moveTo>
                  <a:cubicBezTo>
                    <a:pt x="12444" y="0"/>
                    <a:pt x="9156" y="2409"/>
                    <a:pt x="8132" y="5998"/>
                  </a:cubicBezTo>
                  <a:cubicBezTo>
                    <a:pt x="7302" y="5576"/>
                    <a:pt x="6438" y="5383"/>
                    <a:pt x="5596" y="5383"/>
                  </a:cubicBezTo>
                  <a:cubicBezTo>
                    <a:pt x="2661" y="5383"/>
                    <a:pt x="0" y="7739"/>
                    <a:pt x="0" y="10987"/>
                  </a:cubicBezTo>
                  <a:cubicBezTo>
                    <a:pt x="12" y="11249"/>
                    <a:pt x="24" y="11523"/>
                    <a:pt x="72" y="11796"/>
                  </a:cubicBezTo>
                  <a:lnTo>
                    <a:pt x="31492" y="11796"/>
                  </a:lnTo>
                  <a:cubicBezTo>
                    <a:pt x="31323" y="9307"/>
                    <a:pt x="29241" y="7649"/>
                    <a:pt x="27037" y="7649"/>
                  </a:cubicBezTo>
                  <a:cubicBezTo>
                    <a:pt x="26132" y="7649"/>
                    <a:pt x="25206" y="7929"/>
                    <a:pt x="24384" y="8546"/>
                  </a:cubicBezTo>
                  <a:lnTo>
                    <a:pt x="24384" y="8284"/>
                  </a:lnTo>
                  <a:cubicBezTo>
                    <a:pt x="24384" y="4153"/>
                    <a:pt x="21336" y="652"/>
                    <a:pt x="17252" y="81"/>
                  </a:cubicBezTo>
                  <a:cubicBezTo>
                    <a:pt x="16864" y="27"/>
                    <a:pt x="16478" y="0"/>
                    <a:pt x="16096" y="0"/>
                  </a:cubicBezTo>
                  <a:close/>
                </a:path>
              </a:pathLst>
            </a:custGeom>
            <a:solidFill>
              <a:srgbClr val="9FCDDA">
                <a:alpha val="34117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g358fe18d560_3_288"/>
            <p:cNvSpPr/>
            <p:nvPr/>
          </p:nvSpPr>
          <p:spPr>
            <a:xfrm>
              <a:off x="6605765" y="1278574"/>
              <a:ext cx="170586" cy="194609"/>
            </a:xfrm>
            <a:custGeom>
              <a:avLst/>
              <a:gdLst/>
              <a:ahLst/>
              <a:cxnLst/>
              <a:rect l="l" t="t" r="r" b="b"/>
              <a:pathLst>
                <a:path w="2954" h="3370" extrusionOk="0">
                  <a:moveTo>
                    <a:pt x="108" y="0"/>
                  </a:moveTo>
                  <a:lnTo>
                    <a:pt x="1" y="250"/>
                  </a:lnTo>
                  <a:cubicBezTo>
                    <a:pt x="1310" y="857"/>
                    <a:pt x="2287" y="2000"/>
                    <a:pt x="2703" y="3370"/>
                  </a:cubicBezTo>
                  <a:lnTo>
                    <a:pt x="2953" y="3298"/>
                  </a:lnTo>
                  <a:cubicBezTo>
                    <a:pt x="2525" y="1834"/>
                    <a:pt x="1477" y="643"/>
                    <a:pt x="108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g358fe18d560_3_288"/>
            <p:cNvSpPr/>
            <p:nvPr/>
          </p:nvSpPr>
          <p:spPr>
            <a:xfrm>
              <a:off x="7459046" y="1427043"/>
              <a:ext cx="93551" cy="127968"/>
            </a:xfrm>
            <a:custGeom>
              <a:avLst/>
              <a:gdLst/>
              <a:ahLst/>
              <a:cxnLst/>
              <a:rect l="l" t="t" r="r" b="b"/>
              <a:pathLst>
                <a:path w="1620" h="2216" extrusionOk="0">
                  <a:moveTo>
                    <a:pt x="1441" y="1"/>
                  </a:moveTo>
                  <a:cubicBezTo>
                    <a:pt x="1405" y="37"/>
                    <a:pt x="441" y="941"/>
                    <a:pt x="0" y="2132"/>
                  </a:cubicBezTo>
                  <a:lnTo>
                    <a:pt x="250" y="2215"/>
                  </a:lnTo>
                  <a:cubicBezTo>
                    <a:pt x="655" y="1096"/>
                    <a:pt x="1620" y="203"/>
                    <a:pt x="1620" y="191"/>
                  </a:cubicBezTo>
                  <a:lnTo>
                    <a:pt x="1441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g358fe18d560_3_288"/>
            <p:cNvSpPr/>
            <p:nvPr/>
          </p:nvSpPr>
          <p:spPr>
            <a:xfrm>
              <a:off x="6669692" y="1452857"/>
              <a:ext cx="246928" cy="97362"/>
            </a:xfrm>
            <a:custGeom>
              <a:avLst/>
              <a:gdLst/>
              <a:ahLst/>
              <a:cxnLst/>
              <a:rect l="l" t="t" r="r" b="b"/>
              <a:pathLst>
                <a:path w="4276" h="1686" extrusionOk="0">
                  <a:moveTo>
                    <a:pt x="3029" y="0"/>
                  </a:moveTo>
                  <a:cubicBezTo>
                    <a:pt x="1673" y="0"/>
                    <a:pt x="525" y="697"/>
                    <a:pt x="1" y="1542"/>
                  </a:cubicBezTo>
                  <a:lnTo>
                    <a:pt x="215" y="1685"/>
                  </a:lnTo>
                  <a:cubicBezTo>
                    <a:pt x="702" y="904"/>
                    <a:pt x="1770" y="265"/>
                    <a:pt x="3036" y="265"/>
                  </a:cubicBezTo>
                  <a:cubicBezTo>
                    <a:pt x="3411" y="265"/>
                    <a:pt x="3804" y="322"/>
                    <a:pt x="4204" y="447"/>
                  </a:cubicBezTo>
                  <a:lnTo>
                    <a:pt x="4275" y="197"/>
                  </a:lnTo>
                  <a:cubicBezTo>
                    <a:pt x="3849" y="61"/>
                    <a:pt x="3430" y="0"/>
                    <a:pt x="302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4" name="Google Shape;354;g358fe18d560_3_288"/>
          <p:cNvGrpSpPr/>
          <p:nvPr/>
        </p:nvGrpSpPr>
        <p:grpSpPr>
          <a:xfrm flipH="1">
            <a:off x="16518453" y="2785424"/>
            <a:ext cx="1758987" cy="728456"/>
            <a:chOff x="5525375" y="1545600"/>
            <a:chExt cx="289650" cy="119950"/>
          </a:xfrm>
        </p:grpSpPr>
        <p:sp>
          <p:nvSpPr>
            <p:cNvPr id="355" name="Google Shape;355;g358fe18d560_3_288"/>
            <p:cNvSpPr/>
            <p:nvPr/>
          </p:nvSpPr>
          <p:spPr>
            <a:xfrm>
              <a:off x="5525375" y="1545600"/>
              <a:ext cx="289650" cy="119950"/>
            </a:xfrm>
            <a:custGeom>
              <a:avLst/>
              <a:gdLst/>
              <a:ahLst/>
              <a:cxnLst/>
              <a:rect l="l" t="t" r="r" b="b"/>
              <a:pathLst>
                <a:path w="11586" h="4798" extrusionOk="0">
                  <a:moveTo>
                    <a:pt x="4148" y="1"/>
                  </a:moveTo>
                  <a:cubicBezTo>
                    <a:pt x="3896" y="1"/>
                    <a:pt x="3639" y="27"/>
                    <a:pt x="3382" y="82"/>
                  </a:cubicBezTo>
                  <a:cubicBezTo>
                    <a:pt x="1263" y="535"/>
                    <a:pt x="1" y="2737"/>
                    <a:pt x="667" y="4797"/>
                  </a:cubicBezTo>
                  <a:lnTo>
                    <a:pt x="11586" y="4797"/>
                  </a:lnTo>
                  <a:cubicBezTo>
                    <a:pt x="11478" y="3618"/>
                    <a:pt x="10478" y="2713"/>
                    <a:pt x="9288" y="2713"/>
                  </a:cubicBezTo>
                  <a:cubicBezTo>
                    <a:pt x="8740" y="2713"/>
                    <a:pt x="8204" y="2916"/>
                    <a:pt x="7787" y="3273"/>
                  </a:cubicBezTo>
                  <a:cubicBezTo>
                    <a:pt x="7589" y="1380"/>
                    <a:pt x="5975" y="1"/>
                    <a:pt x="4148" y="1"/>
                  </a:cubicBezTo>
                  <a:close/>
                </a:path>
              </a:pathLst>
            </a:custGeom>
            <a:solidFill>
              <a:srgbClr val="9FCDDA">
                <a:alpha val="34117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g358fe18d560_3_288"/>
            <p:cNvSpPr/>
            <p:nvPr/>
          </p:nvSpPr>
          <p:spPr>
            <a:xfrm>
              <a:off x="5700100" y="1625025"/>
              <a:ext cx="22350" cy="29200"/>
            </a:xfrm>
            <a:custGeom>
              <a:avLst/>
              <a:gdLst/>
              <a:ahLst/>
              <a:cxnLst/>
              <a:rect l="l" t="t" r="r" b="b"/>
              <a:pathLst>
                <a:path w="894" h="1168" extrusionOk="0">
                  <a:moveTo>
                    <a:pt x="703" y="1"/>
                  </a:moveTo>
                  <a:cubicBezTo>
                    <a:pt x="382" y="287"/>
                    <a:pt x="132" y="668"/>
                    <a:pt x="1" y="1084"/>
                  </a:cubicBezTo>
                  <a:lnTo>
                    <a:pt x="275" y="1168"/>
                  </a:lnTo>
                  <a:cubicBezTo>
                    <a:pt x="394" y="798"/>
                    <a:pt x="608" y="465"/>
                    <a:pt x="894" y="215"/>
                  </a:cubicBezTo>
                  <a:lnTo>
                    <a:pt x="703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g358fe18d560_3_288"/>
          <p:cNvGrpSpPr/>
          <p:nvPr/>
        </p:nvGrpSpPr>
        <p:grpSpPr>
          <a:xfrm>
            <a:off x="17018903" y="3223559"/>
            <a:ext cx="1706616" cy="2039260"/>
            <a:chOff x="3840250" y="590138"/>
            <a:chExt cx="1090350" cy="1302875"/>
          </a:xfrm>
        </p:grpSpPr>
        <p:sp>
          <p:nvSpPr>
            <p:cNvPr id="358" name="Google Shape;358;g358fe18d560_3_288"/>
            <p:cNvSpPr/>
            <p:nvPr/>
          </p:nvSpPr>
          <p:spPr>
            <a:xfrm>
              <a:off x="3868225" y="590138"/>
              <a:ext cx="523900" cy="373575"/>
            </a:xfrm>
            <a:custGeom>
              <a:avLst/>
              <a:gdLst/>
              <a:ahLst/>
              <a:cxnLst/>
              <a:rect l="l" t="t" r="r" b="b"/>
              <a:pathLst>
                <a:path w="20956" h="14943" extrusionOk="0">
                  <a:moveTo>
                    <a:pt x="10478" y="1"/>
                  </a:moveTo>
                  <a:cubicBezTo>
                    <a:pt x="10478" y="1"/>
                    <a:pt x="1" y="14943"/>
                    <a:pt x="10478" y="14943"/>
                  </a:cubicBezTo>
                  <a:cubicBezTo>
                    <a:pt x="20956" y="14943"/>
                    <a:pt x="10478" y="1"/>
                    <a:pt x="1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g358fe18d560_3_288"/>
            <p:cNvSpPr/>
            <p:nvPr/>
          </p:nvSpPr>
          <p:spPr>
            <a:xfrm>
              <a:off x="3963475" y="669913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68" y="0"/>
                  </a:moveTo>
                  <a:cubicBezTo>
                    <a:pt x="6668" y="0"/>
                    <a:pt x="1" y="9502"/>
                    <a:pt x="6668" y="9502"/>
                  </a:cubicBezTo>
                  <a:cubicBezTo>
                    <a:pt x="13324" y="9502"/>
                    <a:pt x="6668" y="0"/>
                    <a:pt x="6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358fe18d560_3_288"/>
            <p:cNvSpPr/>
            <p:nvPr/>
          </p:nvSpPr>
          <p:spPr>
            <a:xfrm>
              <a:off x="4035800" y="747113"/>
              <a:ext cx="76525" cy="169300"/>
            </a:xfrm>
            <a:custGeom>
              <a:avLst/>
              <a:gdLst/>
              <a:ahLst/>
              <a:cxnLst/>
              <a:rect l="l" t="t" r="r" b="b"/>
              <a:pathLst>
                <a:path w="3061" h="6772" extrusionOk="0">
                  <a:moveTo>
                    <a:pt x="1922" y="1"/>
                  </a:moveTo>
                  <a:cubicBezTo>
                    <a:pt x="1675" y="1"/>
                    <a:pt x="1386" y="169"/>
                    <a:pt x="1096" y="508"/>
                  </a:cubicBezTo>
                  <a:cubicBezTo>
                    <a:pt x="477" y="1234"/>
                    <a:pt x="1" y="3913"/>
                    <a:pt x="227" y="5354"/>
                  </a:cubicBezTo>
                  <a:cubicBezTo>
                    <a:pt x="385" y="6308"/>
                    <a:pt x="1018" y="6771"/>
                    <a:pt x="1614" y="6771"/>
                  </a:cubicBezTo>
                  <a:cubicBezTo>
                    <a:pt x="1918" y="6771"/>
                    <a:pt x="2213" y="6651"/>
                    <a:pt x="2430" y="6414"/>
                  </a:cubicBezTo>
                  <a:cubicBezTo>
                    <a:pt x="3061" y="5699"/>
                    <a:pt x="2096" y="4378"/>
                    <a:pt x="2430" y="2925"/>
                  </a:cubicBezTo>
                  <a:cubicBezTo>
                    <a:pt x="2876" y="981"/>
                    <a:pt x="2519" y="1"/>
                    <a:pt x="19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g358fe18d560_3_288"/>
            <p:cNvSpPr/>
            <p:nvPr/>
          </p:nvSpPr>
          <p:spPr>
            <a:xfrm>
              <a:off x="4332875" y="729438"/>
              <a:ext cx="523900" cy="373575"/>
            </a:xfrm>
            <a:custGeom>
              <a:avLst/>
              <a:gdLst/>
              <a:ahLst/>
              <a:cxnLst/>
              <a:rect l="l" t="t" r="r" b="b"/>
              <a:pathLst>
                <a:path w="20956" h="14943" extrusionOk="0">
                  <a:moveTo>
                    <a:pt x="10478" y="1"/>
                  </a:moveTo>
                  <a:cubicBezTo>
                    <a:pt x="10478" y="1"/>
                    <a:pt x="0" y="14943"/>
                    <a:pt x="10478" y="14943"/>
                  </a:cubicBezTo>
                  <a:cubicBezTo>
                    <a:pt x="20955" y="14943"/>
                    <a:pt x="10478" y="1"/>
                    <a:pt x="1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g358fe18d560_3_288"/>
            <p:cNvSpPr/>
            <p:nvPr/>
          </p:nvSpPr>
          <p:spPr>
            <a:xfrm>
              <a:off x="4428425" y="809213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56" y="0"/>
                  </a:moveTo>
                  <a:cubicBezTo>
                    <a:pt x="6656" y="0"/>
                    <a:pt x="0" y="9502"/>
                    <a:pt x="6656" y="9502"/>
                  </a:cubicBezTo>
                  <a:cubicBezTo>
                    <a:pt x="13323" y="9502"/>
                    <a:pt x="6656" y="0"/>
                    <a:pt x="6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g358fe18d560_3_288"/>
            <p:cNvSpPr/>
            <p:nvPr/>
          </p:nvSpPr>
          <p:spPr>
            <a:xfrm>
              <a:off x="4500450" y="886438"/>
              <a:ext cx="76525" cy="169350"/>
            </a:xfrm>
            <a:custGeom>
              <a:avLst/>
              <a:gdLst/>
              <a:ahLst/>
              <a:cxnLst/>
              <a:rect l="l" t="t" r="r" b="b"/>
              <a:pathLst>
                <a:path w="3061" h="6774" extrusionOk="0">
                  <a:moveTo>
                    <a:pt x="1921" y="0"/>
                  </a:moveTo>
                  <a:cubicBezTo>
                    <a:pt x="1674" y="0"/>
                    <a:pt x="1385" y="169"/>
                    <a:pt x="1096" y="507"/>
                  </a:cubicBezTo>
                  <a:cubicBezTo>
                    <a:pt x="477" y="1233"/>
                    <a:pt x="1" y="3912"/>
                    <a:pt x="227" y="5353"/>
                  </a:cubicBezTo>
                  <a:cubicBezTo>
                    <a:pt x="384" y="6312"/>
                    <a:pt x="1014" y="6773"/>
                    <a:pt x="1609" y="6773"/>
                  </a:cubicBezTo>
                  <a:cubicBezTo>
                    <a:pt x="1914" y="6773"/>
                    <a:pt x="2211" y="6651"/>
                    <a:pt x="2429" y="6413"/>
                  </a:cubicBezTo>
                  <a:cubicBezTo>
                    <a:pt x="3060" y="5698"/>
                    <a:pt x="2096" y="4377"/>
                    <a:pt x="2429" y="2936"/>
                  </a:cubicBezTo>
                  <a:cubicBezTo>
                    <a:pt x="2876" y="983"/>
                    <a:pt x="2518" y="0"/>
                    <a:pt x="19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g358fe18d560_3_288"/>
            <p:cNvSpPr/>
            <p:nvPr/>
          </p:nvSpPr>
          <p:spPr>
            <a:xfrm>
              <a:off x="4069450" y="1093763"/>
              <a:ext cx="523900" cy="373600"/>
            </a:xfrm>
            <a:custGeom>
              <a:avLst/>
              <a:gdLst/>
              <a:ahLst/>
              <a:cxnLst/>
              <a:rect l="l" t="t" r="r" b="b"/>
              <a:pathLst>
                <a:path w="20956" h="14944" extrusionOk="0">
                  <a:moveTo>
                    <a:pt x="10478" y="1"/>
                  </a:moveTo>
                  <a:cubicBezTo>
                    <a:pt x="10478" y="1"/>
                    <a:pt x="0" y="14943"/>
                    <a:pt x="10478" y="14943"/>
                  </a:cubicBezTo>
                  <a:cubicBezTo>
                    <a:pt x="20955" y="14943"/>
                    <a:pt x="10478" y="1"/>
                    <a:pt x="1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358fe18d560_3_288"/>
            <p:cNvSpPr/>
            <p:nvPr/>
          </p:nvSpPr>
          <p:spPr>
            <a:xfrm>
              <a:off x="4165000" y="1173238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56" y="1"/>
                  </a:moveTo>
                  <a:cubicBezTo>
                    <a:pt x="6656" y="1"/>
                    <a:pt x="0" y="9502"/>
                    <a:pt x="6656" y="9502"/>
                  </a:cubicBezTo>
                  <a:cubicBezTo>
                    <a:pt x="13323" y="9502"/>
                    <a:pt x="6656" y="1"/>
                    <a:pt x="66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358fe18d560_3_288"/>
            <p:cNvSpPr/>
            <p:nvPr/>
          </p:nvSpPr>
          <p:spPr>
            <a:xfrm>
              <a:off x="4237025" y="1250463"/>
              <a:ext cx="76525" cy="169500"/>
            </a:xfrm>
            <a:custGeom>
              <a:avLst/>
              <a:gdLst/>
              <a:ahLst/>
              <a:cxnLst/>
              <a:rect l="l" t="t" r="r" b="b"/>
              <a:pathLst>
                <a:path w="3061" h="6780" extrusionOk="0">
                  <a:moveTo>
                    <a:pt x="1921" y="0"/>
                  </a:moveTo>
                  <a:cubicBezTo>
                    <a:pt x="1674" y="0"/>
                    <a:pt x="1385" y="169"/>
                    <a:pt x="1096" y="507"/>
                  </a:cubicBezTo>
                  <a:cubicBezTo>
                    <a:pt x="477" y="1234"/>
                    <a:pt x="0" y="3913"/>
                    <a:pt x="227" y="5365"/>
                  </a:cubicBezTo>
                  <a:cubicBezTo>
                    <a:pt x="384" y="6316"/>
                    <a:pt x="1013" y="6779"/>
                    <a:pt x="1607" y="6779"/>
                  </a:cubicBezTo>
                  <a:cubicBezTo>
                    <a:pt x="1913" y="6779"/>
                    <a:pt x="2211" y="6656"/>
                    <a:pt x="2429" y="6413"/>
                  </a:cubicBezTo>
                  <a:cubicBezTo>
                    <a:pt x="3060" y="5710"/>
                    <a:pt x="2096" y="4377"/>
                    <a:pt x="2429" y="2936"/>
                  </a:cubicBezTo>
                  <a:cubicBezTo>
                    <a:pt x="2876" y="983"/>
                    <a:pt x="2518" y="0"/>
                    <a:pt x="19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358fe18d560_3_288"/>
            <p:cNvSpPr/>
            <p:nvPr/>
          </p:nvSpPr>
          <p:spPr>
            <a:xfrm>
              <a:off x="4406975" y="1291113"/>
              <a:ext cx="523625" cy="373300"/>
            </a:xfrm>
            <a:custGeom>
              <a:avLst/>
              <a:gdLst/>
              <a:ahLst/>
              <a:cxnLst/>
              <a:rect l="l" t="t" r="r" b="b"/>
              <a:pathLst>
                <a:path w="20945" h="14932" extrusionOk="0">
                  <a:moveTo>
                    <a:pt x="10478" y="1"/>
                  </a:moveTo>
                  <a:cubicBezTo>
                    <a:pt x="10478" y="1"/>
                    <a:pt x="1" y="14931"/>
                    <a:pt x="10478" y="14931"/>
                  </a:cubicBezTo>
                  <a:cubicBezTo>
                    <a:pt x="20944" y="14931"/>
                    <a:pt x="10478" y="1"/>
                    <a:pt x="1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g358fe18d560_3_288"/>
            <p:cNvSpPr/>
            <p:nvPr/>
          </p:nvSpPr>
          <p:spPr>
            <a:xfrm>
              <a:off x="4502225" y="1370588"/>
              <a:ext cx="333125" cy="237550"/>
            </a:xfrm>
            <a:custGeom>
              <a:avLst/>
              <a:gdLst/>
              <a:ahLst/>
              <a:cxnLst/>
              <a:rect l="l" t="t" r="r" b="b"/>
              <a:pathLst>
                <a:path w="13325" h="9502" extrusionOk="0">
                  <a:moveTo>
                    <a:pt x="6668" y="1"/>
                  </a:moveTo>
                  <a:cubicBezTo>
                    <a:pt x="6668" y="1"/>
                    <a:pt x="1" y="9502"/>
                    <a:pt x="6668" y="9502"/>
                  </a:cubicBezTo>
                  <a:cubicBezTo>
                    <a:pt x="13324" y="9502"/>
                    <a:pt x="6668" y="1"/>
                    <a:pt x="6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358fe18d560_3_288"/>
            <p:cNvSpPr/>
            <p:nvPr/>
          </p:nvSpPr>
          <p:spPr>
            <a:xfrm>
              <a:off x="4574575" y="1447813"/>
              <a:ext cx="76525" cy="169350"/>
            </a:xfrm>
            <a:custGeom>
              <a:avLst/>
              <a:gdLst/>
              <a:ahLst/>
              <a:cxnLst/>
              <a:rect l="l" t="t" r="r" b="b"/>
              <a:pathLst>
                <a:path w="3061" h="6774" extrusionOk="0">
                  <a:moveTo>
                    <a:pt x="1915" y="0"/>
                  </a:moveTo>
                  <a:cubicBezTo>
                    <a:pt x="1669" y="0"/>
                    <a:pt x="1382" y="169"/>
                    <a:pt x="1096" y="507"/>
                  </a:cubicBezTo>
                  <a:cubicBezTo>
                    <a:pt x="476" y="1234"/>
                    <a:pt x="0" y="3912"/>
                    <a:pt x="226" y="5353"/>
                  </a:cubicBezTo>
                  <a:cubicBezTo>
                    <a:pt x="376" y="6312"/>
                    <a:pt x="1008" y="6773"/>
                    <a:pt x="1602" y="6773"/>
                  </a:cubicBezTo>
                  <a:cubicBezTo>
                    <a:pt x="1908" y="6773"/>
                    <a:pt x="2203" y="6651"/>
                    <a:pt x="2417" y="6413"/>
                  </a:cubicBezTo>
                  <a:cubicBezTo>
                    <a:pt x="3060" y="5698"/>
                    <a:pt x="2084" y="4377"/>
                    <a:pt x="2417" y="2936"/>
                  </a:cubicBezTo>
                  <a:cubicBezTo>
                    <a:pt x="2872" y="983"/>
                    <a:pt x="2511" y="0"/>
                    <a:pt x="19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g358fe18d560_3_288"/>
            <p:cNvSpPr/>
            <p:nvPr/>
          </p:nvSpPr>
          <p:spPr>
            <a:xfrm>
              <a:off x="3840250" y="1519413"/>
              <a:ext cx="523600" cy="373600"/>
            </a:xfrm>
            <a:custGeom>
              <a:avLst/>
              <a:gdLst/>
              <a:ahLst/>
              <a:cxnLst/>
              <a:rect l="l" t="t" r="r" b="b"/>
              <a:pathLst>
                <a:path w="20944" h="14944" extrusionOk="0">
                  <a:moveTo>
                    <a:pt x="10466" y="1"/>
                  </a:moveTo>
                  <a:cubicBezTo>
                    <a:pt x="10466" y="1"/>
                    <a:pt x="0" y="14943"/>
                    <a:pt x="10466" y="14943"/>
                  </a:cubicBezTo>
                  <a:cubicBezTo>
                    <a:pt x="20944" y="14943"/>
                    <a:pt x="10466" y="1"/>
                    <a:pt x="104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g358fe18d560_3_288"/>
            <p:cNvSpPr/>
            <p:nvPr/>
          </p:nvSpPr>
          <p:spPr>
            <a:xfrm>
              <a:off x="3935500" y="1599188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56" y="1"/>
                  </a:moveTo>
                  <a:cubicBezTo>
                    <a:pt x="6656" y="1"/>
                    <a:pt x="0" y="9502"/>
                    <a:pt x="6656" y="9502"/>
                  </a:cubicBezTo>
                  <a:cubicBezTo>
                    <a:pt x="13324" y="9502"/>
                    <a:pt x="6656" y="1"/>
                    <a:pt x="66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358fe18d560_3_288"/>
            <p:cNvSpPr/>
            <p:nvPr/>
          </p:nvSpPr>
          <p:spPr>
            <a:xfrm>
              <a:off x="4007525" y="1676388"/>
              <a:ext cx="76525" cy="169300"/>
            </a:xfrm>
            <a:custGeom>
              <a:avLst/>
              <a:gdLst/>
              <a:ahLst/>
              <a:cxnLst/>
              <a:rect l="l" t="t" r="r" b="b"/>
              <a:pathLst>
                <a:path w="3061" h="6772" extrusionOk="0">
                  <a:moveTo>
                    <a:pt x="1926" y="1"/>
                  </a:moveTo>
                  <a:cubicBezTo>
                    <a:pt x="1681" y="1"/>
                    <a:pt x="1394" y="170"/>
                    <a:pt x="1108" y="508"/>
                  </a:cubicBezTo>
                  <a:cubicBezTo>
                    <a:pt x="477" y="1235"/>
                    <a:pt x="1" y="3913"/>
                    <a:pt x="239" y="5354"/>
                  </a:cubicBezTo>
                  <a:cubicBezTo>
                    <a:pt x="389" y="6308"/>
                    <a:pt x="1024" y="6771"/>
                    <a:pt x="1620" y="6771"/>
                  </a:cubicBezTo>
                  <a:cubicBezTo>
                    <a:pt x="1923" y="6771"/>
                    <a:pt x="2217" y="6651"/>
                    <a:pt x="2430" y="6414"/>
                  </a:cubicBezTo>
                  <a:cubicBezTo>
                    <a:pt x="3061" y="5699"/>
                    <a:pt x="2096" y="4378"/>
                    <a:pt x="2430" y="2925"/>
                  </a:cubicBezTo>
                  <a:cubicBezTo>
                    <a:pt x="2876" y="981"/>
                    <a:pt x="2519" y="1"/>
                    <a:pt x="19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g358fe18d560_3_288"/>
          <p:cNvGrpSpPr/>
          <p:nvPr/>
        </p:nvGrpSpPr>
        <p:grpSpPr>
          <a:xfrm>
            <a:off x="113054" y="8188384"/>
            <a:ext cx="1178752" cy="2039260"/>
            <a:chOff x="3840250" y="590138"/>
            <a:chExt cx="753100" cy="1302875"/>
          </a:xfrm>
        </p:grpSpPr>
        <p:sp>
          <p:nvSpPr>
            <p:cNvPr id="374" name="Google Shape;374;g358fe18d560_3_288"/>
            <p:cNvSpPr/>
            <p:nvPr/>
          </p:nvSpPr>
          <p:spPr>
            <a:xfrm>
              <a:off x="3868225" y="590138"/>
              <a:ext cx="523900" cy="373575"/>
            </a:xfrm>
            <a:custGeom>
              <a:avLst/>
              <a:gdLst/>
              <a:ahLst/>
              <a:cxnLst/>
              <a:rect l="l" t="t" r="r" b="b"/>
              <a:pathLst>
                <a:path w="20956" h="14943" extrusionOk="0">
                  <a:moveTo>
                    <a:pt x="10478" y="1"/>
                  </a:moveTo>
                  <a:cubicBezTo>
                    <a:pt x="10478" y="1"/>
                    <a:pt x="1" y="14943"/>
                    <a:pt x="10478" y="14943"/>
                  </a:cubicBezTo>
                  <a:cubicBezTo>
                    <a:pt x="20956" y="14943"/>
                    <a:pt x="10478" y="1"/>
                    <a:pt x="1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358fe18d560_3_288"/>
            <p:cNvSpPr/>
            <p:nvPr/>
          </p:nvSpPr>
          <p:spPr>
            <a:xfrm>
              <a:off x="3963475" y="669913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68" y="0"/>
                  </a:moveTo>
                  <a:cubicBezTo>
                    <a:pt x="6668" y="0"/>
                    <a:pt x="1" y="9502"/>
                    <a:pt x="6668" y="9502"/>
                  </a:cubicBezTo>
                  <a:cubicBezTo>
                    <a:pt x="13324" y="9502"/>
                    <a:pt x="6668" y="0"/>
                    <a:pt x="6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358fe18d560_3_288"/>
            <p:cNvSpPr/>
            <p:nvPr/>
          </p:nvSpPr>
          <p:spPr>
            <a:xfrm>
              <a:off x="4035800" y="747113"/>
              <a:ext cx="76525" cy="169300"/>
            </a:xfrm>
            <a:custGeom>
              <a:avLst/>
              <a:gdLst/>
              <a:ahLst/>
              <a:cxnLst/>
              <a:rect l="l" t="t" r="r" b="b"/>
              <a:pathLst>
                <a:path w="3061" h="6772" extrusionOk="0">
                  <a:moveTo>
                    <a:pt x="1922" y="1"/>
                  </a:moveTo>
                  <a:cubicBezTo>
                    <a:pt x="1675" y="1"/>
                    <a:pt x="1386" y="169"/>
                    <a:pt x="1096" y="508"/>
                  </a:cubicBezTo>
                  <a:cubicBezTo>
                    <a:pt x="477" y="1234"/>
                    <a:pt x="1" y="3913"/>
                    <a:pt x="227" y="5354"/>
                  </a:cubicBezTo>
                  <a:cubicBezTo>
                    <a:pt x="385" y="6308"/>
                    <a:pt x="1018" y="6771"/>
                    <a:pt x="1614" y="6771"/>
                  </a:cubicBezTo>
                  <a:cubicBezTo>
                    <a:pt x="1918" y="6771"/>
                    <a:pt x="2213" y="6651"/>
                    <a:pt x="2430" y="6414"/>
                  </a:cubicBezTo>
                  <a:cubicBezTo>
                    <a:pt x="3061" y="5699"/>
                    <a:pt x="2096" y="4378"/>
                    <a:pt x="2430" y="2925"/>
                  </a:cubicBezTo>
                  <a:cubicBezTo>
                    <a:pt x="2876" y="981"/>
                    <a:pt x="2519" y="1"/>
                    <a:pt x="19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358fe18d560_3_288"/>
            <p:cNvSpPr/>
            <p:nvPr/>
          </p:nvSpPr>
          <p:spPr>
            <a:xfrm>
              <a:off x="4069450" y="1093763"/>
              <a:ext cx="523900" cy="373600"/>
            </a:xfrm>
            <a:custGeom>
              <a:avLst/>
              <a:gdLst/>
              <a:ahLst/>
              <a:cxnLst/>
              <a:rect l="l" t="t" r="r" b="b"/>
              <a:pathLst>
                <a:path w="20956" h="14944" extrusionOk="0">
                  <a:moveTo>
                    <a:pt x="10478" y="1"/>
                  </a:moveTo>
                  <a:cubicBezTo>
                    <a:pt x="10478" y="1"/>
                    <a:pt x="0" y="14943"/>
                    <a:pt x="10478" y="14943"/>
                  </a:cubicBezTo>
                  <a:cubicBezTo>
                    <a:pt x="20955" y="14943"/>
                    <a:pt x="10478" y="1"/>
                    <a:pt x="1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g358fe18d560_3_288"/>
            <p:cNvSpPr/>
            <p:nvPr/>
          </p:nvSpPr>
          <p:spPr>
            <a:xfrm>
              <a:off x="4165000" y="1173238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56" y="1"/>
                  </a:moveTo>
                  <a:cubicBezTo>
                    <a:pt x="6656" y="1"/>
                    <a:pt x="0" y="9502"/>
                    <a:pt x="6656" y="9502"/>
                  </a:cubicBezTo>
                  <a:cubicBezTo>
                    <a:pt x="13323" y="9502"/>
                    <a:pt x="6656" y="1"/>
                    <a:pt x="66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g358fe18d560_3_288"/>
            <p:cNvSpPr/>
            <p:nvPr/>
          </p:nvSpPr>
          <p:spPr>
            <a:xfrm>
              <a:off x="4237025" y="1250463"/>
              <a:ext cx="76525" cy="169500"/>
            </a:xfrm>
            <a:custGeom>
              <a:avLst/>
              <a:gdLst/>
              <a:ahLst/>
              <a:cxnLst/>
              <a:rect l="l" t="t" r="r" b="b"/>
              <a:pathLst>
                <a:path w="3061" h="6780" extrusionOk="0">
                  <a:moveTo>
                    <a:pt x="1921" y="0"/>
                  </a:moveTo>
                  <a:cubicBezTo>
                    <a:pt x="1674" y="0"/>
                    <a:pt x="1385" y="169"/>
                    <a:pt x="1096" y="507"/>
                  </a:cubicBezTo>
                  <a:cubicBezTo>
                    <a:pt x="477" y="1234"/>
                    <a:pt x="0" y="3913"/>
                    <a:pt x="227" y="5365"/>
                  </a:cubicBezTo>
                  <a:cubicBezTo>
                    <a:pt x="384" y="6316"/>
                    <a:pt x="1013" y="6779"/>
                    <a:pt x="1607" y="6779"/>
                  </a:cubicBezTo>
                  <a:cubicBezTo>
                    <a:pt x="1913" y="6779"/>
                    <a:pt x="2211" y="6656"/>
                    <a:pt x="2429" y="6413"/>
                  </a:cubicBezTo>
                  <a:cubicBezTo>
                    <a:pt x="3060" y="5710"/>
                    <a:pt x="2096" y="4377"/>
                    <a:pt x="2429" y="2936"/>
                  </a:cubicBezTo>
                  <a:cubicBezTo>
                    <a:pt x="2876" y="983"/>
                    <a:pt x="2518" y="0"/>
                    <a:pt x="19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358fe18d560_3_288"/>
            <p:cNvSpPr/>
            <p:nvPr/>
          </p:nvSpPr>
          <p:spPr>
            <a:xfrm>
              <a:off x="3840250" y="1519413"/>
              <a:ext cx="523600" cy="373600"/>
            </a:xfrm>
            <a:custGeom>
              <a:avLst/>
              <a:gdLst/>
              <a:ahLst/>
              <a:cxnLst/>
              <a:rect l="l" t="t" r="r" b="b"/>
              <a:pathLst>
                <a:path w="20944" h="14944" extrusionOk="0">
                  <a:moveTo>
                    <a:pt x="10466" y="1"/>
                  </a:moveTo>
                  <a:cubicBezTo>
                    <a:pt x="10466" y="1"/>
                    <a:pt x="0" y="14943"/>
                    <a:pt x="10466" y="14943"/>
                  </a:cubicBezTo>
                  <a:cubicBezTo>
                    <a:pt x="20944" y="14943"/>
                    <a:pt x="10466" y="1"/>
                    <a:pt x="104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g358fe18d560_3_288"/>
            <p:cNvSpPr/>
            <p:nvPr/>
          </p:nvSpPr>
          <p:spPr>
            <a:xfrm>
              <a:off x="3935500" y="1599188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56" y="1"/>
                  </a:moveTo>
                  <a:cubicBezTo>
                    <a:pt x="6656" y="1"/>
                    <a:pt x="0" y="9502"/>
                    <a:pt x="6656" y="9502"/>
                  </a:cubicBezTo>
                  <a:cubicBezTo>
                    <a:pt x="13324" y="9502"/>
                    <a:pt x="6656" y="1"/>
                    <a:pt x="66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g358fe18d560_3_288"/>
            <p:cNvSpPr/>
            <p:nvPr/>
          </p:nvSpPr>
          <p:spPr>
            <a:xfrm>
              <a:off x="4007525" y="1676388"/>
              <a:ext cx="76525" cy="169300"/>
            </a:xfrm>
            <a:custGeom>
              <a:avLst/>
              <a:gdLst/>
              <a:ahLst/>
              <a:cxnLst/>
              <a:rect l="l" t="t" r="r" b="b"/>
              <a:pathLst>
                <a:path w="3061" h="6772" extrusionOk="0">
                  <a:moveTo>
                    <a:pt x="1926" y="1"/>
                  </a:moveTo>
                  <a:cubicBezTo>
                    <a:pt x="1681" y="1"/>
                    <a:pt x="1394" y="170"/>
                    <a:pt x="1108" y="508"/>
                  </a:cubicBezTo>
                  <a:cubicBezTo>
                    <a:pt x="477" y="1235"/>
                    <a:pt x="1" y="3913"/>
                    <a:pt x="239" y="5354"/>
                  </a:cubicBezTo>
                  <a:cubicBezTo>
                    <a:pt x="389" y="6308"/>
                    <a:pt x="1024" y="6771"/>
                    <a:pt x="1620" y="6771"/>
                  </a:cubicBezTo>
                  <a:cubicBezTo>
                    <a:pt x="1923" y="6771"/>
                    <a:pt x="2217" y="6651"/>
                    <a:pt x="2430" y="6414"/>
                  </a:cubicBezTo>
                  <a:cubicBezTo>
                    <a:pt x="3061" y="5699"/>
                    <a:pt x="2096" y="4378"/>
                    <a:pt x="2430" y="2925"/>
                  </a:cubicBezTo>
                  <a:cubicBezTo>
                    <a:pt x="2876" y="981"/>
                    <a:pt x="2519" y="1"/>
                    <a:pt x="19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g358fe18d560_3_382"/>
          <p:cNvGrpSpPr/>
          <p:nvPr/>
        </p:nvGrpSpPr>
        <p:grpSpPr>
          <a:xfrm>
            <a:off x="-739975" y="2785416"/>
            <a:ext cx="19118343" cy="8461854"/>
            <a:chOff x="-369987" y="1392708"/>
            <a:chExt cx="9559172" cy="4230927"/>
          </a:xfrm>
        </p:grpSpPr>
        <p:grpSp>
          <p:nvGrpSpPr>
            <p:cNvPr id="385" name="Google Shape;385;g358fe18d560_3_382"/>
            <p:cNvGrpSpPr/>
            <p:nvPr/>
          </p:nvGrpSpPr>
          <p:grpSpPr>
            <a:xfrm>
              <a:off x="-45" y="2239055"/>
              <a:ext cx="9144064" cy="2915489"/>
              <a:chOff x="-45" y="1762005"/>
              <a:chExt cx="9144064" cy="2915489"/>
            </a:xfrm>
          </p:grpSpPr>
          <p:sp>
            <p:nvSpPr>
              <p:cNvPr id="386" name="Google Shape;386;g358fe18d560_3_382"/>
              <p:cNvSpPr/>
              <p:nvPr/>
            </p:nvSpPr>
            <p:spPr>
              <a:xfrm>
                <a:off x="-1" y="1762005"/>
                <a:ext cx="9144020" cy="2915489"/>
              </a:xfrm>
              <a:custGeom>
                <a:avLst/>
                <a:gdLst/>
                <a:ahLst/>
                <a:cxnLst/>
                <a:rect l="l" t="t" r="r" b="b"/>
                <a:pathLst>
                  <a:path w="210801" h="67212" extrusionOk="0">
                    <a:moveTo>
                      <a:pt x="0" y="0"/>
                    </a:moveTo>
                    <a:lnTo>
                      <a:pt x="0" y="67199"/>
                    </a:lnTo>
                    <a:lnTo>
                      <a:pt x="210800" y="67211"/>
                    </a:lnTo>
                    <a:lnTo>
                      <a:pt x="210800" y="72"/>
                    </a:lnTo>
                    <a:cubicBezTo>
                      <a:pt x="204204" y="977"/>
                      <a:pt x="200073" y="7692"/>
                      <a:pt x="202252" y="13990"/>
                    </a:cubicBezTo>
                    <a:cubicBezTo>
                      <a:pt x="194477" y="14598"/>
                      <a:pt x="187619" y="19300"/>
                      <a:pt x="184261" y="26325"/>
                    </a:cubicBezTo>
                    <a:cubicBezTo>
                      <a:pt x="182373" y="25253"/>
                      <a:pt x="180354" y="24757"/>
                      <a:pt x="178378" y="24757"/>
                    </a:cubicBezTo>
                    <a:cubicBezTo>
                      <a:pt x="172892" y="24757"/>
                      <a:pt x="167737" y="28579"/>
                      <a:pt x="166616" y="34505"/>
                    </a:cubicBezTo>
                    <a:cubicBezTo>
                      <a:pt x="165261" y="33333"/>
                      <a:pt x="163603" y="32768"/>
                      <a:pt x="161959" y="32768"/>
                    </a:cubicBezTo>
                    <a:cubicBezTo>
                      <a:pt x="159659" y="32768"/>
                      <a:pt x="157384" y="33873"/>
                      <a:pt x="155996" y="35969"/>
                    </a:cubicBezTo>
                    <a:cubicBezTo>
                      <a:pt x="152897" y="33060"/>
                      <a:pt x="149002" y="31662"/>
                      <a:pt x="145141" y="31662"/>
                    </a:cubicBezTo>
                    <a:cubicBezTo>
                      <a:pt x="139804" y="31662"/>
                      <a:pt x="134530" y="34332"/>
                      <a:pt x="131505" y="39374"/>
                    </a:cubicBezTo>
                    <a:cubicBezTo>
                      <a:pt x="130181" y="38911"/>
                      <a:pt x="128806" y="38683"/>
                      <a:pt x="127437" y="38683"/>
                    </a:cubicBezTo>
                    <a:cubicBezTo>
                      <a:pt x="125147" y="38683"/>
                      <a:pt x="122874" y="39321"/>
                      <a:pt x="120884" y="40565"/>
                    </a:cubicBezTo>
                    <a:cubicBezTo>
                      <a:pt x="117981" y="36124"/>
                      <a:pt x="113249" y="33870"/>
                      <a:pt x="108505" y="33870"/>
                    </a:cubicBezTo>
                    <a:cubicBezTo>
                      <a:pt x="104142" y="33870"/>
                      <a:pt x="99770" y="35775"/>
                      <a:pt x="96798" y="39636"/>
                    </a:cubicBezTo>
                    <a:cubicBezTo>
                      <a:pt x="94861" y="38237"/>
                      <a:pt x="92575" y="37532"/>
                      <a:pt x="90283" y="37532"/>
                    </a:cubicBezTo>
                    <a:cubicBezTo>
                      <a:pt x="88264" y="37532"/>
                      <a:pt x="86242" y="38080"/>
                      <a:pt x="84451" y="39184"/>
                    </a:cubicBezTo>
                    <a:cubicBezTo>
                      <a:pt x="81426" y="34310"/>
                      <a:pt x="76226" y="31658"/>
                      <a:pt x="70923" y="31658"/>
                    </a:cubicBezTo>
                    <a:cubicBezTo>
                      <a:pt x="67794" y="31658"/>
                      <a:pt x="64628" y="32581"/>
                      <a:pt x="61853" y="34517"/>
                    </a:cubicBezTo>
                    <a:cubicBezTo>
                      <a:pt x="61460" y="34731"/>
                      <a:pt x="61079" y="34957"/>
                      <a:pt x="60698" y="35195"/>
                    </a:cubicBezTo>
                    <a:cubicBezTo>
                      <a:pt x="57702" y="32225"/>
                      <a:pt x="53697" y="30626"/>
                      <a:pt x="49601" y="30626"/>
                    </a:cubicBezTo>
                    <a:cubicBezTo>
                      <a:pt x="48050" y="30626"/>
                      <a:pt x="46486" y="30855"/>
                      <a:pt x="44958" y="31326"/>
                    </a:cubicBezTo>
                    <a:cubicBezTo>
                      <a:pt x="44192" y="26339"/>
                      <a:pt x="39908" y="23025"/>
                      <a:pt x="35298" y="23025"/>
                    </a:cubicBezTo>
                    <a:cubicBezTo>
                      <a:pt x="33821" y="23025"/>
                      <a:pt x="32312" y="23365"/>
                      <a:pt x="30873" y="24099"/>
                    </a:cubicBezTo>
                    <a:cubicBezTo>
                      <a:pt x="28412" y="16666"/>
                      <a:pt x="21484" y="11657"/>
                      <a:pt x="13661" y="11657"/>
                    </a:cubicBezTo>
                    <a:cubicBezTo>
                      <a:pt x="13652" y="11657"/>
                      <a:pt x="13642" y="11657"/>
                      <a:pt x="13633" y="11657"/>
                    </a:cubicBezTo>
                    <a:cubicBezTo>
                      <a:pt x="12895" y="11657"/>
                      <a:pt x="12157" y="11692"/>
                      <a:pt x="11430" y="11788"/>
                    </a:cubicBezTo>
                    <a:cubicBezTo>
                      <a:pt x="11121" y="5537"/>
                      <a:pt x="6227" y="48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87" name="Google Shape;387;g358fe18d560_3_382"/>
              <p:cNvGrpSpPr/>
              <p:nvPr/>
            </p:nvGrpSpPr>
            <p:grpSpPr>
              <a:xfrm>
                <a:off x="-45" y="2273686"/>
                <a:ext cx="9144020" cy="1930082"/>
                <a:chOff x="1062625" y="3292200"/>
                <a:chExt cx="5270025" cy="1112375"/>
              </a:xfrm>
            </p:grpSpPr>
            <p:sp>
              <p:nvSpPr>
                <p:cNvPr id="388" name="Google Shape;388;g358fe18d560_3_382"/>
                <p:cNvSpPr/>
                <p:nvPr/>
              </p:nvSpPr>
              <p:spPr>
                <a:xfrm>
                  <a:off x="1291825" y="3292200"/>
                  <a:ext cx="61925" cy="19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7812" extrusionOk="0">
                      <a:moveTo>
                        <a:pt x="2119" y="1"/>
                      </a:moveTo>
                      <a:cubicBezTo>
                        <a:pt x="2119" y="36"/>
                        <a:pt x="2191" y="4311"/>
                        <a:pt x="0" y="7656"/>
                      </a:cubicBezTo>
                      <a:lnTo>
                        <a:pt x="226" y="7811"/>
                      </a:lnTo>
                      <a:cubicBezTo>
                        <a:pt x="2477" y="4382"/>
                        <a:pt x="2405" y="24"/>
                        <a:pt x="240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" name="Google Shape;389;g358fe18d560_3_382"/>
                <p:cNvSpPr/>
                <p:nvPr/>
              </p:nvSpPr>
              <p:spPr>
                <a:xfrm>
                  <a:off x="1705250" y="3596400"/>
                  <a:ext cx="130400" cy="18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7228" extrusionOk="0">
                      <a:moveTo>
                        <a:pt x="5109" y="1"/>
                      </a:moveTo>
                      <a:cubicBezTo>
                        <a:pt x="5061" y="13"/>
                        <a:pt x="537" y="1965"/>
                        <a:pt x="1" y="7204"/>
                      </a:cubicBezTo>
                      <a:lnTo>
                        <a:pt x="287" y="7228"/>
                      </a:lnTo>
                      <a:cubicBezTo>
                        <a:pt x="799" y="2168"/>
                        <a:pt x="5180" y="275"/>
                        <a:pt x="5216" y="263"/>
                      </a:cubicBezTo>
                      <a:lnTo>
                        <a:pt x="510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" name="Google Shape;390;g358fe18d560_3_382"/>
                <p:cNvSpPr/>
                <p:nvPr/>
              </p:nvSpPr>
              <p:spPr>
                <a:xfrm>
                  <a:off x="2055300" y="3776775"/>
                  <a:ext cx="132475" cy="10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9" h="4002" extrusionOk="0">
                      <a:moveTo>
                        <a:pt x="5204" y="1"/>
                      </a:moveTo>
                      <a:cubicBezTo>
                        <a:pt x="5061" y="49"/>
                        <a:pt x="1632" y="1203"/>
                        <a:pt x="1" y="3847"/>
                      </a:cubicBezTo>
                      <a:lnTo>
                        <a:pt x="239" y="4001"/>
                      </a:lnTo>
                      <a:cubicBezTo>
                        <a:pt x="1810" y="1442"/>
                        <a:pt x="5251" y="287"/>
                        <a:pt x="5299" y="275"/>
                      </a:cubicBezTo>
                      <a:lnTo>
                        <a:pt x="520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" name="Google Shape;391;g358fe18d560_3_382"/>
                <p:cNvSpPr/>
                <p:nvPr/>
              </p:nvSpPr>
              <p:spPr>
                <a:xfrm>
                  <a:off x="1256100" y="4267025"/>
                  <a:ext cx="273275" cy="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1" h="3644" extrusionOk="0">
                      <a:moveTo>
                        <a:pt x="5465" y="0"/>
                      </a:moveTo>
                      <a:cubicBezTo>
                        <a:pt x="3108" y="12"/>
                        <a:pt x="977" y="1382"/>
                        <a:pt x="0" y="3525"/>
                      </a:cubicBezTo>
                      <a:lnTo>
                        <a:pt x="250" y="3644"/>
                      </a:lnTo>
                      <a:lnTo>
                        <a:pt x="262" y="3644"/>
                      </a:lnTo>
                      <a:cubicBezTo>
                        <a:pt x="1191" y="1596"/>
                        <a:pt x="3227" y="298"/>
                        <a:pt x="5465" y="298"/>
                      </a:cubicBezTo>
                      <a:cubicBezTo>
                        <a:pt x="5475" y="298"/>
                        <a:pt x="5486" y="298"/>
                        <a:pt x="5496" y="298"/>
                      </a:cubicBezTo>
                      <a:cubicBezTo>
                        <a:pt x="7722" y="298"/>
                        <a:pt x="9744" y="1605"/>
                        <a:pt x="10680" y="3632"/>
                      </a:cubicBezTo>
                      <a:lnTo>
                        <a:pt x="10930" y="3513"/>
                      </a:lnTo>
                      <a:cubicBezTo>
                        <a:pt x="9954" y="1370"/>
                        <a:pt x="7811" y="0"/>
                        <a:pt x="546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" name="Google Shape;392;g358fe18d560_3_382"/>
                <p:cNvSpPr/>
                <p:nvPr/>
              </p:nvSpPr>
              <p:spPr>
                <a:xfrm>
                  <a:off x="1750200" y="3837475"/>
                  <a:ext cx="399775" cy="16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2" extrusionOk="0">
                      <a:moveTo>
                        <a:pt x="7500" y="0"/>
                      </a:moveTo>
                      <a:cubicBezTo>
                        <a:pt x="4494" y="0"/>
                        <a:pt x="1647" y="1518"/>
                        <a:pt x="1" y="4097"/>
                      </a:cubicBezTo>
                      <a:lnTo>
                        <a:pt x="239" y="4240"/>
                      </a:lnTo>
                      <a:cubicBezTo>
                        <a:pt x="1827" y="1753"/>
                        <a:pt x="4562" y="284"/>
                        <a:pt x="7462" y="284"/>
                      </a:cubicBezTo>
                      <a:cubicBezTo>
                        <a:pt x="7866" y="284"/>
                        <a:pt x="8273" y="313"/>
                        <a:pt x="8680" y="371"/>
                      </a:cubicBezTo>
                      <a:cubicBezTo>
                        <a:pt x="12014" y="835"/>
                        <a:pt x="14765" y="3205"/>
                        <a:pt x="15717" y="6431"/>
                      </a:cubicBezTo>
                      <a:lnTo>
                        <a:pt x="15991" y="6360"/>
                      </a:lnTo>
                      <a:cubicBezTo>
                        <a:pt x="15003" y="3026"/>
                        <a:pt x="12157" y="573"/>
                        <a:pt x="8728" y="85"/>
                      </a:cubicBezTo>
                      <a:cubicBezTo>
                        <a:pt x="8318" y="28"/>
                        <a:pt x="7907" y="0"/>
                        <a:pt x="75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" name="Google Shape;393;g358fe18d560_3_382"/>
                <p:cNvSpPr/>
                <p:nvPr/>
              </p:nvSpPr>
              <p:spPr>
                <a:xfrm>
                  <a:off x="1062625" y="3558950"/>
                  <a:ext cx="310475" cy="14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5738" extrusionOk="0">
                      <a:moveTo>
                        <a:pt x="2451" y="0"/>
                      </a:moveTo>
                      <a:cubicBezTo>
                        <a:pt x="1350" y="0"/>
                        <a:pt x="470" y="120"/>
                        <a:pt x="0" y="201"/>
                      </a:cubicBezTo>
                      <a:lnTo>
                        <a:pt x="0" y="487"/>
                      </a:lnTo>
                      <a:cubicBezTo>
                        <a:pt x="444" y="406"/>
                        <a:pt x="1338" y="276"/>
                        <a:pt x="2469" y="276"/>
                      </a:cubicBezTo>
                      <a:cubicBezTo>
                        <a:pt x="5342" y="276"/>
                        <a:pt x="9742" y="1115"/>
                        <a:pt x="12169" y="5737"/>
                      </a:cubicBezTo>
                      <a:lnTo>
                        <a:pt x="12419" y="5606"/>
                      </a:lnTo>
                      <a:cubicBezTo>
                        <a:pt x="9923" y="857"/>
                        <a:pt x="5396" y="0"/>
                        <a:pt x="245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" name="Google Shape;394;g358fe18d560_3_382"/>
                <p:cNvSpPr/>
                <p:nvPr/>
              </p:nvSpPr>
              <p:spPr>
                <a:xfrm>
                  <a:off x="1304625" y="3684825"/>
                  <a:ext cx="174450" cy="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8" h="3739" extrusionOk="0">
                      <a:moveTo>
                        <a:pt x="5356" y="0"/>
                      </a:moveTo>
                      <a:cubicBezTo>
                        <a:pt x="2878" y="0"/>
                        <a:pt x="676" y="1420"/>
                        <a:pt x="0" y="3655"/>
                      </a:cubicBezTo>
                      <a:lnTo>
                        <a:pt x="262" y="3738"/>
                      </a:lnTo>
                      <a:cubicBezTo>
                        <a:pt x="975" y="1417"/>
                        <a:pt x="3199" y="288"/>
                        <a:pt x="5391" y="288"/>
                      </a:cubicBezTo>
                      <a:cubicBezTo>
                        <a:pt x="5908" y="288"/>
                        <a:pt x="6424" y="351"/>
                        <a:pt x="6918" y="476"/>
                      </a:cubicBezTo>
                      <a:lnTo>
                        <a:pt x="6977" y="202"/>
                      </a:lnTo>
                      <a:cubicBezTo>
                        <a:pt x="6432" y="66"/>
                        <a:pt x="5888" y="0"/>
                        <a:pt x="53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" name="Google Shape;395;g358fe18d560_3_382"/>
                <p:cNvSpPr/>
                <p:nvPr/>
              </p:nvSpPr>
              <p:spPr>
                <a:xfrm>
                  <a:off x="1685025" y="4165825"/>
                  <a:ext cx="174750" cy="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739" extrusionOk="0">
                      <a:moveTo>
                        <a:pt x="5368" y="1"/>
                      </a:moveTo>
                      <a:cubicBezTo>
                        <a:pt x="2890" y="1"/>
                        <a:pt x="686" y="1420"/>
                        <a:pt x="0" y="3656"/>
                      </a:cubicBezTo>
                      <a:lnTo>
                        <a:pt x="274" y="3739"/>
                      </a:lnTo>
                      <a:cubicBezTo>
                        <a:pt x="987" y="1418"/>
                        <a:pt x="3203" y="289"/>
                        <a:pt x="5392" y="289"/>
                      </a:cubicBezTo>
                      <a:cubicBezTo>
                        <a:pt x="5909" y="289"/>
                        <a:pt x="6424" y="351"/>
                        <a:pt x="6918" y="477"/>
                      </a:cubicBezTo>
                      <a:lnTo>
                        <a:pt x="6989" y="203"/>
                      </a:lnTo>
                      <a:cubicBezTo>
                        <a:pt x="6444" y="66"/>
                        <a:pt x="5900" y="1"/>
                        <a:pt x="536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" name="Google Shape;396;g358fe18d560_3_382"/>
                <p:cNvSpPr/>
                <p:nvPr/>
              </p:nvSpPr>
              <p:spPr>
                <a:xfrm>
                  <a:off x="1062625" y="4001450"/>
                  <a:ext cx="235475" cy="16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9" h="6481" extrusionOk="0">
                      <a:moveTo>
                        <a:pt x="242" y="0"/>
                      </a:moveTo>
                      <a:cubicBezTo>
                        <a:pt x="150" y="0"/>
                        <a:pt x="69" y="1"/>
                        <a:pt x="0" y="3"/>
                      </a:cubicBezTo>
                      <a:lnTo>
                        <a:pt x="0" y="289"/>
                      </a:lnTo>
                      <a:cubicBezTo>
                        <a:pt x="71" y="287"/>
                        <a:pt x="155" y="286"/>
                        <a:pt x="252" y="286"/>
                      </a:cubicBezTo>
                      <a:cubicBezTo>
                        <a:pt x="1966" y="286"/>
                        <a:pt x="7634" y="722"/>
                        <a:pt x="9144" y="6480"/>
                      </a:cubicBezTo>
                      <a:lnTo>
                        <a:pt x="9418" y="6409"/>
                      </a:lnTo>
                      <a:cubicBezTo>
                        <a:pt x="7857" y="457"/>
                        <a:pt x="2004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" name="Google Shape;397;g358fe18d560_3_382"/>
                <p:cNvSpPr/>
                <p:nvPr/>
              </p:nvSpPr>
              <p:spPr>
                <a:xfrm>
                  <a:off x="1409700" y="4132250"/>
                  <a:ext cx="338450" cy="14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38" h="5606" extrusionOk="0">
                      <a:moveTo>
                        <a:pt x="7648" y="0"/>
                      </a:moveTo>
                      <a:cubicBezTo>
                        <a:pt x="6371" y="0"/>
                        <a:pt x="5164" y="266"/>
                        <a:pt x="4155" y="677"/>
                      </a:cubicBezTo>
                      <a:cubicBezTo>
                        <a:pt x="1715" y="1677"/>
                        <a:pt x="119" y="3546"/>
                        <a:pt x="0" y="5582"/>
                      </a:cubicBezTo>
                      <a:lnTo>
                        <a:pt x="286" y="5606"/>
                      </a:lnTo>
                      <a:cubicBezTo>
                        <a:pt x="393" y="3677"/>
                        <a:pt x="1917" y="1891"/>
                        <a:pt x="4262" y="939"/>
                      </a:cubicBezTo>
                      <a:cubicBezTo>
                        <a:pt x="5240" y="542"/>
                        <a:pt x="6410" y="284"/>
                        <a:pt x="7649" y="284"/>
                      </a:cubicBezTo>
                      <a:cubicBezTo>
                        <a:pt x="9534" y="284"/>
                        <a:pt x="11579" y="882"/>
                        <a:pt x="13347" y="2498"/>
                      </a:cubicBezTo>
                      <a:lnTo>
                        <a:pt x="13537" y="2296"/>
                      </a:lnTo>
                      <a:cubicBezTo>
                        <a:pt x="11711" y="620"/>
                        <a:pt x="9597" y="0"/>
                        <a:pt x="764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" name="Google Shape;398;g358fe18d560_3_382"/>
                <p:cNvSpPr/>
                <p:nvPr/>
              </p:nvSpPr>
              <p:spPr>
                <a:xfrm>
                  <a:off x="4959525" y="3895550"/>
                  <a:ext cx="152150" cy="12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6" h="5109" extrusionOk="0">
                      <a:moveTo>
                        <a:pt x="156" y="0"/>
                      </a:moveTo>
                      <a:lnTo>
                        <a:pt x="1" y="227"/>
                      </a:lnTo>
                      <a:cubicBezTo>
                        <a:pt x="1465" y="1203"/>
                        <a:pt x="4168" y="3132"/>
                        <a:pt x="5883" y="5108"/>
                      </a:cubicBezTo>
                      <a:lnTo>
                        <a:pt x="6085" y="4930"/>
                      </a:lnTo>
                      <a:cubicBezTo>
                        <a:pt x="4347" y="2917"/>
                        <a:pt x="1620" y="977"/>
                        <a:pt x="1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" name="Google Shape;399;g358fe18d560_3_382"/>
                <p:cNvSpPr/>
                <p:nvPr/>
              </p:nvSpPr>
              <p:spPr>
                <a:xfrm>
                  <a:off x="4958650" y="4001950"/>
                  <a:ext cx="358700" cy="12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8" h="5008" extrusionOk="0">
                      <a:moveTo>
                        <a:pt x="9933" y="1"/>
                      </a:moveTo>
                      <a:cubicBezTo>
                        <a:pt x="3151" y="1"/>
                        <a:pt x="40" y="4805"/>
                        <a:pt x="0" y="4865"/>
                      </a:cubicBezTo>
                      <a:lnTo>
                        <a:pt x="238" y="5008"/>
                      </a:lnTo>
                      <a:cubicBezTo>
                        <a:pt x="268" y="4958"/>
                        <a:pt x="3299" y="286"/>
                        <a:pt x="9935" y="286"/>
                      </a:cubicBezTo>
                      <a:cubicBezTo>
                        <a:pt x="11241" y="286"/>
                        <a:pt x="12686" y="467"/>
                        <a:pt x="14276" y="900"/>
                      </a:cubicBezTo>
                      <a:lnTo>
                        <a:pt x="14347" y="626"/>
                      </a:lnTo>
                      <a:cubicBezTo>
                        <a:pt x="12732" y="185"/>
                        <a:pt x="11262" y="1"/>
                        <a:pt x="993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" name="Google Shape;400;g358fe18d560_3_382"/>
                <p:cNvSpPr/>
                <p:nvPr/>
              </p:nvSpPr>
              <p:spPr>
                <a:xfrm>
                  <a:off x="5919775" y="3973500"/>
                  <a:ext cx="217025" cy="4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1" h="1848" extrusionOk="0">
                      <a:moveTo>
                        <a:pt x="3908" y="1"/>
                      </a:moveTo>
                      <a:cubicBezTo>
                        <a:pt x="1546" y="1"/>
                        <a:pt x="23" y="1182"/>
                        <a:pt x="1" y="1204"/>
                      </a:cubicBezTo>
                      <a:lnTo>
                        <a:pt x="167" y="1419"/>
                      </a:lnTo>
                      <a:cubicBezTo>
                        <a:pt x="190" y="1404"/>
                        <a:pt x="1639" y="282"/>
                        <a:pt x="3898" y="282"/>
                      </a:cubicBezTo>
                      <a:cubicBezTo>
                        <a:pt x="5208" y="282"/>
                        <a:pt x="6791" y="659"/>
                        <a:pt x="8525" y="1847"/>
                      </a:cubicBezTo>
                      <a:lnTo>
                        <a:pt x="8680" y="1609"/>
                      </a:lnTo>
                      <a:cubicBezTo>
                        <a:pt x="6896" y="389"/>
                        <a:pt x="5264" y="1"/>
                        <a:pt x="390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" name="Google Shape;401;g358fe18d560_3_382"/>
                <p:cNvSpPr/>
                <p:nvPr/>
              </p:nvSpPr>
              <p:spPr>
                <a:xfrm>
                  <a:off x="5504250" y="3653750"/>
                  <a:ext cx="398575" cy="16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3" h="6589" extrusionOk="0">
                      <a:moveTo>
                        <a:pt x="8559" y="0"/>
                      </a:moveTo>
                      <a:cubicBezTo>
                        <a:pt x="8094" y="0"/>
                        <a:pt x="7625" y="37"/>
                        <a:pt x="7156" y="112"/>
                      </a:cubicBezTo>
                      <a:cubicBezTo>
                        <a:pt x="3727" y="659"/>
                        <a:pt x="929" y="3160"/>
                        <a:pt x="0" y="6517"/>
                      </a:cubicBezTo>
                      <a:lnTo>
                        <a:pt x="274" y="6589"/>
                      </a:lnTo>
                      <a:cubicBezTo>
                        <a:pt x="1167" y="3350"/>
                        <a:pt x="3882" y="921"/>
                        <a:pt x="7204" y="398"/>
                      </a:cubicBezTo>
                      <a:cubicBezTo>
                        <a:pt x="7661" y="324"/>
                        <a:pt x="8119" y="288"/>
                        <a:pt x="8573" y="288"/>
                      </a:cubicBezTo>
                      <a:cubicBezTo>
                        <a:pt x="11413" y="288"/>
                        <a:pt x="14105" y="1700"/>
                        <a:pt x="15717" y="4112"/>
                      </a:cubicBezTo>
                      <a:lnTo>
                        <a:pt x="15943" y="3957"/>
                      </a:lnTo>
                      <a:cubicBezTo>
                        <a:pt x="14288" y="1460"/>
                        <a:pt x="11497" y="0"/>
                        <a:pt x="855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" name="Google Shape;402;g358fe18d560_3_382"/>
                <p:cNvSpPr/>
                <p:nvPr/>
              </p:nvSpPr>
              <p:spPr>
                <a:xfrm>
                  <a:off x="6118900" y="3342925"/>
                  <a:ext cx="1518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3" h="722" extrusionOk="0">
                      <a:moveTo>
                        <a:pt x="1089" y="0"/>
                      </a:moveTo>
                      <a:cubicBezTo>
                        <a:pt x="433" y="0"/>
                        <a:pt x="13" y="19"/>
                        <a:pt x="1" y="19"/>
                      </a:cubicBezTo>
                      <a:lnTo>
                        <a:pt x="13" y="293"/>
                      </a:lnTo>
                      <a:cubicBezTo>
                        <a:pt x="25" y="293"/>
                        <a:pt x="400" y="277"/>
                        <a:pt x="995" y="277"/>
                      </a:cubicBezTo>
                      <a:cubicBezTo>
                        <a:pt x="2184" y="277"/>
                        <a:pt x="4247" y="341"/>
                        <a:pt x="6025" y="722"/>
                      </a:cubicBezTo>
                      <a:lnTo>
                        <a:pt x="6073" y="436"/>
                      </a:lnTo>
                      <a:cubicBezTo>
                        <a:pt x="4320" y="65"/>
                        <a:pt x="2301" y="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" name="Google Shape;403;g358fe18d560_3_382"/>
                <p:cNvSpPr/>
                <p:nvPr/>
              </p:nvSpPr>
              <p:spPr>
                <a:xfrm>
                  <a:off x="6029900" y="3733925"/>
                  <a:ext cx="302750" cy="2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10" h="9740" extrusionOk="0">
                      <a:moveTo>
                        <a:pt x="12109" y="0"/>
                      </a:moveTo>
                      <a:cubicBezTo>
                        <a:pt x="10693" y="72"/>
                        <a:pt x="2096" y="834"/>
                        <a:pt x="1" y="9680"/>
                      </a:cubicBezTo>
                      <a:lnTo>
                        <a:pt x="263" y="9740"/>
                      </a:lnTo>
                      <a:cubicBezTo>
                        <a:pt x="2323" y="1108"/>
                        <a:pt x="10716" y="346"/>
                        <a:pt x="12109" y="274"/>
                      </a:cubicBezTo>
                      <a:lnTo>
                        <a:pt x="1210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" name="Google Shape;404;g358fe18d560_3_382"/>
                <p:cNvSpPr/>
                <p:nvPr/>
              </p:nvSpPr>
              <p:spPr>
                <a:xfrm>
                  <a:off x="5594150" y="4131075"/>
                  <a:ext cx="277725" cy="14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9" h="5772" extrusionOk="0">
                      <a:moveTo>
                        <a:pt x="9236" y="0"/>
                      </a:moveTo>
                      <a:cubicBezTo>
                        <a:pt x="6724" y="0"/>
                        <a:pt x="2312" y="757"/>
                        <a:pt x="0" y="5653"/>
                      </a:cubicBezTo>
                      <a:lnTo>
                        <a:pt x="262" y="5772"/>
                      </a:lnTo>
                      <a:cubicBezTo>
                        <a:pt x="2509" y="1014"/>
                        <a:pt x="6795" y="279"/>
                        <a:pt x="9234" y="279"/>
                      </a:cubicBezTo>
                      <a:cubicBezTo>
                        <a:pt x="10311" y="279"/>
                        <a:pt x="11027" y="422"/>
                        <a:pt x="11049" y="426"/>
                      </a:cubicBezTo>
                      <a:lnTo>
                        <a:pt x="11109" y="152"/>
                      </a:lnTo>
                      <a:cubicBezTo>
                        <a:pt x="11087" y="148"/>
                        <a:pt x="10347" y="0"/>
                        <a:pt x="923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" name="Google Shape;405;g358fe18d560_3_382"/>
                <p:cNvSpPr/>
                <p:nvPr/>
              </p:nvSpPr>
              <p:spPr>
                <a:xfrm>
                  <a:off x="6049850" y="4242475"/>
                  <a:ext cx="282800" cy="16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2" h="6484" extrusionOk="0">
                      <a:moveTo>
                        <a:pt x="10908" y="1"/>
                      </a:moveTo>
                      <a:cubicBezTo>
                        <a:pt x="2825" y="1"/>
                        <a:pt x="36" y="6305"/>
                        <a:pt x="1" y="6364"/>
                      </a:cubicBezTo>
                      <a:lnTo>
                        <a:pt x="262" y="6483"/>
                      </a:lnTo>
                      <a:cubicBezTo>
                        <a:pt x="858" y="5257"/>
                        <a:pt x="1691" y="4161"/>
                        <a:pt x="2715" y="3257"/>
                      </a:cubicBezTo>
                      <a:cubicBezTo>
                        <a:pt x="4238" y="1883"/>
                        <a:pt x="6880" y="275"/>
                        <a:pt x="10923" y="275"/>
                      </a:cubicBezTo>
                      <a:cubicBezTo>
                        <a:pt x="11051" y="275"/>
                        <a:pt x="11180" y="277"/>
                        <a:pt x="11311" y="280"/>
                      </a:cubicBezTo>
                      <a:lnTo>
                        <a:pt x="11311" y="6"/>
                      </a:lnTo>
                      <a:cubicBezTo>
                        <a:pt x="11176" y="3"/>
                        <a:pt x="11041" y="1"/>
                        <a:pt x="1090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" name="Google Shape;406;g358fe18d560_3_382"/>
                <p:cNvSpPr/>
                <p:nvPr/>
              </p:nvSpPr>
              <p:spPr>
                <a:xfrm>
                  <a:off x="5968900" y="4295300"/>
                  <a:ext cx="117875" cy="6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5" h="2466" extrusionOk="0">
                      <a:moveTo>
                        <a:pt x="12" y="1"/>
                      </a:moveTo>
                      <a:lnTo>
                        <a:pt x="0" y="286"/>
                      </a:lnTo>
                      <a:cubicBezTo>
                        <a:pt x="24" y="286"/>
                        <a:pt x="3036" y="501"/>
                        <a:pt x="4489" y="2465"/>
                      </a:cubicBezTo>
                      <a:lnTo>
                        <a:pt x="4715" y="2298"/>
                      </a:lnTo>
                      <a:cubicBezTo>
                        <a:pt x="3191" y="227"/>
                        <a:pt x="143" y="12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" name="Google Shape;407;g358fe18d560_3_382"/>
                <p:cNvSpPr/>
                <p:nvPr/>
              </p:nvSpPr>
              <p:spPr>
                <a:xfrm>
                  <a:off x="5550975" y="4130700"/>
                  <a:ext cx="117900" cy="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2477" extrusionOk="0">
                      <a:moveTo>
                        <a:pt x="13" y="0"/>
                      </a:moveTo>
                      <a:lnTo>
                        <a:pt x="1" y="286"/>
                      </a:lnTo>
                      <a:cubicBezTo>
                        <a:pt x="36" y="286"/>
                        <a:pt x="3037" y="500"/>
                        <a:pt x="4501" y="2477"/>
                      </a:cubicBezTo>
                      <a:lnTo>
                        <a:pt x="4716" y="2298"/>
                      </a:lnTo>
                      <a:cubicBezTo>
                        <a:pt x="3192" y="227"/>
                        <a:pt x="144" y="12"/>
                        <a:pt x="1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" name="Google Shape;408;g358fe18d560_3_382"/>
                <p:cNvSpPr/>
                <p:nvPr/>
              </p:nvSpPr>
              <p:spPr>
                <a:xfrm>
                  <a:off x="5776600" y="4078600"/>
                  <a:ext cx="33075" cy="6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2442" extrusionOk="0">
                      <a:moveTo>
                        <a:pt x="1120" y="1"/>
                      </a:moveTo>
                      <a:cubicBezTo>
                        <a:pt x="1072" y="48"/>
                        <a:pt x="1" y="1132"/>
                        <a:pt x="108" y="2442"/>
                      </a:cubicBezTo>
                      <a:lnTo>
                        <a:pt x="394" y="2418"/>
                      </a:lnTo>
                      <a:cubicBezTo>
                        <a:pt x="286" y="1239"/>
                        <a:pt x="1310" y="203"/>
                        <a:pt x="1322" y="203"/>
                      </a:cubicBezTo>
                      <a:lnTo>
                        <a:pt x="112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" name="Google Shape;409;g358fe18d560_3_382"/>
                <p:cNvSpPr/>
                <p:nvPr/>
              </p:nvSpPr>
              <p:spPr>
                <a:xfrm>
                  <a:off x="3053950" y="3973825"/>
                  <a:ext cx="121450" cy="1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8" h="7240" extrusionOk="0">
                      <a:moveTo>
                        <a:pt x="4715" y="1"/>
                      </a:moveTo>
                      <a:cubicBezTo>
                        <a:pt x="4679" y="25"/>
                        <a:pt x="679" y="2299"/>
                        <a:pt x="0" y="7204"/>
                      </a:cubicBezTo>
                      <a:lnTo>
                        <a:pt x="274" y="7240"/>
                      </a:lnTo>
                      <a:cubicBezTo>
                        <a:pt x="941" y="2477"/>
                        <a:pt x="4810" y="263"/>
                        <a:pt x="4858" y="239"/>
                      </a:cubicBezTo>
                      <a:lnTo>
                        <a:pt x="471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" name="Google Shape;410;g358fe18d560_3_382"/>
                <p:cNvSpPr/>
                <p:nvPr/>
              </p:nvSpPr>
              <p:spPr>
                <a:xfrm>
                  <a:off x="2577400" y="3874725"/>
                  <a:ext cx="142600" cy="28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4" h="11204" extrusionOk="0">
                      <a:moveTo>
                        <a:pt x="203" y="0"/>
                      </a:moveTo>
                      <a:lnTo>
                        <a:pt x="0" y="191"/>
                      </a:lnTo>
                      <a:cubicBezTo>
                        <a:pt x="48" y="238"/>
                        <a:pt x="4286" y="4512"/>
                        <a:pt x="5429" y="11204"/>
                      </a:cubicBezTo>
                      <a:lnTo>
                        <a:pt x="5703" y="11168"/>
                      </a:lnTo>
                      <a:cubicBezTo>
                        <a:pt x="4548" y="4382"/>
                        <a:pt x="238" y="36"/>
                        <a:pt x="20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" name="Google Shape;411;g358fe18d560_3_382"/>
                <p:cNvSpPr/>
                <p:nvPr/>
              </p:nvSpPr>
              <p:spPr>
                <a:xfrm>
                  <a:off x="2566075" y="4147200"/>
                  <a:ext cx="328650" cy="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46" h="2722" extrusionOk="0">
                      <a:moveTo>
                        <a:pt x="7538" y="1"/>
                      </a:moveTo>
                      <a:cubicBezTo>
                        <a:pt x="2751" y="1"/>
                        <a:pt x="36" y="2484"/>
                        <a:pt x="1" y="2519"/>
                      </a:cubicBezTo>
                      <a:lnTo>
                        <a:pt x="203" y="2722"/>
                      </a:lnTo>
                      <a:cubicBezTo>
                        <a:pt x="203" y="2710"/>
                        <a:pt x="1394" y="1603"/>
                        <a:pt x="3561" y="900"/>
                      </a:cubicBezTo>
                      <a:cubicBezTo>
                        <a:pt x="4575" y="564"/>
                        <a:pt x="5907" y="279"/>
                        <a:pt x="7516" y="279"/>
                      </a:cubicBezTo>
                      <a:cubicBezTo>
                        <a:pt x="9100" y="279"/>
                        <a:pt x="10953" y="555"/>
                        <a:pt x="13038" y="1329"/>
                      </a:cubicBezTo>
                      <a:lnTo>
                        <a:pt x="13145" y="1067"/>
                      </a:lnTo>
                      <a:cubicBezTo>
                        <a:pt x="11050" y="291"/>
                        <a:pt x="9173" y="1"/>
                        <a:pt x="753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" name="Google Shape;412;g358fe18d560_3_382"/>
                <p:cNvSpPr/>
                <p:nvPr/>
              </p:nvSpPr>
              <p:spPr>
                <a:xfrm>
                  <a:off x="2086850" y="3969875"/>
                  <a:ext cx="265825" cy="1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3" h="5410" extrusionOk="0">
                      <a:moveTo>
                        <a:pt x="5422" y="1"/>
                      </a:moveTo>
                      <a:cubicBezTo>
                        <a:pt x="5177" y="1"/>
                        <a:pt x="4929" y="17"/>
                        <a:pt x="4680" y="52"/>
                      </a:cubicBezTo>
                      <a:cubicBezTo>
                        <a:pt x="2001" y="409"/>
                        <a:pt x="1" y="2707"/>
                        <a:pt x="1" y="5409"/>
                      </a:cubicBezTo>
                      <a:lnTo>
                        <a:pt x="286" y="5409"/>
                      </a:lnTo>
                      <a:cubicBezTo>
                        <a:pt x="275" y="2838"/>
                        <a:pt x="2180" y="671"/>
                        <a:pt x="4716" y="325"/>
                      </a:cubicBezTo>
                      <a:cubicBezTo>
                        <a:pt x="4955" y="292"/>
                        <a:pt x="5193" y="276"/>
                        <a:pt x="5429" y="276"/>
                      </a:cubicBezTo>
                      <a:cubicBezTo>
                        <a:pt x="7702" y="276"/>
                        <a:pt x="9744" y="1795"/>
                        <a:pt x="10359" y="4028"/>
                      </a:cubicBezTo>
                      <a:lnTo>
                        <a:pt x="10633" y="3957"/>
                      </a:lnTo>
                      <a:cubicBezTo>
                        <a:pt x="9974" y="1592"/>
                        <a:pt x="7817" y="1"/>
                        <a:pt x="542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" name="Google Shape;413;g358fe18d560_3_382"/>
                <p:cNvSpPr/>
                <p:nvPr/>
              </p:nvSpPr>
              <p:spPr>
                <a:xfrm>
                  <a:off x="4647000" y="4078925"/>
                  <a:ext cx="412875" cy="2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5" h="9787" extrusionOk="0">
                      <a:moveTo>
                        <a:pt x="7555" y="1"/>
                      </a:moveTo>
                      <a:cubicBezTo>
                        <a:pt x="4397" y="1"/>
                        <a:pt x="1411" y="1795"/>
                        <a:pt x="0" y="4786"/>
                      </a:cubicBezTo>
                      <a:lnTo>
                        <a:pt x="250" y="4905"/>
                      </a:lnTo>
                      <a:cubicBezTo>
                        <a:pt x="1614" y="2017"/>
                        <a:pt x="4502" y="274"/>
                        <a:pt x="7556" y="274"/>
                      </a:cubicBezTo>
                      <a:cubicBezTo>
                        <a:pt x="8368" y="274"/>
                        <a:pt x="9192" y="397"/>
                        <a:pt x="10002" y="655"/>
                      </a:cubicBezTo>
                      <a:cubicBezTo>
                        <a:pt x="13847" y="1869"/>
                        <a:pt x="16205" y="5750"/>
                        <a:pt x="15526" y="9739"/>
                      </a:cubicBezTo>
                      <a:lnTo>
                        <a:pt x="15800" y="9787"/>
                      </a:lnTo>
                      <a:cubicBezTo>
                        <a:pt x="16514" y="5667"/>
                        <a:pt x="14062" y="1655"/>
                        <a:pt x="10085" y="393"/>
                      </a:cubicBezTo>
                      <a:cubicBezTo>
                        <a:pt x="9247" y="127"/>
                        <a:pt x="8395" y="1"/>
                        <a:pt x="75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" name="Google Shape;414;g358fe18d560_3_382"/>
                <p:cNvSpPr/>
                <p:nvPr/>
              </p:nvSpPr>
              <p:spPr>
                <a:xfrm>
                  <a:off x="3960900" y="4008350"/>
                  <a:ext cx="125925" cy="14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5883" extrusionOk="0">
                      <a:moveTo>
                        <a:pt x="4894" y="1"/>
                      </a:moveTo>
                      <a:cubicBezTo>
                        <a:pt x="4846" y="25"/>
                        <a:pt x="1155" y="2394"/>
                        <a:pt x="0" y="5799"/>
                      </a:cubicBezTo>
                      <a:lnTo>
                        <a:pt x="262" y="5883"/>
                      </a:lnTo>
                      <a:cubicBezTo>
                        <a:pt x="1394" y="2585"/>
                        <a:pt x="5001" y="263"/>
                        <a:pt x="5037" y="239"/>
                      </a:cubicBezTo>
                      <a:lnTo>
                        <a:pt x="489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" name="Google Shape;415;g358fe18d560_3_382"/>
                <p:cNvSpPr/>
                <p:nvPr/>
              </p:nvSpPr>
              <p:spPr>
                <a:xfrm>
                  <a:off x="4349050" y="3978300"/>
                  <a:ext cx="1747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5954" extrusionOk="0">
                      <a:moveTo>
                        <a:pt x="107" y="0"/>
                      </a:moveTo>
                      <a:lnTo>
                        <a:pt x="0" y="262"/>
                      </a:lnTo>
                      <a:cubicBezTo>
                        <a:pt x="48" y="274"/>
                        <a:pt x="4298" y="1965"/>
                        <a:pt x="6751" y="5954"/>
                      </a:cubicBezTo>
                      <a:lnTo>
                        <a:pt x="6989" y="5811"/>
                      </a:lnTo>
                      <a:cubicBezTo>
                        <a:pt x="4477" y="1739"/>
                        <a:pt x="143" y="12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" name="Google Shape;416;g358fe18d560_3_382"/>
                <p:cNvSpPr/>
                <p:nvPr/>
              </p:nvSpPr>
              <p:spPr>
                <a:xfrm>
                  <a:off x="4423450" y="4191275"/>
                  <a:ext cx="390550" cy="13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2" h="5329" extrusionOk="0">
                      <a:moveTo>
                        <a:pt x="6592" y="0"/>
                      </a:moveTo>
                      <a:cubicBezTo>
                        <a:pt x="3992" y="0"/>
                        <a:pt x="1554" y="937"/>
                        <a:pt x="1" y="2590"/>
                      </a:cubicBezTo>
                      <a:lnTo>
                        <a:pt x="215" y="2780"/>
                      </a:lnTo>
                      <a:cubicBezTo>
                        <a:pt x="1708" y="1187"/>
                        <a:pt x="4070" y="277"/>
                        <a:pt x="6590" y="277"/>
                      </a:cubicBezTo>
                      <a:cubicBezTo>
                        <a:pt x="7065" y="277"/>
                        <a:pt x="7545" y="309"/>
                        <a:pt x="8026" y="375"/>
                      </a:cubicBezTo>
                      <a:cubicBezTo>
                        <a:pt x="11276" y="816"/>
                        <a:pt x="13955" y="2626"/>
                        <a:pt x="15384" y="5328"/>
                      </a:cubicBezTo>
                      <a:lnTo>
                        <a:pt x="15622" y="5197"/>
                      </a:lnTo>
                      <a:cubicBezTo>
                        <a:pt x="14157" y="2411"/>
                        <a:pt x="11407" y="542"/>
                        <a:pt x="8073" y="102"/>
                      </a:cubicBezTo>
                      <a:cubicBezTo>
                        <a:pt x="7577" y="34"/>
                        <a:pt x="7081" y="0"/>
                        <a:pt x="65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" name="Google Shape;417;g358fe18d560_3_382"/>
                <p:cNvSpPr/>
                <p:nvPr/>
              </p:nvSpPr>
              <p:spPr>
                <a:xfrm>
                  <a:off x="3413500" y="3986025"/>
                  <a:ext cx="72075" cy="15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3" h="6157" extrusionOk="0">
                      <a:moveTo>
                        <a:pt x="2644" y="1"/>
                      </a:moveTo>
                      <a:cubicBezTo>
                        <a:pt x="2620" y="37"/>
                        <a:pt x="739" y="2847"/>
                        <a:pt x="1" y="6085"/>
                      </a:cubicBezTo>
                      <a:lnTo>
                        <a:pt x="275" y="6156"/>
                      </a:lnTo>
                      <a:cubicBezTo>
                        <a:pt x="1001" y="2966"/>
                        <a:pt x="2858" y="191"/>
                        <a:pt x="2882" y="168"/>
                      </a:cubicBezTo>
                      <a:lnTo>
                        <a:pt x="264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" name="Google Shape;418;g358fe18d560_3_382"/>
                <p:cNvSpPr/>
                <p:nvPr/>
              </p:nvSpPr>
              <p:spPr>
                <a:xfrm>
                  <a:off x="3261100" y="4132950"/>
                  <a:ext cx="271500" cy="11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0" h="4423" extrusionOk="0">
                      <a:moveTo>
                        <a:pt x="4374" y="0"/>
                      </a:moveTo>
                      <a:cubicBezTo>
                        <a:pt x="2176" y="0"/>
                        <a:pt x="286" y="873"/>
                        <a:pt x="1" y="1375"/>
                      </a:cubicBezTo>
                      <a:lnTo>
                        <a:pt x="251" y="1518"/>
                      </a:lnTo>
                      <a:cubicBezTo>
                        <a:pt x="469" y="1128"/>
                        <a:pt x="2285" y="275"/>
                        <a:pt x="4417" y="275"/>
                      </a:cubicBezTo>
                      <a:cubicBezTo>
                        <a:pt x="4500" y="275"/>
                        <a:pt x="4584" y="277"/>
                        <a:pt x="4668" y="279"/>
                      </a:cubicBezTo>
                      <a:cubicBezTo>
                        <a:pt x="6514" y="351"/>
                        <a:pt x="9050" y="1125"/>
                        <a:pt x="10597" y="4423"/>
                      </a:cubicBezTo>
                      <a:lnTo>
                        <a:pt x="10859" y="4304"/>
                      </a:lnTo>
                      <a:cubicBezTo>
                        <a:pt x="9252" y="875"/>
                        <a:pt x="6609" y="77"/>
                        <a:pt x="4668" y="6"/>
                      </a:cubicBezTo>
                      <a:cubicBezTo>
                        <a:pt x="4570" y="2"/>
                        <a:pt x="4472" y="0"/>
                        <a:pt x="437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19" name="Google Shape;419;g358fe18d560_3_382"/>
            <p:cNvGrpSpPr/>
            <p:nvPr/>
          </p:nvGrpSpPr>
          <p:grpSpPr>
            <a:xfrm>
              <a:off x="0" y="3185737"/>
              <a:ext cx="9144017" cy="1977469"/>
              <a:chOff x="0" y="3174687"/>
              <a:chExt cx="9144017" cy="1977469"/>
            </a:xfrm>
          </p:grpSpPr>
          <p:sp>
            <p:nvSpPr>
              <p:cNvPr id="420" name="Google Shape;420;g358fe18d560_3_382"/>
              <p:cNvSpPr/>
              <p:nvPr/>
            </p:nvSpPr>
            <p:spPr>
              <a:xfrm>
                <a:off x="0" y="3174687"/>
                <a:ext cx="9144014" cy="1977466"/>
              </a:xfrm>
              <a:custGeom>
                <a:avLst/>
                <a:gdLst/>
                <a:ahLst/>
                <a:cxnLst/>
                <a:rect l="l" t="t" r="r" b="b"/>
                <a:pathLst>
                  <a:path w="210813" h="45590" extrusionOk="0">
                    <a:moveTo>
                      <a:pt x="210812" y="1"/>
                    </a:moveTo>
                    <a:cubicBezTo>
                      <a:pt x="204573" y="489"/>
                      <a:pt x="199680" y="5537"/>
                      <a:pt x="199370" y="11788"/>
                    </a:cubicBezTo>
                    <a:cubicBezTo>
                      <a:pt x="198644" y="11693"/>
                      <a:pt x="197906" y="11645"/>
                      <a:pt x="197168" y="11645"/>
                    </a:cubicBezTo>
                    <a:cubicBezTo>
                      <a:pt x="189333" y="11645"/>
                      <a:pt x="182392" y="16658"/>
                      <a:pt x="179939" y="24087"/>
                    </a:cubicBezTo>
                    <a:cubicBezTo>
                      <a:pt x="178503" y="23362"/>
                      <a:pt x="176997" y="23026"/>
                      <a:pt x="175525" y="23026"/>
                    </a:cubicBezTo>
                    <a:cubicBezTo>
                      <a:pt x="170907" y="23026"/>
                      <a:pt x="166622" y="26334"/>
                      <a:pt x="165854" y="31326"/>
                    </a:cubicBezTo>
                    <a:cubicBezTo>
                      <a:pt x="164327" y="30855"/>
                      <a:pt x="162763" y="30626"/>
                      <a:pt x="161212" y="30626"/>
                    </a:cubicBezTo>
                    <a:cubicBezTo>
                      <a:pt x="157116" y="30626"/>
                      <a:pt x="153111" y="32225"/>
                      <a:pt x="150114" y="35196"/>
                    </a:cubicBezTo>
                    <a:cubicBezTo>
                      <a:pt x="149733" y="34958"/>
                      <a:pt x="149352" y="34731"/>
                      <a:pt x="148959" y="34517"/>
                    </a:cubicBezTo>
                    <a:cubicBezTo>
                      <a:pt x="146184" y="32582"/>
                      <a:pt x="143017" y="31658"/>
                      <a:pt x="139886" y="31658"/>
                    </a:cubicBezTo>
                    <a:cubicBezTo>
                      <a:pt x="134581" y="31658"/>
                      <a:pt x="129379" y="34310"/>
                      <a:pt x="126361" y="39184"/>
                    </a:cubicBezTo>
                    <a:cubicBezTo>
                      <a:pt x="124571" y="38080"/>
                      <a:pt x="122548" y="37532"/>
                      <a:pt x="120529" y="37532"/>
                    </a:cubicBezTo>
                    <a:cubicBezTo>
                      <a:pt x="118238" y="37532"/>
                      <a:pt x="115951" y="38238"/>
                      <a:pt x="114014" y="39637"/>
                    </a:cubicBezTo>
                    <a:cubicBezTo>
                      <a:pt x="111038" y="35771"/>
                      <a:pt x="106664" y="33866"/>
                      <a:pt x="102302" y="33866"/>
                    </a:cubicBezTo>
                    <a:cubicBezTo>
                      <a:pt x="97554" y="33866"/>
                      <a:pt x="92820" y="36123"/>
                      <a:pt x="89916" y="40565"/>
                    </a:cubicBezTo>
                    <a:cubicBezTo>
                      <a:pt x="87927" y="39321"/>
                      <a:pt x="85653" y="38683"/>
                      <a:pt x="83367" y="38683"/>
                    </a:cubicBezTo>
                    <a:cubicBezTo>
                      <a:pt x="81999" y="38683"/>
                      <a:pt x="80627" y="38911"/>
                      <a:pt x="79308" y="39375"/>
                    </a:cubicBezTo>
                    <a:cubicBezTo>
                      <a:pt x="76282" y="34325"/>
                      <a:pt x="71001" y="31649"/>
                      <a:pt x="65657" y="31649"/>
                    </a:cubicBezTo>
                    <a:cubicBezTo>
                      <a:pt x="61791" y="31649"/>
                      <a:pt x="57892" y="33050"/>
                      <a:pt x="54793" y="35970"/>
                    </a:cubicBezTo>
                    <a:cubicBezTo>
                      <a:pt x="53402" y="33870"/>
                      <a:pt x="51127" y="32761"/>
                      <a:pt x="48825" y="32761"/>
                    </a:cubicBezTo>
                    <a:cubicBezTo>
                      <a:pt x="47184" y="32761"/>
                      <a:pt x="45530" y="33324"/>
                      <a:pt x="44172" y="34493"/>
                    </a:cubicBezTo>
                    <a:cubicBezTo>
                      <a:pt x="43052" y="28577"/>
                      <a:pt x="37904" y="24757"/>
                      <a:pt x="32422" y="24757"/>
                    </a:cubicBezTo>
                    <a:cubicBezTo>
                      <a:pt x="30447" y="24757"/>
                      <a:pt x="28428" y="25253"/>
                      <a:pt x="26539" y="26326"/>
                    </a:cubicBezTo>
                    <a:cubicBezTo>
                      <a:pt x="23170" y="19301"/>
                      <a:pt x="16312" y="14598"/>
                      <a:pt x="8549" y="13979"/>
                    </a:cubicBezTo>
                    <a:cubicBezTo>
                      <a:pt x="10716" y="7680"/>
                      <a:pt x="6596" y="977"/>
                      <a:pt x="0" y="72"/>
                    </a:cubicBezTo>
                    <a:lnTo>
                      <a:pt x="0" y="45590"/>
                    </a:lnTo>
                    <a:lnTo>
                      <a:pt x="210812" y="45590"/>
                    </a:lnTo>
                    <a:lnTo>
                      <a:pt x="210812" y="1"/>
                    </a:ln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21" name="Google Shape;421;g358fe18d560_3_382"/>
              <p:cNvGrpSpPr/>
              <p:nvPr/>
            </p:nvGrpSpPr>
            <p:grpSpPr>
              <a:xfrm>
                <a:off x="3" y="3685994"/>
                <a:ext cx="9144014" cy="1466162"/>
                <a:chOff x="1212350" y="1446150"/>
                <a:chExt cx="5270325" cy="845050"/>
              </a:xfrm>
            </p:grpSpPr>
            <p:sp>
              <p:nvSpPr>
                <p:cNvPr id="422" name="Google Shape;422;g358fe18d560_3_382"/>
                <p:cNvSpPr/>
                <p:nvPr/>
              </p:nvSpPr>
              <p:spPr>
                <a:xfrm>
                  <a:off x="6191250" y="1446150"/>
                  <a:ext cx="61925" cy="19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7823" extrusionOk="0">
                      <a:moveTo>
                        <a:pt x="83" y="0"/>
                      </a:moveTo>
                      <a:cubicBezTo>
                        <a:pt x="83" y="36"/>
                        <a:pt x="0" y="4394"/>
                        <a:pt x="2250" y="7823"/>
                      </a:cubicBezTo>
                      <a:lnTo>
                        <a:pt x="2477" y="7668"/>
                      </a:lnTo>
                      <a:cubicBezTo>
                        <a:pt x="286" y="4322"/>
                        <a:pt x="357" y="48"/>
                        <a:pt x="35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" name="Google Shape;423;g358fe18d560_3_382"/>
                <p:cNvSpPr/>
                <p:nvPr/>
              </p:nvSpPr>
              <p:spPr>
                <a:xfrm>
                  <a:off x="5709325" y="1750350"/>
                  <a:ext cx="130400" cy="1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7240" extrusionOk="0">
                      <a:moveTo>
                        <a:pt x="108" y="0"/>
                      </a:moveTo>
                      <a:lnTo>
                        <a:pt x="1" y="262"/>
                      </a:lnTo>
                      <a:cubicBezTo>
                        <a:pt x="48" y="286"/>
                        <a:pt x="4418" y="2167"/>
                        <a:pt x="4942" y="7239"/>
                      </a:cubicBezTo>
                      <a:lnTo>
                        <a:pt x="5216" y="7215"/>
                      </a:lnTo>
                      <a:cubicBezTo>
                        <a:pt x="4680" y="1977"/>
                        <a:pt x="156" y="24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" name="Google Shape;424;g358fe18d560_3_382"/>
                <p:cNvSpPr/>
                <p:nvPr/>
              </p:nvSpPr>
              <p:spPr>
                <a:xfrm>
                  <a:off x="5357500" y="1931025"/>
                  <a:ext cx="132475" cy="10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9" h="4001" extrusionOk="0">
                      <a:moveTo>
                        <a:pt x="84" y="0"/>
                      </a:moveTo>
                      <a:lnTo>
                        <a:pt x="1" y="274"/>
                      </a:lnTo>
                      <a:cubicBezTo>
                        <a:pt x="36" y="286"/>
                        <a:pt x="3489" y="1429"/>
                        <a:pt x="5061" y="4001"/>
                      </a:cubicBezTo>
                      <a:lnTo>
                        <a:pt x="5299" y="3846"/>
                      </a:lnTo>
                      <a:cubicBezTo>
                        <a:pt x="3668" y="1203"/>
                        <a:pt x="239" y="48"/>
                        <a:pt x="8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" name="Google Shape;425;g358fe18d560_3_382"/>
                <p:cNvSpPr/>
                <p:nvPr/>
              </p:nvSpPr>
              <p:spPr>
                <a:xfrm>
                  <a:off x="5395300" y="1991925"/>
                  <a:ext cx="399775" cy="16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5" extrusionOk="0">
                      <a:moveTo>
                        <a:pt x="8515" y="0"/>
                      </a:moveTo>
                      <a:cubicBezTo>
                        <a:pt x="8100" y="0"/>
                        <a:pt x="7682" y="29"/>
                        <a:pt x="7264" y="88"/>
                      </a:cubicBezTo>
                      <a:cubicBezTo>
                        <a:pt x="3823" y="577"/>
                        <a:pt x="989" y="3017"/>
                        <a:pt x="1" y="6351"/>
                      </a:cubicBezTo>
                      <a:lnTo>
                        <a:pt x="275" y="6435"/>
                      </a:lnTo>
                      <a:cubicBezTo>
                        <a:pt x="1227" y="3208"/>
                        <a:pt x="3977" y="839"/>
                        <a:pt x="7311" y="362"/>
                      </a:cubicBezTo>
                      <a:cubicBezTo>
                        <a:pt x="7709" y="307"/>
                        <a:pt x="8107" y="279"/>
                        <a:pt x="8502" y="279"/>
                      </a:cubicBezTo>
                      <a:cubicBezTo>
                        <a:pt x="11402" y="279"/>
                        <a:pt x="14149" y="1750"/>
                        <a:pt x="15753" y="4244"/>
                      </a:cubicBezTo>
                      <a:lnTo>
                        <a:pt x="15991" y="4089"/>
                      </a:lnTo>
                      <a:cubicBezTo>
                        <a:pt x="14338" y="1516"/>
                        <a:pt x="11510" y="0"/>
                        <a:pt x="851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" name="Google Shape;426;g358fe18d560_3_382"/>
                <p:cNvSpPr/>
                <p:nvPr/>
              </p:nvSpPr>
              <p:spPr>
                <a:xfrm>
                  <a:off x="6172200" y="1713175"/>
                  <a:ext cx="310475" cy="14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5726" extrusionOk="0">
                      <a:moveTo>
                        <a:pt x="9963" y="1"/>
                      </a:moveTo>
                      <a:cubicBezTo>
                        <a:pt x="7017" y="1"/>
                        <a:pt x="2496" y="858"/>
                        <a:pt x="0" y="5607"/>
                      </a:cubicBezTo>
                      <a:lnTo>
                        <a:pt x="238" y="5726"/>
                      </a:lnTo>
                      <a:cubicBezTo>
                        <a:pt x="2663" y="1114"/>
                        <a:pt x="7061" y="276"/>
                        <a:pt x="9938" y="276"/>
                      </a:cubicBezTo>
                      <a:cubicBezTo>
                        <a:pt x="11072" y="276"/>
                        <a:pt x="11970" y="406"/>
                        <a:pt x="12418" y="487"/>
                      </a:cubicBezTo>
                      <a:lnTo>
                        <a:pt x="12418" y="201"/>
                      </a:lnTo>
                      <a:cubicBezTo>
                        <a:pt x="11945" y="120"/>
                        <a:pt x="11064" y="1"/>
                        <a:pt x="996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" name="Google Shape;427;g358fe18d560_3_382"/>
                <p:cNvSpPr/>
                <p:nvPr/>
              </p:nvSpPr>
              <p:spPr>
                <a:xfrm>
                  <a:off x="6065925" y="1838950"/>
                  <a:ext cx="174750" cy="9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743" extrusionOk="0">
                      <a:moveTo>
                        <a:pt x="1631" y="0"/>
                      </a:moveTo>
                      <a:cubicBezTo>
                        <a:pt x="1096" y="0"/>
                        <a:pt x="549" y="67"/>
                        <a:pt x="0" y="207"/>
                      </a:cubicBezTo>
                      <a:lnTo>
                        <a:pt x="72" y="481"/>
                      </a:lnTo>
                      <a:cubicBezTo>
                        <a:pt x="563" y="356"/>
                        <a:pt x="1077" y="293"/>
                        <a:pt x="1593" y="293"/>
                      </a:cubicBezTo>
                      <a:cubicBezTo>
                        <a:pt x="3778" y="293"/>
                        <a:pt x="6003" y="1422"/>
                        <a:pt x="6716" y="3743"/>
                      </a:cubicBezTo>
                      <a:lnTo>
                        <a:pt x="6989" y="3660"/>
                      </a:lnTo>
                      <a:cubicBezTo>
                        <a:pt x="6304" y="1427"/>
                        <a:pt x="4106" y="0"/>
                        <a:pt x="163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" name="Google Shape;428;g358fe18d560_3_382"/>
                <p:cNvSpPr/>
                <p:nvPr/>
              </p:nvSpPr>
              <p:spPr>
                <a:xfrm>
                  <a:off x="6254925" y="2155675"/>
                  <a:ext cx="227750" cy="13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0" h="5421" extrusionOk="0">
                      <a:moveTo>
                        <a:pt x="8855" y="0"/>
                      </a:moveTo>
                      <a:cubicBezTo>
                        <a:pt x="7177" y="0"/>
                        <a:pt x="1903" y="413"/>
                        <a:pt x="1" y="5421"/>
                      </a:cubicBezTo>
                      <a:lnTo>
                        <a:pt x="299" y="5421"/>
                      </a:lnTo>
                      <a:cubicBezTo>
                        <a:pt x="2179" y="675"/>
                        <a:pt x="7216" y="286"/>
                        <a:pt x="8841" y="286"/>
                      </a:cubicBezTo>
                      <a:cubicBezTo>
                        <a:pt x="8945" y="286"/>
                        <a:pt x="9035" y="287"/>
                        <a:pt x="9109" y="289"/>
                      </a:cubicBezTo>
                      <a:lnTo>
                        <a:pt x="9109" y="4"/>
                      </a:lnTo>
                      <a:cubicBezTo>
                        <a:pt x="9038" y="2"/>
                        <a:pt x="8952" y="0"/>
                        <a:pt x="885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" name="Google Shape;429;g358fe18d560_3_382"/>
                <p:cNvSpPr/>
                <p:nvPr/>
              </p:nvSpPr>
              <p:spPr>
                <a:xfrm>
                  <a:off x="1408200" y="2127750"/>
                  <a:ext cx="217325" cy="4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3" h="1847" extrusionOk="0">
                      <a:moveTo>
                        <a:pt x="4778" y="0"/>
                      </a:moveTo>
                      <a:cubicBezTo>
                        <a:pt x="3422" y="0"/>
                        <a:pt x="1789" y="389"/>
                        <a:pt x="0" y="1609"/>
                      </a:cubicBezTo>
                      <a:lnTo>
                        <a:pt x="167" y="1847"/>
                      </a:lnTo>
                      <a:cubicBezTo>
                        <a:pt x="1897" y="658"/>
                        <a:pt x="3477" y="281"/>
                        <a:pt x="4785" y="281"/>
                      </a:cubicBezTo>
                      <a:cubicBezTo>
                        <a:pt x="7042" y="281"/>
                        <a:pt x="8491" y="1403"/>
                        <a:pt x="8513" y="1418"/>
                      </a:cubicBezTo>
                      <a:lnTo>
                        <a:pt x="8692" y="1204"/>
                      </a:lnTo>
                      <a:cubicBezTo>
                        <a:pt x="8662" y="1181"/>
                        <a:pt x="7141" y="0"/>
                        <a:pt x="477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0" name="Google Shape;430;g358fe18d560_3_382"/>
                <p:cNvSpPr/>
                <p:nvPr/>
              </p:nvSpPr>
              <p:spPr>
                <a:xfrm>
                  <a:off x="1642150" y="1808000"/>
                  <a:ext cx="398600" cy="16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4" h="6589" extrusionOk="0">
                      <a:moveTo>
                        <a:pt x="7392" y="0"/>
                      </a:moveTo>
                      <a:cubicBezTo>
                        <a:pt x="4451" y="0"/>
                        <a:pt x="1657" y="1469"/>
                        <a:pt x="1" y="3969"/>
                      </a:cubicBezTo>
                      <a:lnTo>
                        <a:pt x="227" y="4124"/>
                      </a:lnTo>
                      <a:cubicBezTo>
                        <a:pt x="1839" y="1701"/>
                        <a:pt x="4539" y="287"/>
                        <a:pt x="7382" y="287"/>
                      </a:cubicBezTo>
                      <a:cubicBezTo>
                        <a:pt x="7837" y="287"/>
                        <a:pt x="8294" y="323"/>
                        <a:pt x="8752" y="397"/>
                      </a:cubicBezTo>
                      <a:cubicBezTo>
                        <a:pt x="12074" y="933"/>
                        <a:pt x="14776" y="3350"/>
                        <a:pt x="15669" y="6588"/>
                      </a:cubicBezTo>
                      <a:lnTo>
                        <a:pt x="15943" y="6505"/>
                      </a:lnTo>
                      <a:cubicBezTo>
                        <a:pt x="15015" y="3159"/>
                        <a:pt x="12217" y="659"/>
                        <a:pt x="8788" y="111"/>
                      </a:cubicBezTo>
                      <a:cubicBezTo>
                        <a:pt x="8321" y="37"/>
                        <a:pt x="7855" y="0"/>
                        <a:pt x="73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1" name="Google Shape;431;g358fe18d560_3_382"/>
                <p:cNvSpPr/>
                <p:nvPr/>
              </p:nvSpPr>
              <p:spPr>
                <a:xfrm>
                  <a:off x="1274550" y="1497150"/>
                  <a:ext cx="151525" cy="1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" h="711" extrusionOk="0">
                      <a:moveTo>
                        <a:pt x="4978" y="1"/>
                      </a:moveTo>
                      <a:cubicBezTo>
                        <a:pt x="3767" y="1"/>
                        <a:pt x="1746" y="66"/>
                        <a:pt x="1" y="437"/>
                      </a:cubicBezTo>
                      <a:lnTo>
                        <a:pt x="48" y="710"/>
                      </a:lnTo>
                      <a:cubicBezTo>
                        <a:pt x="1814" y="340"/>
                        <a:pt x="3861" y="277"/>
                        <a:pt x="5050" y="277"/>
                      </a:cubicBezTo>
                      <a:cubicBezTo>
                        <a:pt x="5657" y="277"/>
                        <a:pt x="6041" y="294"/>
                        <a:pt x="6049" y="294"/>
                      </a:cubicBezTo>
                      <a:lnTo>
                        <a:pt x="6061" y="20"/>
                      </a:lnTo>
                      <a:cubicBezTo>
                        <a:pt x="6052" y="20"/>
                        <a:pt x="5634" y="1"/>
                        <a:pt x="497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2" name="Google Shape;432;g358fe18d560_3_382"/>
                <p:cNvSpPr/>
                <p:nvPr/>
              </p:nvSpPr>
              <p:spPr>
                <a:xfrm>
                  <a:off x="1212350" y="1888150"/>
                  <a:ext cx="302725" cy="24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09" h="9741" extrusionOk="0">
                      <a:moveTo>
                        <a:pt x="0" y="1"/>
                      </a:moveTo>
                      <a:lnTo>
                        <a:pt x="0" y="275"/>
                      </a:lnTo>
                      <a:cubicBezTo>
                        <a:pt x="1393" y="346"/>
                        <a:pt x="9787" y="1108"/>
                        <a:pt x="11835" y="9740"/>
                      </a:cubicBezTo>
                      <a:lnTo>
                        <a:pt x="12109" y="9681"/>
                      </a:lnTo>
                      <a:cubicBezTo>
                        <a:pt x="10001" y="834"/>
                        <a:pt x="1405" y="7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" name="Google Shape;433;g358fe18d560_3_382"/>
                <p:cNvSpPr/>
                <p:nvPr/>
              </p:nvSpPr>
              <p:spPr>
                <a:xfrm>
                  <a:off x="5192300" y="2123900"/>
                  <a:ext cx="266125" cy="1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5" h="5418" extrusionOk="0">
                      <a:moveTo>
                        <a:pt x="5232" y="0"/>
                      </a:moveTo>
                      <a:cubicBezTo>
                        <a:pt x="2829" y="0"/>
                        <a:pt x="661" y="1594"/>
                        <a:pt x="1" y="3965"/>
                      </a:cubicBezTo>
                      <a:lnTo>
                        <a:pt x="274" y="4049"/>
                      </a:lnTo>
                      <a:cubicBezTo>
                        <a:pt x="902" y="1799"/>
                        <a:pt x="2943" y="287"/>
                        <a:pt x="5221" y="287"/>
                      </a:cubicBezTo>
                      <a:cubicBezTo>
                        <a:pt x="5452" y="287"/>
                        <a:pt x="5684" y="302"/>
                        <a:pt x="5918" y="334"/>
                      </a:cubicBezTo>
                      <a:cubicBezTo>
                        <a:pt x="8466" y="679"/>
                        <a:pt x="10359" y="2846"/>
                        <a:pt x="10359" y="5418"/>
                      </a:cubicBezTo>
                      <a:lnTo>
                        <a:pt x="10645" y="5418"/>
                      </a:lnTo>
                      <a:cubicBezTo>
                        <a:pt x="10633" y="2715"/>
                        <a:pt x="8633" y="417"/>
                        <a:pt x="5954" y="48"/>
                      </a:cubicBezTo>
                      <a:cubicBezTo>
                        <a:pt x="5712" y="16"/>
                        <a:pt x="5470" y="0"/>
                        <a:pt x="523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" name="Google Shape;434;g358fe18d560_3_382"/>
                <p:cNvSpPr/>
                <p:nvPr/>
              </p:nvSpPr>
              <p:spPr>
                <a:xfrm>
                  <a:off x="2332125" y="2163450"/>
                  <a:ext cx="180400" cy="8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6" h="3586" extrusionOk="0">
                      <a:moveTo>
                        <a:pt x="2267" y="0"/>
                      </a:moveTo>
                      <a:cubicBezTo>
                        <a:pt x="987" y="0"/>
                        <a:pt x="22" y="432"/>
                        <a:pt x="0" y="443"/>
                      </a:cubicBezTo>
                      <a:lnTo>
                        <a:pt x="108" y="693"/>
                      </a:lnTo>
                      <a:cubicBezTo>
                        <a:pt x="193" y="656"/>
                        <a:pt x="1096" y="254"/>
                        <a:pt x="2280" y="254"/>
                      </a:cubicBezTo>
                      <a:cubicBezTo>
                        <a:pt x="3751" y="254"/>
                        <a:pt x="5654" y="874"/>
                        <a:pt x="6954" y="3586"/>
                      </a:cubicBezTo>
                      <a:lnTo>
                        <a:pt x="7216" y="3467"/>
                      </a:lnTo>
                      <a:cubicBezTo>
                        <a:pt x="5855" y="641"/>
                        <a:pt x="3827" y="0"/>
                        <a:pt x="226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" name="Google Shape;435;g358fe18d560_3_382"/>
                <p:cNvSpPr/>
                <p:nvPr/>
              </p:nvSpPr>
              <p:spPr>
                <a:xfrm>
                  <a:off x="2472025" y="2048000"/>
                  <a:ext cx="112525" cy="15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1" h="6216" extrusionOk="0">
                      <a:moveTo>
                        <a:pt x="4322" y="1"/>
                      </a:moveTo>
                      <a:cubicBezTo>
                        <a:pt x="4299" y="12"/>
                        <a:pt x="1227" y="2560"/>
                        <a:pt x="0" y="6120"/>
                      </a:cubicBezTo>
                      <a:lnTo>
                        <a:pt x="262" y="6216"/>
                      </a:lnTo>
                      <a:cubicBezTo>
                        <a:pt x="1465" y="2727"/>
                        <a:pt x="4477" y="239"/>
                        <a:pt x="4501" y="215"/>
                      </a:cubicBezTo>
                      <a:lnTo>
                        <a:pt x="432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" name="Google Shape;436;g358fe18d560_3_382"/>
                <p:cNvSpPr/>
                <p:nvPr/>
              </p:nvSpPr>
              <p:spPr>
                <a:xfrm>
                  <a:off x="3075675" y="2132525"/>
                  <a:ext cx="120275" cy="9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1" h="3930" extrusionOk="0">
                      <a:moveTo>
                        <a:pt x="4703" y="1"/>
                      </a:moveTo>
                      <a:cubicBezTo>
                        <a:pt x="4679" y="13"/>
                        <a:pt x="1631" y="1275"/>
                        <a:pt x="0" y="3787"/>
                      </a:cubicBezTo>
                      <a:lnTo>
                        <a:pt x="227" y="3930"/>
                      </a:lnTo>
                      <a:cubicBezTo>
                        <a:pt x="1822" y="1501"/>
                        <a:pt x="4787" y="263"/>
                        <a:pt x="4810" y="263"/>
                      </a:cubicBezTo>
                      <a:lnTo>
                        <a:pt x="470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" name="Google Shape;437;g358fe18d560_3_382"/>
                <p:cNvSpPr/>
                <p:nvPr/>
              </p:nvSpPr>
              <p:spPr>
                <a:xfrm>
                  <a:off x="3458150" y="2162600"/>
                  <a:ext cx="78025" cy="7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1" h="3192" extrusionOk="0">
                      <a:moveTo>
                        <a:pt x="156" y="0"/>
                      </a:moveTo>
                      <a:lnTo>
                        <a:pt x="1" y="239"/>
                      </a:lnTo>
                      <a:cubicBezTo>
                        <a:pt x="13" y="250"/>
                        <a:pt x="1918" y="1596"/>
                        <a:pt x="2870" y="3191"/>
                      </a:cubicBezTo>
                      <a:lnTo>
                        <a:pt x="3120" y="3048"/>
                      </a:lnTo>
                      <a:cubicBezTo>
                        <a:pt x="2120" y="1393"/>
                        <a:pt x="239" y="60"/>
                        <a:pt x="1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8" name="Google Shape;438;g358fe18d560_3_382"/>
                <p:cNvSpPr/>
                <p:nvPr/>
              </p:nvSpPr>
              <p:spPr>
                <a:xfrm>
                  <a:off x="4001675" y="2139675"/>
                  <a:ext cx="63125" cy="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" h="2847" extrusionOk="0">
                      <a:moveTo>
                        <a:pt x="2346" y="1"/>
                      </a:moveTo>
                      <a:cubicBezTo>
                        <a:pt x="2287" y="48"/>
                        <a:pt x="834" y="1203"/>
                        <a:pt x="1" y="2703"/>
                      </a:cubicBezTo>
                      <a:lnTo>
                        <a:pt x="239" y="2846"/>
                      </a:lnTo>
                      <a:cubicBezTo>
                        <a:pt x="1060" y="1382"/>
                        <a:pt x="2501" y="227"/>
                        <a:pt x="2525" y="215"/>
                      </a:cubicBezTo>
                      <a:lnTo>
                        <a:pt x="234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9" name="Google Shape;439;g358fe18d560_3_382"/>
                <p:cNvSpPr/>
                <p:nvPr/>
              </p:nvSpPr>
              <p:spPr>
                <a:xfrm>
                  <a:off x="3928450" y="2204200"/>
                  <a:ext cx="136950" cy="5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8" h="2040" extrusionOk="0">
                      <a:moveTo>
                        <a:pt x="1931" y="1"/>
                      </a:moveTo>
                      <a:cubicBezTo>
                        <a:pt x="1320" y="1"/>
                        <a:pt x="676" y="128"/>
                        <a:pt x="1" y="384"/>
                      </a:cubicBezTo>
                      <a:lnTo>
                        <a:pt x="96" y="646"/>
                      </a:lnTo>
                      <a:cubicBezTo>
                        <a:pt x="750" y="398"/>
                        <a:pt x="1367" y="273"/>
                        <a:pt x="1948" y="273"/>
                      </a:cubicBezTo>
                      <a:cubicBezTo>
                        <a:pt x="3206" y="273"/>
                        <a:pt x="4298" y="858"/>
                        <a:pt x="5251" y="2039"/>
                      </a:cubicBezTo>
                      <a:lnTo>
                        <a:pt x="5478" y="1861"/>
                      </a:lnTo>
                      <a:cubicBezTo>
                        <a:pt x="4470" y="623"/>
                        <a:pt x="3281" y="1"/>
                        <a:pt x="193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" name="Google Shape;440;g358fe18d560_3_382"/>
                <p:cNvSpPr/>
                <p:nvPr/>
              </p:nvSpPr>
              <p:spPr>
                <a:xfrm>
                  <a:off x="4318675" y="2128975"/>
                  <a:ext cx="55700" cy="10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4108" extrusionOk="0">
                      <a:moveTo>
                        <a:pt x="2001" y="0"/>
                      </a:moveTo>
                      <a:cubicBezTo>
                        <a:pt x="1180" y="1262"/>
                        <a:pt x="513" y="2596"/>
                        <a:pt x="1" y="4012"/>
                      </a:cubicBezTo>
                      <a:lnTo>
                        <a:pt x="263" y="4108"/>
                      </a:lnTo>
                      <a:cubicBezTo>
                        <a:pt x="775" y="2715"/>
                        <a:pt x="1430" y="1393"/>
                        <a:pt x="2227" y="155"/>
                      </a:cubicBezTo>
                      <a:lnTo>
                        <a:pt x="200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" name="Google Shape;441;g358fe18d560_3_382"/>
                <p:cNvSpPr/>
                <p:nvPr/>
              </p:nvSpPr>
              <p:spPr>
                <a:xfrm>
                  <a:off x="4963100" y="2028350"/>
                  <a:ext cx="104800" cy="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3168" extrusionOk="0">
                      <a:moveTo>
                        <a:pt x="168" y="1"/>
                      </a:moveTo>
                      <a:lnTo>
                        <a:pt x="1" y="227"/>
                      </a:lnTo>
                      <a:lnTo>
                        <a:pt x="4037" y="3168"/>
                      </a:lnTo>
                      <a:lnTo>
                        <a:pt x="4192" y="2942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42" name="Google Shape;442;g358fe18d560_3_382"/>
            <p:cNvGrpSpPr/>
            <p:nvPr/>
          </p:nvGrpSpPr>
          <p:grpSpPr>
            <a:xfrm>
              <a:off x="7585444" y="1392708"/>
              <a:ext cx="1258318" cy="471355"/>
              <a:chOff x="6139625" y="939075"/>
              <a:chExt cx="1818642" cy="681247"/>
            </a:xfrm>
          </p:grpSpPr>
          <p:sp>
            <p:nvSpPr>
              <p:cNvPr id="443" name="Google Shape;443;g358fe18d560_3_382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g358fe18d560_3_382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g358fe18d560_3_382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g358fe18d560_3_382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7" name="Google Shape;447;g358fe18d560_3_382"/>
            <p:cNvGrpSpPr/>
            <p:nvPr/>
          </p:nvGrpSpPr>
          <p:grpSpPr>
            <a:xfrm flipH="1">
              <a:off x="8259216" y="1392712"/>
              <a:ext cx="879493" cy="364228"/>
              <a:chOff x="5525375" y="1545600"/>
              <a:chExt cx="289650" cy="119950"/>
            </a:xfrm>
          </p:grpSpPr>
          <p:sp>
            <p:nvSpPr>
              <p:cNvPr id="448" name="Google Shape;448;g358fe18d560_3_382"/>
              <p:cNvSpPr/>
              <p:nvPr/>
            </p:nvSpPr>
            <p:spPr>
              <a:xfrm>
                <a:off x="5525375" y="1545600"/>
                <a:ext cx="2896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4798" extrusionOk="0">
                    <a:moveTo>
                      <a:pt x="4148" y="1"/>
                    </a:moveTo>
                    <a:cubicBezTo>
                      <a:pt x="3896" y="1"/>
                      <a:pt x="3639" y="27"/>
                      <a:pt x="3382" y="82"/>
                    </a:cubicBezTo>
                    <a:cubicBezTo>
                      <a:pt x="1263" y="535"/>
                      <a:pt x="1" y="2737"/>
                      <a:pt x="667" y="4797"/>
                    </a:cubicBezTo>
                    <a:lnTo>
                      <a:pt x="11586" y="4797"/>
                    </a:lnTo>
                    <a:cubicBezTo>
                      <a:pt x="11478" y="3618"/>
                      <a:pt x="10478" y="2713"/>
                      <a:pt x="9288" y="2713"/>
                    </a:cubicBezTo>
                    <a:cubicBezTo>
                      <a:pt x="8740" y="2713"/>
                      <a:pt x="8204" y="2916"/>
                      <a:pt x="7787" y="3273"/>
                    </a:cubicBezTo>
                    <a:cubicBezTo>
                      <a:pt x="7589" y="1380"/>
                      <a:pt x="5975" y="1"/>
                      <a:pt x="4148" y="1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g358fe18d560_3_382"/>
              <p:cNvSpPr/>
              <p:nvPr/>
            </p:nvSpPr>
            <p:spPr>
              <a:xfrm>
                <a:off x="5700100" y="1625025"/>
                <a:ext cx="223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168" extrusionOk="0">
                    <a:moveTo>
                      <a:pt x="703" y="1"/>
                    </a:moveTo>
                    <a:cubicBezTo>
                      <a:pt x="382" y="287"/>
                      <a:pt x="132" y="668"/>
                      <a:pt x="1" y="1084"/>
                    </a:cubicBezTo>
                    <a:lnTo>
                      <a:pt x="275" y="1168"/>
                    </a:lnTo>
                    <a:cubicBezTo>
                      <a:pt x="394" y="798"/>
                      <a:pt x="608" y="465"/>
                      <a:pt x="894" y="215"/>
                    </a:cubicBez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0" name="Google Shape;450;g358fe18d560_3_382"/>
            <p:cNvGrpSpPr/>
            <p:nvPr/>
          </p:nvGrpSpPr>
          <p:grpSpPr>
            <a:xfrm>
              <a:off x="-369987" y="3253550"/>
              <a:ext cx="9559172" cy="2370085"/>
              <a:chOff x="-369987" y="3253550"/>
              <a:chExt cx="9559172" cy="2370085"/>
            </a:xfrm>
          </p:grpSpPr>
          <p:grpSp>
            <p:nvGrpSpPr>
              <p:cNvPr id="451" name="Google Shape;451;g358fe18d560_3_382"/>
              <p:cNvGrpSpPr/>
              <p:nvPr/>
            </p:nvGrpSpPr>
            <p:grpSpPr>
              <a:xfrm>
                <a:off x="8335877" y="4340155"/>
                <a:ext cx="853308" cy="1019630"/>
                <a:chOff x="3840250" y="590138"/>
                <a:chExt cx="1090350" cy="1302875"/>
              </a:xfrm>
            </p:grpSpPr>
            <p:sp>
              <p:nvSpPr>
                <p:cNvPr id="452" name="Google Shape;452;g358fe18d560_3_382"/>
                <p:cNvSpPr/>
                <p:nvPr/>
              </p:nvSpPr>
              <p:spPr>
                <a:xfrm>
                  <a:off x="3868225" y="590138"/>
                  <a:ext cx="523900" cy="37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6" h="14943" extrusionOk="0">
                      <a:moveTo>
                        <a:pt x="10478" y="1"/>
                      </a:moveTo>
                      <a:cubicBezTo>
                        <a:pt x="10478" y="1"/>
                        <a:pt x="1" y="14943"/>
                        <a:pt x="10478" y="14943"/>
                      </a:cubicBezTo>
                      <a:cubicBezTo>
                        <a:pt x="20956" y="14943"/>
                        <a:pt x="10478" y="1"/>
                        <a:pt x="1047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3" name="Google Shape;453;g358fe18d560_3_382"/>
                <p:cNvSpPr/>
                <p:nvPr/>
              </p:nvSpPr>
              <p:spPr>
                <a:xfrm>
                  <a:off x="3963475" y="669913"/>
                  <a:ext cx="333100" cy="23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4" h="9502" extrusionOk="0">
                      <a:moveTo>
                        <a:pt x="6668" y="0"/>
                      </a:moveTo>
                      <a:cubicBezTo>
                        <a:pt x="6668" y="0"/>
                        <a:pt x="1" y="9502"/>
                        <a:pt x="6668" y="9502"/>
                      </a:cubicBezTo>
                      <a:cubicBezTo>
                        <a:pt x="13324" y="9502"/>
                        <a:pt x="6668" y="0"/>
                        <a:pt x="66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4" name="Google Shape;454;g358fe18d560_3_382"/>
                <p:cNvSpPr/>
                <p:nvPr/>
              </p:nvSpPr>
              <p:spPr>
                <a:xfrm>
                  <a:off x="4035800" y="747113"/>
                  <a:ext cx="76525" cy="16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" h="6772" extrusionOk="0">
                      <a:moveTo>
                        <a:pt x="1922" y="1"/>
                      </a:moveTo>
                      <a:cubicBezTo>
                        <a:pt x="1675" y="1"/>
                        <a:pt x="1386" y="169"/>
                        <a:pt x="1096" y="508"/>
                      </a:cubicBezTo>
                      <a:cubicBezTo>
                        <a:pt x="477" y="1234"/>
                        <a:pt x="1" y="3913"/>
                        <a:pt x="227" y="5354"/>
                      </a:cubicBezTo>
                      <a:cubicBezTo>
                        <a:pt x="385" y="6308"/>
                        <a:pt x="1018" y="6771"/>
                        <a:pt x="1614" y="6771"/>
                      </a:cubicBezTo>
                      <a:cubicBezTo>
                        <a:pt x="1918" y="6771"/>
                        <a:pt x="2213" y="6651"/>
                        <a:pt x="2430" y="6414"/>
                      </a:cubicBezTo>
                      <a:cubicBezTo>
                        <a:pt x="3061" y="5699"/>
                        <a:pt x="2096" y="4378"/>
                        <a:pt x="2430" y="2925"/>
                      </a:cubicBezTo>
                      <a:cubicBezTo>
                        <a:pt x="2876" y="981"/>
                        <a:pt x="2519" y="1"/>
                        <a:pt x="192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5" name="Google Shape;455;g358fe18d560_3_382"/>
                <p:cNvSpPr/>
                <p:nvPr/>
              </p:nvSpPr>
              <p:spPr>
                <a:xfrm>
                  <a:off x="4332875" y="729438"/>
                  <a:ext cx="523900" cy="37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6" h="14943" extrusionOk="0">
                      <a:moveTo>
                        <a:pt x="10478" y="1"/>
                      </a:moveTo>
                      <a:cubicBezTo>
                        <a:pt x="10478" y="1"/>
                        <a:pt x="0" y="14943"/>
                        <a:pt x="10478" y="14943"/>
                      </a:cubicBezTo>
                      <a:cubicBezTo>
                        <a:pt x="20955" y="14943"/>
                        <a:pt x="10478" y="1"/>
                        <a:pt x="1047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6" name="Google Shape;456;g358fe18d560_3_382"/>
                <p:cNvSpPr/>
                <p:nvPr/>
              </p:nvSpPr>
              <p:spPr>
                <a:xfrm>
                  <a:off x="4428425" y="809213"/>
                  <a:ext cx="333100" cy="23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4" h="9502" extrusionOk="0">
                      <a:moveTo>
                        <a:pt x="6656" y="0"/>
                      </a:moveTo>
                      <a:cubicBezTo>
                        <a:pt x="6656" y="0"/>
                        <a:pt x="0" y="9502"/>
                        <a:pt x="6656" y="9502"/>
                      </a:cubicBezTo>
                      <a:cubicBezTo>
                        <a:pt x="13323" y="9502"/>
                        <a:pt x="6656" y="0"/>
                        <a:pt x="66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7" name="Google Shape;457;g358fe18d560_3_382"/>
                <p:cNvSpPr/>
                <p:nvPr/>
              </p:nvSpPr>
              <p:spPr>
                <a:xfrm>
                  <a:off x="4500450" y="886438"/>
                  <a:ext cx="76525" cy="16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" h="6774" extrusionOk="0">
                      <a:moveTo>
                        <a:pt x="1921" y="0"/>
                      </a:moveTo>
                      <a:cubicBezTo>
                        <a:pt x="1674" y="0"/>
                        <a:pt x="1385" y="169"/>
                        <a:pt x="1096" y="507"/>
                      </a:cubicBezTo>
                      <a:cubicBezTo>
                        <a:pt x="477" y="1233"/>
                        <a:pt x="1" y="3912"/>
                        <a:pt x="227" y="5353"/>
                      </a:cubicBezTo>
                      <a:cubicBezTo>
                        <a:pt x="384" y="6312"/>
                        <a:pt x="1014" y="6773"/>
                        <a:pt x="1609" y="6773"/>
                      </a:cubicBezTo>
                      <a:cubicBezTo>
                        <a:pt x="1914" y="6773"/>
                        <a:pt x="2211" y="6651"/>
                        <a:pt x="2429" y="6413"/>
                      </a:cubicBezTo>
                      <a:cubicBezTo>
                        <a:pt x="3060" y="5698"/>
                        <a:pt x="2096" y="4377"/>
                        <a:pt x="2429" y="2936"/>
                      </a:cubicBezTo>
                      <a:cubicBezTo>
                        <a:pt x="2876" y="983"/>
                        <a:pt x="2518" y="0"/>
                        <a:pt x="192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8" name="Google Shape;458;g358fe18d560_3_382"/>
                <p:cNvSpPr/>
                <p:nvPr/>
              </p:nvSpPr>
              <p:spPr>
                <a:xfrm>
                  <a:off x="4069450" y="1093763"/>
                  <a:ext cx="523900" cy="37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6" h="14944" extrusionOk="0">
                      <a:moveTo>
                        <a:pt x="10478" y="1"/>
                      </a:moveTo>
                      <a:cubicBezTo>
                        <a:pt x="10478" y="1"/>
                        <a:pt x="0" y="14943"/>
                        <a:pt x="10478" y="14943"/>
                      </a:cubicBezTo>
                      <a:cubicBezTo>
                        <a:pt x="20955" y="14943"/>
                        <a:pt x="10478" y="1"/>
                        <a:pt x="1047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" name="Google Shape;459;g358fe18d560_3_382"/>
                <p:cNvSpPr/>
                <p:nvPr/>
              </p:nvSpPr>
              <p:spPr>
                <a:xfrm>
                  <a:off x="4165000" y="1173238"/>
                  <a:ext cx="333100" cy="23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4" h="9502" extrusionOk="0">
                      <a:moveTo>
                        <a:pt x="6656" y="1"/>
                      </a:moveTo>
                      <a:cubicBezTo>
                        <a:pt x="6656" y="1"/>
                        <a:pt x="0" y="9502"/>
                        <a:pt x="6656" y="9502"/>
                      </a:cubicBezTo>
                      <a:cubicBezTo>
                        <a:pt x="13323" y="9502"/>
                        <a:pt x="6656" y="1"/>
                        <a:pt x="665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0" name="Google Shape;460;g358fe18d560_3_382"/>
                <p:cNvSpPr/>
                <p:nvPr/>
              </p:nvSpPr>
              <p:spPr>
                <a:xfrm>
                  <a:off x="4237025" y="1250463"/>
                  <a:ext cx="76525" cy="16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" h="6780" extrusionOk="0">
                      <a:moveTo>
                        <a:pt x="1921" y="0"/>
                      </a:moveTo>
                      <a:cubicBezTo>
                        <a:pt x="1674" y="0"/>
                        <a:pt x="1385" y="169"/>
                        <a:pt x="1096" y="507"/>
                      </a:cubicBezTo>
                      <a:cubicBezTo>
                        <a:pt x="477" y="1234"/>
                        <a:pt x="0" y="3913"/>
                        <a:pt x="227" y="5365"/>
                      </a:cubicBezTo>
                      <a:cubicBezTo>
                        <a:pt x="384" y="6316"/>
                        <a:pt x="1013" y="6779"/>
                        <a:pt x="1607" y="6779"/>
                      </a:cubicBezTo>
                      <a:cubicBezTo>
                        <a:pt x="1913" y="6779"/>
                        <a:pt x="2211" y="6656"/>
                        <a:pt x="2429" y="6413"/>
                      </a:cubicBezTo>
                      <a:cubicBezTo>
                        <a:pt x="3060" y="5710"/>
                        <a:pt x="2096" y="4377"/>
                        <a:pt x="2429" y="2936"/>
                      </a:cubicBezTo>
                      <a:cubicBezTo>
                        <a:pt x="2876" y="983"/>
                        <a:pt x="2518" y="0"/>
                        <a:pt x="192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1" name="Google Shape;461;g358fe18d560_3_382"/>
                <p:cNvSpPr/>
                <p:nvPr/>
              </p:nvSpPr>
              <p:spPr>
                <a:xfrm>
                  <a:off x="4406975" y="1291113"/>
                  <a:ext cx="523625" cy="37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5" h="14932" extrusionOk="0">
                      <a:moveTo>
                        <a:pt x="10478" y="1"/>
                      </a:moveTo>
                      <a:cubicBezTo>
                        <a:pt x="10478" y="1"/>
                        <a:pt x="1" y="14931"/>
                        <a:pt x="10478" y="14931"/>
                      </a:cubicBezTo>
                      <a:cubicBezTo>
                        <a:pt x="20944" y="14931"/>
                        <a:pt x="10478" y="1"/>
                        <a:pt x="1047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2" name="Google Shape;462;g358fe18d560_3_382"/>
                <p:cNvSpPr/>
                <p:nvPr/>
              </p:nvSpPr>
              <p:spPr>
                <a:xfrm>
                  <a:off x="4502225" y="1370588"/>
                  <a:ext cx="333125" cy="23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5" h="9502" extrusionOk="0">
                      <a:moveTo>
                        <a:pt x="6668" y="1"/>
                      </a:moveTo>
                      <a:cubicBezTo>
                        <a:pt x="6668" y="1"/>
                        <a:pt x="1" y="9502"/>
                        <a:pt x="6668" y="9502"/>
                      </a:cubicBezTo>
                      <a:cubicBezTo>
                        <a:pt x="13324" y="9502"/>
                        <a:pt x="6668" y="1"/>
                        <a:pt x="666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3" name="Google Shape;463;g358fe18d560_3_382"/>
                <p:cNvSpPr/>
                <p:nvPr/>
              </p:nvSpPr>
              <p:spPr>
                <a:xfrm>
                  <a:off x="4574575" y="1447813"/>
                  <a:ext cx="76525" cy="16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" h="6774" extrusionOk="0">
                      <a:moveTo>
                        <a:pt x="1915" y="0"/>
                      </a:moveTo>
                      <a:cubicBezTo>
                        <a:pt x="1669" y="0"/>
                        <a:pt x="1382" y="169"/>
                        <a:pt x="1096" y="507"/>
                      </a:cubicBezTo>
                      <a:cubicBezTo>
                        <a:pt x="476" y="1234"/>
                        <a:pt x="0" y="3912"/>
                        <a:pt x="226" y="5353"/>
                      </a:cubicBezTo>
                      <a:cubicBezTo>
                        <a:pt x="376" y="6312"/>
                        <a:pt x="1008" y="6773"/>
                        <a:pt x="1602" y="6773"/>
                      </a:cubicBezTo>
                      <a:cubicBezTo>
                        <a:pt x="1908" y="6773"/>
                        <a:pt x="2203" y="6651"/>
                        <a:pt x="2417" y="6413"/>
                      </a:cubicBezTo>
                      <a:cubicBezTo>
                        <a:pt x="3060" y="5698"/>
                        <a:pt x="2084" y="4377"/>
                        <a:pt x="2417" y="2936"/>
                      </a:cubicBezTo>
                      <a:cubicBezTo>
                        <a:pt x="2872" y="983"/>
                        <a:pt x="2511" y="0"/>
                        <a:pt x="191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4" name="Google Shape;464;g358fe18d560_3_382"/>
                <p:cNvSpPr/>
                <p:nvPr/>
              </p:nvSpPr>
              <p:spPr>
                <a:xfrm>
                  <a:off x="3840250" y="1519413"/>
                  <a:ext cx="523600" cy="37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4" h="14944" extrusionOk="0">
                      <a:moveTo>
                        <a:pt x="10466" y="1"/>
                      </a:moveTo>
                      <a:cubicBezTo>
                        <a:pt x="10466" y="1"/>
                        <a:pt x="0" y="14943"/>
                        <a:pt x="10466" y="14943"/>
                      </a:cubicBezTo>
                      <a:cubicBezTo>
                        <a:pt x="20944" y="14943"/>
                        <a:pt x="10466" y="1"/>
                        <a:pt x="104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" name="Google Shape;465;g358fe18d560_3_382"/>
                <p:cNvSpPr/>
                <p:nvPr/>
              </p:nvSpPr>
              <p:spPr>
                <a:xfrm>
                  <a:off x="3935500" y="1599188"/>
                  <a:ext cx="333100" cy="23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4" h="9502" extrusionOk="0">
                      <a:moveTo>
                        <a:pt x="6656" y="1"/>
                      </a:moveTo>
                      <a:cubicBezTo>
                        <a:pt x="6656" y="1"/>
                        <a:pt x="0" y="9502"/>
                        <a:pt x="6656" y="9502"/>
                      </a:cubicBezTo>
                      <a:cubicBezTo>
                        <a:pt x="13324" y="9502"/>
                        <a:pt x="6656" y="1"/>
                        <a:pt x="665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" name="Google Shape;466;g358fe18d560_3_382"/>
                <p:cNvSpPr/>
                <p:nvPr/>
              </p:nvSpPr>
              <p:spPr>
                <a:xfrm>
                  <a:off x="4007525" y="1676388"/>
                  <a:ext cx="76525" cy="16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" h="6772" extrusionOk="0">
                      <a:moveTo>
                        <a:pt x="1926" y="1"/>
                      </a:moveTo>
                      <a:cubicBezTo>
                        <a:pt x="1681" y="1"/>
                        <a:pt x="1394" y="170"/>
                        <a:pt x="1108" y="508"/>
                      </a:cubicBezTo>
                      <a:cubicBezTo>
                        <a:pt x="477" y="1235"/>
                        <a:pt x="1" y="3913"/>
                        <a:pt x="239" y="5354"/>
                      </a:cubicBezTo>
                      <a:cubicBezTo>
                        <a:pt x="389" y="6308"/>
                        <a:pt x="1024" y="6771"/>
                        <a:pt x="1620" y="6771"/>
                      </a:cubicBezTo>
                      <a:cubicBezTo>
                        <a:pt x="1923" y="6771"/>
                        <a:pt x="2217" y="6651"/>
                        <a:pt x="2430" y="6414"/>
                      </a:cubicBezTo>
                      <a:cubicBezTo>
                        <a:pt x="3061" y="5699"/>
                        <a:pt x="2096" y="4378"/>
                        <a:pt x="2430" y="2925"/>
                      </a:cubicBezTo>
                      <a:cubicBezTo>
                        <a:pt x="2876" y="981"/>
                        <a:pt x="2519" y="1"/>
                        <a:pt x="19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67" name="Google Shape;467;g358fe18d560_3_382"/>
              <p:cNvSpPr/>
              <p:nvPr/>
            </p:nvSpPr>
            <p:spPr>
              <a:xfrm>
                <a:off x="8580154" y="3570627"/>
                <a:ext cx="470550" cy="666292"/>
              </a:xfrm>
              <a:custGeom>
                <a:avLst/>
                <a:gdLst/>
                <a:ahLst/>
                <a:cxnLst/>
                <a:rect l="l" t="t" r="r" b="b"/>
                <a:pathLst>
                  <a:path w="18491" h="26183" extrusionOk="0">
                    <a:moveTo>
                      <a:pt x="5870" y="1"/>
                    </a:moveTo>
                    <a:lnTo>
                      <a:pt x="0" y="14681"/>
                    </a:lnTo>
                    <a:lnTo>
                      <a:pt x="7668" y="14681"/>
                    </a:lnTo>
                    <a:lnTo>
                      <a:pt x="3929" y="26182"/>
                    </a:lnTo>
                    <a:lnTo>
                      <a:pt x="18491" y="8490"/>
                    </a:lnTo>
                    <a:lnTo>
                      <a:pt x="10871" y="8490"/>
                    </a:lnTo>
                    <a:lnTo>
                      <a:pt x="14716" y="1"/>
                    </a:lnTo>
                    <a:close/>
                  </a:path>
                </a:pathLst>
              </a:custGeom>
              <a:solidFill>
                <a:srgbClr val="FFC50A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68" name="Google Shape;468;g358fe18d560_3_382"/>
              <p:cNvGrpSpPr/>
              <p:nvPr/>
            </p:nvGrpSpPr>
            <p:grpSpPr>
              <a:xfrm>
                <a:off x="130627" y="4604005"/>
                <a:ext cx="589376" cy="1019630"/>
                <a:chOff x="3840250" y="590138"/>
                <a:chExt cx="753100" cy="1302875"/>
              </a:xfrm>
            </p:grpSpPr>
            <p:sp>
              <p:nvSpPr>
                <p:cNvPr id="469" name="Google Shape;469;g358fe18d560_3_382"/>
                <p:cNvSpPr/>
                <p:nvPr/>
              </p:nvSpPr>
              <p:spPr>
                <a:xfrm>
                  <a:off x="3868225" y="590138"/>
                  <a:ext cx="523900" cy="37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6" h="14943" extrusionOk="0">
                      <a:moveTo>
                        <a:pt x="10478" y="1"/>
                      </a:moveTo>
                      <a:cubicBezTo>
                        <a:pt x="10478" y="1"/>
                        <a:pt x="1" y="14943"/>
                        <a:pt x="10478" y="14943"/>
                      </a:cubicBezTo>
                      <a:cubicBezTo>
                        <a:pt x="20956" y="14943"/>
                        <a:pt x="10478" y="1"/>
                        <a:pt x="1047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0" name="Google Shape;470;g358fe18d560_3_382"/>
                <p:cNvSpPr/>
                <p:nvPr/>
              </p:nvSpPr>
              <p:spPr>
                <a:xfrm>
                  <a:off x="3963475" y="669913"/>
                  <a:ext cx="333100" cy="23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4" h="9502" extrusionOk="0">
                      <a:moveTo>
                        <a:pt x="6668" y="0"/>
                      </a:moveTo>
                      <a:cubicBezTo>
                        <a:pt x="6668" y="0"/>
                        <a:pt x="1" y="9502"/>
                        <a:pt x="6668" y="9502"/>
                      </a:cubicBezTo>
                      <a:cubicBezTo>
                        <a:pt x="13324" y="9502"/>
                        <a:pt x="6668" y="0"/>
                        <a:pt x="66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Google Shape;471;g358fe18d560_3_382"/>
                <p:cNvSpPr/>
                <p:nvPr/>
              </p:nvSpPr>
              <p:spPr>
                <a:xfrm>
                  <a:off x="4035800" y="747113"/>
                  <a:ext cx="76525" cy="16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" h="6772" extrusionOk="0">
                      <a:moveTo>
                        <a:pt x="1922" y="1"/>
                      </a:moveTo>
                      <a:cubicBezTo>
                        <a:pt x="1675" y="1"/>
                        <a:pt x="1386" y="169"/>
                        <a:pt x="1096" y="508"/>
                      </a:cubicBezTo>
                      <a:cubicBezTo>
                        <a:pt x="477" y="1234"/>
                        <a:pt x="1" y="3913"/>
                        <a:pt x="227" y="5354"/>
                      </a:cubicBezTo>
                      <a:cubicBezTo>
                        <a:pt x="385" y="6308"/>
                        <a:pt x="1018" y="6771"/>
                        <a:pt x="1614" y="6771"/>
                      </a:cubicBezTo>
                      <a:cubicBezTo>
                        <a:pt x="1918" y="6771"/>
                        <a:pt x="2213" y="6651"/>
                        <a:pt x="2430" y="6414"/>
                      </a:cubicBezTo>
                      <a:cubicBezTo>
                        <a:pt x="3061" y="5699"/>
                        <a:pt x="2096" y="4378"/>
                        <a:pt x="2430" y="2925"/>
                      </a:cubicBezTo>
                      <a:cubicBezTo>
                        <a:pt x="2876" y="981"/>
                        <a:pt x="2519" y="1"/>
                        <a:pt x="192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2" name="Google Shape;472;g358fe18d560_3_382"/>
                <p:cNvSpPr/>
                <p:nvPr/>
              </p:nvSpPr>
              <p:spPr>
                <a:xfrm>
                  <a:off x="4069450" y="1093763"/>
                  <a:ext cx="523900" cy="37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6" h="14944" extrusionOk="0">
                      <a:moveTo>
                        <a:pt x="10478" y="1"/>
                      </a:moveTo>
                      <a:cubicBezTo>
                        <a:pt x="10478" y="1"/>
                        <a:pt x="0" y="14943"/>
                        <a:pt x="10478" y="14943"/>
                      </a:cubicBezTo>
                      <a:cubicBezTo>
                        <a:pt x="20955" y="14943"/>
                        <a:pt x="10478" y="1"/>
                        <a:pt x="1047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3" name="Google Shape;473;g358fe18d560_3_382"/>
                <p:cNvSpPr/>
                <p:nvPr/>
              </p:nvSpPr>
              <p:spPr>
                <a:xfrm>
                  <a:off x="4165000" y="1173238"/>
                  <a:ext cx="333100" cy="23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4" h="9502" extrusionOk="0">
                      <a:moveTo>
                        <a:pt x="6656" y="1"/>
                      </a:moveTo>
                      <a:cubicBezTo>
                        <a:pt x="6656" y="1"/>
                        <a:pt x="0" y="9502"/>
                        <a:pt x="6656" y="9502"/>
                      </a:cubicBezTo>
                      <a:cubicBezTo>
                        <a:pt x="13323" y="9502"/>
                        <a:pt x="6656" y="1"/>
                        <a:pt x="665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4" name="Google Shape;474;g358fe18d560_3_382"/>
                <p:cNvSpPr/>
                <p:nvPr/>
              </p:nvSpPr>
              <p:spPr>
                <a:xfrm>
                  <a:off x="4237025" y="1250463"/>
                  <a:ext cx="76525" cy="16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" h="6780" extrusionOk="0">
                      <a:moveTo>
                        <a:pt x="1921" y="0"/>
                      </a:moveTo>
                      <a:cubicBezTo>
                        <a:pt x="1674" y="0"/>
                        <a:pt x="1385" y="169"/>
                        <a:pt x="1096" y="507"/>
                      </a:cubicBezTo>
                      <a:cubicBezTo>
                        <a:pt x="477" y="1234"/>
                        <a:pt x="0" y="3913"/>
                        <a:pt x="227" y="5365"/>
                      </a:cubicBezTo>
                      <a:cubicBezTo>
                        <a:pt x="384" y="6316"/>
                        <a:pt x="1013" y="6779"/>
                        <a:pt x="1607" y="6779"/>
                      </a:cubicBezTo>
                      <a:cubicBezTo>
                        <a:pt x="1913" y="6779"/>
                        <a:pt x="2211" y="6656"/>
                        <a:pt x="2429" y="6413"/>
                      </a:cubicBezTo>
                      <a:cubicBezTo>
                        <a:pt x="3060" y="5710"/>
                        <a:pt x="2096" y="4377"/>
                        <a:pt x="2429" y="2936"/>
                      </a:cubicBezTo>
                      <a:cubicBezTo>
                        <a:pt x="2876" y="983"/>
                        <a:pt x="2518" y="0"/>
                        <a:pt x="192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5" name="Google Shape;475;g358fe18d560_3_382"/>
                <p:cNvSpPr/>
                <p:nvPr/>
              </p:nvSpPr>
              <p:spPr>
                <a:xfrm>
                  <a:off x="3840250" y="1519413"/>
                  <a:ext cx="523600" cy="37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4" h="14944" extrusionOk="0">
                      <a:moveTo>
                        <a:pt x="10466" y="1"/>
                      </a:moveTo>
                      <a:cubicBezTo>
                        <a:pt x="10466" y="1"/>
                        <a:pt x="0" y="14943"/>
                        <a:pt x="10466" y="14943"/>
                      </a:cubicBezTo>
                      <a:cubicBezTo>
                        <a:pt x="20944" y="14943"/>
                        <a:pt x="10466" y="1"/>
                        <a:pt x="104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6" name="Google Shape;476;g358fe18d560_3_382"/>
                <p:cNvSpPr/>
                <p:nvPr/>
              </p:nvSpPr>
              <p:spPr>
                <a:xfrm>
                  <a:off x="3935500" y="1599188"/>
                  <a:ext cx="333100" cy="23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4" h="9502" extrusionOk="0">
                      <a:moveTo>
                        <a:pt x="6656" y="1"/>
                      </a:moveTo>
                      <a:cubicBezTo>
                        <a:pt x="6656" y="1"/>
                        <a:pt x="0" y="9502"/>
                        <a:pt x="6656" y="9502"/>
                      </a:cubicBezTo>
                      <a:cubicBezTo>
                        <a:pt x="13324" y="9502"/>
                        <a:pt x="6656" y="1"/>
                        <a:pt x="665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7" name="Google Shape;477;g358fe18d560_3_382"/>
                <p:cNvSpPr/>
                <p:nvPr/>
              </p:nvSpPr>
              <p:spPr>
                <a:xfrm>
                  <a:off x="4007525" y="1676388"/>
                  <a:ext cx="76525" cy="16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" h="6772" extrusionOk="0">
                      <a:moveTo>
                        <a:pt x="1926" y="1"/>
                      </a:moveTo>
                      <a:cubicBezTo>
                        <a:pt x="1681" y="1"/>
                        <a:pt x="1394" y="170"/>
                        <a:pt x="1108" y="508"/>
                      </a:cubicBezTo>
                      <a:cubicBezTo>
                        <a:pt x="477" y="1235"/>
                        <a:pt x="1" y="3913"/>
                        <a:pt x="239" y="5354"/>
                      </a:cubicBezTo>
                      <a:cubicBezTo>
                        <a:pt x="389" y="6308"/>
                        <a:pt x="1024" y="6771"/>
                        <a:pt x="1620" y="6771"/>
                      </a:cubicBezTo>
                      <a:cubicBezTo>
                        <a:pt x="1923" y="6771"/>
                        <a:pt x="2217" y="6651"/>
                        <a:pt x="2430" y="6414"/>
                      </a:cubicBezTo>
                      <a:cubicBezTo>
                        <a:pt x="3061" y="5699"/>
                        <a:pt x="2096" y="4378"/>
                        <a:pt x="2430" y="2925"/>
                      </a:cubicBezTo>
                      <a:cubicBezTo>
                        <a:pt x="2876" y="981"/>
                        <a:pt x="2519" y="1"/>
                        <a:pt x="19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78" name="Google Shape;478;g358fe18d560_3_382"/>
              <p:cNvGrpSpPr/>
              <p:nvPr/>
            </p:nvGrpSpPr>
            <p:grpSpPr>
              <a:xfrm>
                <a:off x="-369987" y="3253550"/>
                <a:ext cx="1431458" cy="983387"/>
                <a:chOff x="7525163" y="181861"/>
                <a:chExt cx="1431458" cy="983387"/>
              </a:xfrm>
            </p:grpSpPr>
            <p:grpSp>
              <p:nvGrpSpPr>
                <p:cNvPr id="479" name="Google Shape;479;g358fe18d560_3_382"/>
                <p:cNvGrpSpPr/>
                <p:nvPr/>
              </p:nvGrpSpPr>
              <p:grpSpPr>
                <a:xfrm>
                  <a:off x="7809205" y="181861"/>
                  <a:ext cx="1147416" cy="956137"/>
                  <a:chOff x="739075" y="1055925"/>
                  <a:chExt cx="1238575" cy="1032100"/>
                </a:xfrm>
              </p:grpSpPr>
              <p:sp>
                <p:nvSpPr>
                  <p:cNvPr id="480" name="Google Shape;480;g358fe18d560_3_382"/>
                  <p:cNvSpPr/>
                  <p:nvPr/>
                </p:nvSpPr>
                <p:spPr>
                  <a:xfrm>
                    <a:off x="962300" y="1140200"/>
                    <a:ext cx="838825" cy="819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553" h="32791" extrusionOk="0">
                        <a:moveTo>
                          <a:pt x="17420" y="0"/>
                        </a:moveTo>
                        <a:cubicBezTo>
                          <a:pt x="11823" y="0"/>
                          <a:pt x="6530" y="2874"/>
                          <a:pt x="3501" y="7726"/>
                        </a:cubicBezTo>
                        <a:cubicBezTo>
                          <a:pt x="1" y="13334"/>
                          <a:pt x="215" y="20501"/>
                          <a:pt x="4049" y="25895"/>
                        </a:cubicBezTo>
                        <a:cubicBezTo>
                          <a:pt x="7165" y="30279"/>
                          <a:pt x="12170" y="32791"/>
                          <a:pt x="17400" y="32791"/>
                        </a:cubicBezTo>
                        <a:cubicBezTo>
                          <a:pt x="18604" y="32791"/>
                          <a:pt x="19820" y="32658"/>
                          <a:pt x="21027" y="32383"/>
                        </a:cubicBezTo>
                        <a:cubicBezTo>
                          <a:pt x="27481" y="30919"/>
                          <a:pt x="32422" y="25728"/>
                          <a:pt x="33553" y="19215"/>
                        </a:cubicBezTo>
                        <a:lnTo>
                          <a:pt x="33553" y="19215"/>
                        </a:lnTo>
                        <a:cubicBezTo>
                          <a:pt x="31409" y="21205"/>
                          <a:pt x="28582" y="22311"/>
                          <a:pt x="25658" y="22311"/>
                        </a:cubicBezTo>
                        <a:cubicBezTo>
                          <a:pt x="25643" y="22311"/>
                          <a:pt x="25627" y="22311"/>
                          <a:pt x="25611" y="22311"/>
                        </a:cubicBezTo>
                        <a:cubicBezTo>
                          <a:pt x="20230" y="22311"/>
                          <a:pt x="15539" y="18656"/>
                          <a:pt x="14217" y="13429"/>
                        </a:cubicBezTo>
                        <a:cubicBezTo>
                          <a:pt x="12907" y="8214"/>
                          <a:pt x="15312" y="2761"/>
                          <a:pt x="20051" y="213"/>
                        </a:cubicBezTo>
                        <a:cubicBezTo>
                          <a:pt x="19172" y="70"/>
                          <a:pt x="18292" y="0"/>
                          <a:pt x="1742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182850" tIns="182850" rIns="182850" bIns="18285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1" name="Google Shape;481;g358fe18d560_3_382"/>
                  <p:cNvSpPr/>
                  <p:nvPr/>
                </p:nvSpPr>
                <p:spPr>
                  <a:xfrm>
                    <a:off x="924500" y="1391075"/>
                    <a:ext cx="876625" cy="569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65" h="22771" extrusionOk="0">
                        <a:moveTo>
                          <a:pt x="3811" y="0"/>
                        </a:moveTo>
                        <a:cubicBezTo>
                          <a:pt x="1" y="9025"/>
                          <a:pt x="4894" y="19348"/>
                          <a:pt x="14288" y="22098"/>
                        </a:cubicBezTo>
                        <a:cubicBezTo>
                          <a:pt x="15838" y="22554"/>
                          <a:pt x="17397" y="22770"/>
                          <a:pt x="18926" y="22770"/>
                        </a:cubicBezTo>
                        <a:cubicBezTo>
                          <a:pt x="26666" y="22770"/>
                          <a:pt x="33663" y="17233"/>
                          <a:pt x="35065" y="9180"/>
                        </a:cubicBezTo>
                        <a:lnTo>
                          <a:pt x="35065" y="9180"/>
                        </a:lnTo>
                        <a:cubicBezTo>
                          <a:pt x="35064" y="9181"/>
                          <a:pt x="31405" y="16332"/>
                          <a:pt x="21015" y="16332"/>
                        </a:cubicBezTo>
                        <a:cubicBezTo>
                          <a:pt x="19990" y="16332"/>
                          <a:pt x="18900" y="16262"/>
                          <a:pt x="17741" y="16110"/>
                        </a:cubicBezTo>
                        <a:cubicBezTo>
                          <a:pt x="7657" y="14764"/>
                          <a:pt x="4025" y="6847"/>
                          <a:pt x="3811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182850" tIns="182850" rIns="182850" bIns="18285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2" name="Google Shape;482;g358fe18d560_3_382"/>
                  <p:cNvSpPr/>
                  <p:nvPr/>
                </p:nvSpPr>
                <p:spPr>
                  <a:xfrm>
                    <a:off x="1797825" y="1277075"/>
                    <a:ext cx="179825" cy="17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93" h="7157" extrusionOk="0">
                        <a:moveTo>
                          <a:pt x="3966" y="0"/>
                        </a:moveTo>
                        <a:lnTo>
                          <a:pt x="2430" y="1893"/>
                        </a:lnTo>
                        <a:lnTo>
                          <a:pt x="1" y="2096"/>
                        </a:lnTo>
                        <a:lnTo>
                          <a:pt x="1334" y="4144"/>
                        </a:lnTo>
                        <a:lnTo>
                          <a:pt x="775" y="6513"/>
                        </a:lnTo>
                        <a:lnTo>
                          <a:pt x="3132" y="5882"/>
                        </a:lnTo>
                        <a:lnTo>
                          <a:pt x="5216" y="7156"/>
                        </a:lnTo>
                        <a:lnTo>
                          <a:pt x="5347" y="4715"/>
                        </a:lnTo>
                        <a:lnTo>
                          <a:pt x="7192" y="3132"/>
                        </a:lnTo>
                        <a:lnTo>
                          <a:pt x="4918" y="2251"/>
                        </a:lnTo>
                        <a:lnTo>
                          <a:pt x="3966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182850" tIns="182850" rIns="182850" bIns="18285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3" name="Google Shape;483;g358fe18d560_3_382"/>
                  <p:cNvSpPr/>
                  <p:nvPr/>
                </p:nvSpPr>
                <p:spPr>
                  <a:xfrm>
                    <a:off x="1832950" y="1311300"/>
                    <a:ext cx="107475" cy="106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99" h="4275" extrusionOk="0">
                        <a:moveTo>
                          <a:pt x="2370" y="1"/>
                        </a:moveTo>
                        <a:lnTo>
                          <a:pt x="1453" y="1132"/>
                        </a:lnTo>
                        <a:lnTo>
                          <a:pt x="1" y="1263"/>
                        </a:lnTo>
                        <a:lnTo>
                          <a:pt x="787" y="2477"/>
                        </a:lnTo>
                        <a:lnTo>
                          <a:pt x="453" y="3906"/>
                        </a:lnTo>
                        <a:lnTo>
                          <a:pt x="1858" y="3525"/>
                        </a:lnTo>
                        <a:lnTo>
                          <a:pt x="3108" y="4275"/>
                        </a:lnTo>
                        <a:lnTo>
                          <a:pt x="3192" y="2822"/>
                        </a:lnTo>
                        <a:lnTo>
                          <a:pt x="4299" y="1870"/>
                        </a:lnTo>
                        <a:lnTo>
                          <a:pt x="2930" y="1346"/>
                        </a:lnTo>
                        <a:lnTo>
                          <a:pt x="2370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182850" tIns="182850" rIns="182850" bIns="18285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4" name="Google Shape;484;g358fe18d560_3_382"/>
                  <p:cNvSpPr/>
                  <p:nvPr/>
                </p:nvSpPr>
                <p:spPr>
                  <a:xfrm>
                    <a:off x="1708525" y="1909300"/>
                    <a:ext cx="179825" cy="178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93" h="7144" extrusionOk="0">
                        <a:moveTo>
                          <a:pt x="1977" y="0"/>
                        </a:moveTo>
                        <a:lnTo>
                          <a:pt x="1846" y="2429"/>
                        </a:lnTo>
                        <a:lnTo>
                          <a:pt x="1" y="4025"/>
                        </a:lnTo>
                        <a:lnTo>
                          <a:pt x="2275" y="4894"/>
                        </a:lnTo>
                        <a:lnTo>
                          <a:pt x="3216" y="7144"/>
                        </a:lnTo>
                        <a:lnTo>
                          <a:pt x="4763" y="5251"/>
                        </a:lnTo>
                        <a:lnTo>
                          <a:pt x="7192" y="5048"/>
                        </a:lnTo>
                        <a:lnTo>
                          <a:pt x="5859" y="3013"/>
                        </a:lnTo>
                        <a:lnTo>
                          <a:pt x="6418" y="631"/>
                        </a:lnTo>
                        <a:lnTo>
                          <a:pt x="6418" y="631"/>
                        </a:lnTo>
                        <a:lnTo>
                          <a:pt x="4061" y="1262"/>
                        </a:lnTo>
                        <a:lnTo>
                          <a:pt x="1977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182850" tIns="182850" rIns="182850" bIns="18285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5" name="Google Shape;485;g358fe18d560_3_382"/>
                  <p:cNvSpPr/>
                  <p:nvPr/>
                </p:nvSpPr>
                <p:spPr>
                  <a:xfrm>
                    <a:off x="1744550" y="1939950"/>
                    <a:ext cx="107475" cy="106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99" h="4275" extrusionOk="0">
                        <a:moveTo>
                          <a:pt x="1191" y="1"/>
                        </a:moveTo>
                        <a:lnTo>
                          <a:pt x="1108" y="1453"/>
                        </a:lnTo>
                        <a:lnTo>
                          <a:pt x="1" y="2406"/>
                        </a:lnTo>
                        <a:lnTo>
                          <a:pt x="1370" y="2929"/>
                        </a:lnTo>
                        <a:lnTo>
                          <a:pt x="1929" y="4275"/>
                        </a:lnTo>
                        <a:lnTo>
                          <a:pt x="2846" y="3144"/>
                        </a:lnTo>
                        <a:lnTo>
                          <a:pt x="4299" y="3025"/>
                        </a:lnTo>
                        <a:lnTo>
                          <a:pt x="3513" y="1798"/>
                        </a:lnTo>
                        <a:lnTo>
                          <a:pt x="3846" y="382"/>
                        </a:lnTo>
                        <a:lnTo>
                          <a:pt x="2441" y="751"/>
                        </a:lnTo>
                        <a:lnTo>
                          <a:pt x="1191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182850" tIns="182850" rIns="182850" bIns="18285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6" name="Google Shape;486;g358fe18d560_3_382"/>
                  <p:cNvSpPr/>
                  <p:nvPr/>
                </p:nvSpPr>
                <p:spPr>
                  <a:xfrm>
                    <a:off x="739075" y="1248500"/>
                    <a:ext cx="179800" cy="178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92" h="7133" extrusionOk="0">
                        <a:moveTo>
                          <a:pt x="3263" y="0"/>
                        </a:moveTo>
                        <a:lnTo>
                          <a:pt x="2286" y="2227"/>
                        </a:lnTo>
                        <a:lnTo>
                          <a:pt x="0" y="3072"/>
                        </a:lnTo>
                        <a:lnTo>
                          <a:pt x="1822" y="4691"/>
                        </a:lnTo>
                        <a:lnTo>
                          <a:pt x="1917" y="7132"/>
                        </a:lnTo>
                        <a:lnTo>
                          <a:pt x="4025" y="5894"/>
                        </a:lnTo>
                        <a:lnTo>
                          <a:pt x="6370" y="6549"/>
                        </a:lnTo>
                        <a:lnTo>
                          <a:pt x="5846" y="4168"/>
                        </a:lnTo>
                        <a:lnTo>
                          <a:pt x="7192" y="2144"/>
                        </a:lnTo>
                        <a:lnTo>
                          <a:pt x="4775" y="1905"/>
                        </a:lnTo>
                        <a:lnTo>
                          <a:pt x="32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182850" tIns="182850" rIns="182850" bIns="18285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7" name="Google Shape;487;g358fe18d560_3_382"/>
                  <p:cNvSpPr/>
                  <p:nvPr/>
                </p:nvSpPr>
                <p:spPr>
                  <a:xfrm>
                    <a:off x="776275" y="1282725"/>
                    <a:ext cx="107475" cy="106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99" h="4264" extrusionOk="0">
                        <a:moveTo>
                          <a:pt x="1953" y="1"/>
                        </a:moveTo>
                        <a:lnTo>
                          <a:pt x="1370" y="1334"/>
                        </a:lnTo>
                        <a:lnTo>
                          <a:pt x="1" y="1846"/>
                        </a:lnTo>
                        <a:lnTo>
                          <a:pt x="1084" y="2810"/>
                        </a:lnTo>
                        <a:lnTo>
                          <a:pt x="1144" y="4263"/>
                        </a:lnTo>
                        <a:lnTo>
                          <a:pt x="2406" y="3525"/>
                        </a:lnTo>
                        <a:lnTo>
                          <a:pt x="3811" y="3930"/>
                        </a:lnTo>
                        <a:lnTo>
                          <a:pt x="3489" y="2501"/>
                        </a:lnTo>
                        <a:lnTo>
                          <a:pt x="4299" y="1286"/>
                        </a:lnTo>
                        <a:lnTo>
                          <a:pt x="2858" y="1144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182850" tIns="182850" rIns="182850" bIns="18285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8" name="Google Shape;488;g358fe18d560_3_382"/>
                  <p:cNvSpPr/>
                  <p:nvPr/>
                </p:nvSpPr>
                <p:spPr>
                  <a:xfrm>
                    <a:off x="1669250" y="1185700"/>
                    <a:ext cx="42575" cy="36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3" h="1458" extrusionOk="0">
                        <a:moveTo>
                          <a:pt x="977" y="0"/>
                        </a:moveTo>
                        <a:cubicBezTo>
                          <a:pt x="322" y="0"/>
                          <a:pt x="0" y="786"/>
                          <a:pt x="453" y="1238"/>
                        </a:cubicBezTo>
                        <a:cubicBezTo>
                          <a:pt x="604" y="1390"/>
                          <a:pt x="790" y="1458"/>
                          <a:pt x="971" y="1458"/>
                        </a:cubicBezTo>
                        <a:cubicBezTo>
                          <a:pt x="1346" y="1458"/>
                          <a:pt x="1703" y="1168"/>
                          <a:pt x="1703" y="726"/>
                        </a:cubicBezTo>
                        <a:cubicBezTo>
                          <a:pt x="1703" y="322"/>
                          <a:pt x="1381" y="0"/>
                          <a:pt x="97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182850" tIns="182850" rIns="182850" bIns="18285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9" name="Google Shape;489;g358fe18d560_3_382"/>
                  <p:cNvSpPr/>
                  <p:nvPr/>
                </p:nvSpPr>
                <p:spPr>
                  <a:xfrm>
                    <a:off x="1131375" y="2051575"/>
                    <a:ext cx="42900" cy="36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6" h="1458" extrusionOk="0">
                        <a:moveTo>
                          <a:pt x="977" y="0"/>
                        </a:moveTo>
                        <a:cubicBezTo>
                          <a:pt x="334" y="0"/>
                          <a:pt x="1" y="786"/>
                          <a:pt x="465" y="1239"/>
                        </a:cubicBezTo>
                        <a:cubicBezTo>
                          <a:pt x="616" y="1390"/>
                          <a:pt x="802" y="1458"/>
                          <a:pt x="983" y="1458"/>
                        </a:cubicBezTo>
                        <a:cubicBezTo>
                          <a:pt x="1358" y="1458"/>
                          <a:pt x="1715" y="1168"/>
                          <a:pt x="1715" y="727"/>
                        </a:cubicBezTo>
                        <a:cubicBezTo>
                          <a:pt x="1715" y="322"/>
                          <a:pt x="1382" y="0"/>
                          <a:pt x="97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182850" tIns="182850" rIns="182850" bIns="18285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0" name="Google Shape;490;g358fe18d560_3_382"/>
                  <p:cNvSpPr/>
                  <p:nvPr/>
                </p:nvSpPr>
                <p:spPr>
                  <a:xfrm>
                    <a:off x="1915700" y="1744400"/>
                    <a:ext cx="42900" cy="36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6" h="1458" extrusionOk="0">
                        <a:moveTo>
                          <a:pt x="989" y="0"/>
                        </a:moveTo>
                        <a:cubicBezTo>
                          <a:pt x="334" y="0"/>
                          <a:pt x="1" y="786"/>
                          <a:pt x="465" y="1238"/>
                        </a:cubicBezTo>
                        <a:cubicBezTo>
                          <a:pt x="616" y="1390"/>
                          <a:pt x="802" y="1458"/>
                          <a:pt x="983" y="1458"/>
                        </a:cubicBezTo>
                        <a:cubicBezTo>
                          <a:pt x="1358" y="1458"/>
                          <a:pt x="1715" y="1168"/>
                          <a:pt x="1715" y="726"/>
                        </a:cubicBezTo>
                        <a:cubicBezTo>
                          <a:pt x="1715" y="322"/>
                          <a:pt x="1382" y="0"/>
                          <a:pt x="9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182850" tIns="182850" rIns="182850" bIns="18285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1" name="Google Shape;491;g358fe18d560_3_382"/>
                  <p:cNvSpPr/>
                  <p:nvPr/>
                </p:nvSpPr>
                <p:spPr>
                  <a:xfrm>
                    <a:off x="811700" y="1614025"/>
                    <a:ext cx="36625" cy="36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5" h="1453" extrusionOk="0">
                        <a:moveTo>
                          <a:pt x="739" y="0"/>
                        </a:moveTo>
                        <a:cubicBezTo>
                          <a:pt x="334" y="0"/>
                          <a:pt x="0" y="322"/>
                          <a:pt x="0" y="727"/>
                        </a:cubicBezTo>
                        <a:cubicBezTo>
                          <a:pt x="0" y="1131"/>
                          <a:pt x="334" y="1453"/>
                          <a:pt x="739" y="1453"/>
                        </a:cubicBezTo>
                        <a:cubicBezTo>
                          <a:pt x="1131" y="1453"/>
                          <a:pt x="1465" y="1131"/>
                          <a:pt x="1465" y="727"/>
                        </a:cubicBezTo>
                        <a:cubicBezTo>
                          <a:pt x="1465" y="322"/>
                          <a:pt x="1131" y="0"/>
                          <a:pt x="73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182850" tIns="182850" rIns="182850" bIns="18285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2" name="Google Shape;492;g358fe18d560_3_382"/>
                  <p:cNvSpPr/>
                  <p:nvPr/>
                </p:nvSpPr>
                <p:spPr>
                  <a:xfrm>
                    <a:off x="1119475" y="1055925"/>
                    <a:ext cx="36325" cy="36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3" h="1465" extrusionOk="0">
                        <a:moveTo>
                          <a:pt x="727" y="0"/>
                        </a:moveTo>
                        <a:cubicBezTo>
                          <a:pt x="322" y="0"/>
                          <a:pt x="0" y="333"/>
                          <a:pt x="0" y="726"/>
                        </a:cubicBezTo>
                        <a:cubicBezTo>
                          <a:pt x="0" y="1131"/>
                          <a:pt x="322" y="1465"/>
                          <a:pt x="727" y="1465"/>
                        </a:cubicBezTo>
                        <a:cubicBezTo>
                          <a:pt x="1132" y="1465"/>
                          <a:pt x="1453" y="1131"/>
                          <a:pt x="1453" y="726"/>
                        </a:cubicBezTo>
                        <a:cubicBezTo>
                          <a:pt x="1453" y="333"/>
                          <a:pt x="1132" y="0"/>
                          <a:pt x="72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182850" tIns="182850" rIns="182850" bIns="18285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93" name="Google Shape;493;g358fe18d560_3_382"/>
                <p:cNvGrpSpPr/>
                <p:nvPr/>
              </p:nvGrpSpPr>
              <p:grpSpPr>
                <a:xfrm>
                  <a:off x="7525163" y="658094"/>
                  <a:ext cx="1117171" cy="507154"/>
                  <a:chOff x="754950" y="1019600"/>
                  <a:chExt cx="1446925" cy="656850"/>
                </a:xfrm>
              </p:grpSpPr>
              <p:sp>
                <p:nvSpPr>
                  <p:cNvPr id="494" name="Google Shape;494;g358fe18d560_3_382"/>
                  <p:cNvSpPr/>
                  <p:nvPr/>
                </p:nvSpPr>
                <p:spPr>
                  <a:xfrm>
                    <a:off x="754950" y="1019600"/>
                    <a:ext cx="1446925" cy="65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877" h="26274" extrusionOk="0">
                        <a:moveTo>
                          <a:pt x="27032" y="1"/>
                        </a:moveTo>
                        <a:cubicBezTo>
                          <a:pt x="26310" y="1"/>
                          <a:pt x="25577" y="57"/>
                          <a:pt x="24837" y="176"/>
                        </a:cubicBezTo>
                        <a:cubicBezTo>
                          <a:pt x="16859" y="1438"/>
                          <a:pt x="13478" y="9070"/>
                          <a:pt x="13478" y="9070"/>
                        </a:cubicBezTo>
                        <a:cubicBezTo>
                          <a:pt x="13478" y="9070"/>
                          <a:pt x="13105" y="9014"/>
                          <a:pt x="12502" y="9014"/>
                        </a:cubicBezTo>
                        <a:cubicBezTo>
                          <a:pt x="10964" y="9014"/>
                          <a:pt x="7930" y="9376"/>
                          <a:pt x="5775" y="11951"/>
                        </a:cubicBezTo>
                        <a:cubicBezTo>
                          <a:pt x="2774" y="15535"/>
                          <a:pt x="4620" y="20619"/>
                          <a:pt x="4620" y="20619"/>
                        </a:cubicBezTo>
                        <a:cubicBezTo>
                          <a:pt x="0" y="21535"/>
                          <a:pt x="917" y="26274"/>
                          <a:pt x="917" y="26274"/>
                        </a:cubicBezTo>
                        <a:lnTo>
                          <a:pt x="57757" y="26274"/>
                        </a:lnTo>
                        <a:cubicBezTo>
                          <a:pt x="57876" y="18416"/>
                          <a:pt x="50364" y="18190"/>
                          <a:pt x="50364" y="18190"/>
                        </a:cubicBezTo>
                        <a:cubicBezTo>
                          <a:pt x="50364" y="18190"/>
                          <a:pt x="50364" y="13796"/>
                          <a:pt x="47589" y="12070"/>
                        </a:cubicBezTo>
                        <a:cubicBezTo>
                          <a:pt x="46324" y="11277"/>
                          <a:pt x="44890" y="11061"/>
                          <a:pt x="43704" y="11061"/>
                        </a:cubicBezTo>
                        <a:cubicBezTo>
                          <a:pt x="42291" y="11061"/>
                          <a:pt x="41232" y="11367"/>
                          <a:pt x="41232" y="11367"/>
                        </a:cubicBezTo>
                        <a:cubicBezTo>
                          <a:pt x="40087" y="5395"/>
                          <a:pt x="34083" y="1"/>
                          <a:pt x="27032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182850" tIns="182850" rIns="182850" bIns="18285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5" name="Google Shape;495;g358fe18d560_3_382"/>
                  <p:cNvSpPr/>
                  <p:nvPr/>
                </p:nvSpPr>
                <p:spPr>
                  <a:xfrm>
                    <a:off x="861800" y="1157450"/>
                    <a:ext cx="1229950" cy="519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198" h="20760" extrusionOk="0">
                        <a:moveTo>
                          <a:pt x="21789" y="1"/>
                        </a:moveTo>
                        <a:cubicBezTo>
                          <a:pt x="21352" y="1"/>
                          <a:pt x="20903" y="26"/>
                          <a:pt x="20444" y="79"/>
                        </a:cubicBezTo>
                        <a:cubicBezTo>
                          <a:pt x="13395" y="889"/>
                          <a:pt x="11776" y="7616"/>
                          <a:pt x="11776" y="7616"/>
                        </a:cubicBezTo>
                        <a:cubicBezTo>
                          <a:pt x="11732" y="7615"/>
                          <a:pt x="11689" y="7615"/>
                          <a:pt x="11646" y="7615"/>
                        </a:cubicBezTo>
                        <a:cubicBezTo>
                          <a:pt x="9300" y="7615"/>
                          <a:pt x="7055" y="8563"/>
                          <a:pt x="5430" y="10247"/>
                        </a:cubicBezTo>
                        <a:cubicBezTo>
                          <a:pt x="2656" y="13128"/>
                          <a:pt x="3572" y="16367"/>
                          <a:pt x="3572" y="16367"/>
                        </a:cubicBezTo>
                        <a:cubicBezTo>
                          <a:pt x="1" y="17629"/>
                          <a:pt x="108" y="20760"/>
                          <a:pt x="108" y="20760"/>
                        </a:cubicBezTo>
                        <a:lnTo>
                          <a:pt x="49197" y="20760"/>
                        </a:lnTo>
                        <a:cubicBezTo>
                          <a:pt x="48533" y="15095"/>
                          <a:pt x="43173" y="14985"/>
                          <a:pt x="42758" y="14985"/>
                        </a:cubicBezTo>
                        <a:cubicBezTo>
                          <a:pt x="42741" y="14985"/>
                          <a:pt x="42732" y="14985"/>
                          <a:pt x="42732" y="14985"/>
                        </a:cubicBezTo>
                        <a:cubicBezTo>
                          <a:pt x="42732" y="14985"/>
                          <a:pt x="43315" y="11747"/>
                          <a:pt x="40887" y="9437"/>
                        </a:cubicBezTo>
                        <a:cubicBezTo>
                          <a:pt x="39875" y="8476"/>
                          <a:pt x="38386" y="8195"/>
                          <a:pt x="36991" y="8195"/>
                        </a:cubicBezTo>
                        <a:cubicBezTo>
                          <a:pt x="35035" y="8195"/>
                          <a:pt x="33267" y="8747"/>
                          <a:pt x="33267" y="8747"/>
                        </a:cubicBezTo>
                        <a:cubicBezTo>
                          <a:pt x="31964" y="5185"/>
                          <a:pt x="28051" y="1"/>
                          <a:pt x="217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182850" tIns="182850" rIns="182850" bIns="18285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496" name="Google Shape;496;g358fe18d560_3_382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g358fe18d560_3_382"/>
          <p:cNvSpPr txBox="1">
            <a:spLocks noGrp="1"/>
          </p:cNvSpPr>
          <p:nvPr>
            <p:ph type="subTitle" idx="1"/>
          </p:nvPr>
        </p:nvSpPr>
        <p:spPr>
          <a:xfrm>
            <a:off x="10110568" y="7347721"/>
            <a:ext cx="501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28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98" name="Google Shape;498;g358fe18d560_3_382"/>
          <p:cNvSpPr txBox="1">
            <a:spLocks noGrp="1"/>
          </p:cNvSpPr>
          <p:nvPr>
            <p:ph type="subTitle" idx="2"/>
          </p:nvPr>
        </p:nvSpPr>
        <p:spPr>
          <a:xfrm>
            <a:off x="3166600" y="7347721"/>
            <a:ext cx="501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28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99" name="Google Shape;499;g358fe18d560_3_382"/>
          <p:cNvSpPr txBox="1">
            <a:spLocks noGrp="1"/>
          </p:cNvSpPr>
          <p:nvPr>
            <p:ph type="subTitle" idx="3"/>
          </p:nvPr>
        </p:nvSpPr>
        <p:spPr>
          <a:xfrm>
            <a:off x="10110550" y="6507123"/>
            <a:ext cx="501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ahkwang"/>
              <a:buNone/>
              <a:defRPr sz="4800" b="1">
                <a:solidFill>
                  <a:schemeClr val="accent1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ahkwang"/>
              <a:buNone/>
              <a:defRPr sz="4800" b="1">
                <a:solidFill>
                  <a:schemeClr val="accent1"/>
                </a:solidFill>
                <a:latin typeface="Fahkwang"/>
                <a:ea typeface="Fahkwang"/>
                <a:cs typeface="Fahkwang"/>
                <a:sym typeface="Fahkwang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ahkwang"/>
              <a:buNone/>
              <a:defRPr sz="4800" b="1">
                <a:solidFill>
                  <a:schemeClr val="accent1"/>
                </a:solidFill>
                <a:latin typeface="Fahkwang"/>
                <a:ea typeface="Fahkwang"/>
                <a:cs typeface="Fahkwang"/>
                <a:sym typeface="Fahkwang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ahkwang"/>
              <a:buNone/>
              <a:defRPr sz="4800" b="1">
                <a:solidFill>
                  <a:schemeClr val="accent1"/>
                </a:solidFill>
                <a:latin typeface="Fahkwang"/>
                <a:ea typeface="Fahkwang"/>
                <a:cs typeface="Fahkwang"/>
                <a:sym typeface="Fahkwang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ahkwang"/>
              <a:buNone/>
              <a:defRPr sz="4800" b="1">
                <a:solidFill>
                  <a:schemeClr val="accent1"/>
                </a:solidFill>
                <a:latin typeface="Fahkwang"/>
                <a:ea typeface="Fahkwang"/>
                <a:cs typeface="Fahkwang"/>
                <a:sym typeface="Fahkwang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ahkwang"/>
              <a:buNone/>
              <a:defRPr sz="4800" b="1">
                <a:solidFill>
                  <a:schemeClr val="accent1"/>
                </a:solidFill>
                <a:latin typeface="Fahkwang"/>
                <a:ea typeface="Fahkwang"/>
                <a:cs typeface="Fahkwang"/>
                <a:sym typeface="Fahkwang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ahkwang"/>
              <a:buNone/>
              <a:defRPr sz="4800" b="1">
                <a:solidFill>
                  <a:schemeClr val="accent1"/>
                </a:solidFill>
                <a:latin typeface="Fahkwang"/>
                <a:ea typeface="Fahkwang"/>
                <a:cs typeface="Fahkwang"/>
                <a:sym typeface="Fahkwang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ahkwang"/>
              <a:buNone/>
              <a:defRPr sz="4800" b="1">
                <a:solidFill>
                  <a:schemeClr val="accent1"/>
                </a:solidFill>
                <a:latin typeface="Fahkwang"/>
                <a:ea typeface="Fahkwang"/>
                <a:cs typeface="Fahkwang"/>
                <a:sym typeface="Fahkwang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ahkwang"/>
              <a:buNone/>
              <a:defRPr sz="4800" b="1">
                <a:solidFill>
                  <a:schemeClr val="accent1"/>
                </a:solidFill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endParaRPr/>
          </a:p>
        </p:txBody>
      </p:sp>
      <p:sp>
        <p:nvSpPr>
          <p:cNvPr id="500" name="Google Shape;500;g358fe18d560_3_382"/>
          <p:cNvSpPr txBox="1">
            <a:spLocks noGrp="1"/>
          </p:cNvSpPr>
          <p:nvPr>
            <p:ph type="subTitle" idx="4"/>
          </p:nvPr>
        </p:nvSpPr>
        <p:spPr>
          <a:xfrm>
            <a:off x="3166150" y="6507123"/>
            <a:ext cx="501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ahkwang"/>
              <a:buNone/>
              <a:defRPr sz="4800" b="1">
                <a:solidFill>
                  <a:schemeClr val="accent1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ahkwang"/>
              <a:buNone/>
              <a:defRPr sz="4800" b="1">
                <a:solidFill>
                  <a:schemeClr val="accent1"/>
                </a:solidFill>
                <a:latin typeface="Fahkwang"/>
                <a:ea typeface="Fahkwang"/>
                <a:cs typeface="Fahkwang"/>
                <a:sym typeface="Fahkwang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ahkwang"/>
              <a:buNone/>
              <a:defRPr sz="4800" b="1">
                <a:solidFill>
                  <a:schemeClr val="accent1"/>
                </a:solidFill>
                <a:latin typeface="Fahkwang"/>
                <a:ea typeface="Fahkwang"/>
                <a:cs typeface="Fahkwang"/>
                <a:sym typeface="Fahkwang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ahkwang"/>
              <a:buNone/>
              <a:defRPr sz="4800" b="1">
                <a:solidFill>
                  <a:schemeClr val="accent1"/>
                </a:solidFill>
                <a:latin typeface="Fahkwang"/>
                <a:ea typeface="Fahkwang"/>
                <a:cs typeface="Fahkwang"/>
                <a:sym typeface="Fahkwang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ahkwang"/>
              <a:buNone/>
              <a:defRPr sz="4800" b="1">
                <a:solidFill>
                  <a:schemeClr val="accent1"/>
                </a:solidFill>
                <a:latin typeface="Fahkwang"/>
                <a:ea typeface="Fahkwang"/>
                <a:cs typeface="Fahkwang"/>
                <a:sym typeface="Fahkwang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ahkwang"/>
              <a:buNone/>
              <a:defRPr sz="4800" b="1">
                <a:solidFill>
                  <a:schemeClr val="accent1"/>
                </a:solidFill>
                <a:latin typeface="Fahkwang"/>
                <a:ea typeface="Fahkwang"/>
                <a:cs typeface="Fahkwang"/>
                <a:sym typeface="Fahkwang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ahkwang"/>
              <a:buNone/>
              <a:defRPr sz="4800" b="1">
                <a:solidFill>
                  <a:schemeClr val="accent1"/>
                </a:solidFill>
                <a:latin typeface="Fahkwang"/>
                <a:ea typeface="Fahkwang"/>
                <a:cs typeface="Fahkwang"/>
                <a:sym typeface="Fahkwang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ahkwang"/>
              <a:buNone/>
              <a:defRPr sz="4800" b="1">
                <a:solidFill>
                  <a:schemeClr val="accent1"/>
                </a:solidFill>
                <a:latin typeface="Fahkwang"/>
                <a:ea typeface="Fahkwang"/>
                <a:cs typeface="Fahkwang"/>
                <a:sym typeface="Fahkwang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ahkwang"/>
              <a:buNone/>
              <a:defRPr sz="4800" b="1">
                <a:solidFill>
                  <a:schemeClr val="accent1"/>
                </a:solidFill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58fe18d560_3_500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9pPr>
          </a:lstStyle>
          <a:p>
            <a:endParaRPr/>
          </a:p>
        </p:txBody>
      </p:sp>
      <p:grpSp>
        <p:nvGrpSpPr>
          <p:cNvPr id="503" name="Google Shape;503;g358fe18d560_3_500"/>
          <p:cNvGrpSpPr/>
          <p:nvPr/>
        </p:nvGrpSpPr>
        <p:grpSpPr>
          <a:xfrm flipH="1">
            <a:off x="-90" y="5840310"/>
            <a:ext cx="18288129" cy="5830977"/>
            <a:chOff x="-45" y="1762005"/>
            <a:chExt cx="9144064" cy="2915489"/>
          </a:xfrm>
        </p:grpSpPr>
        <p:sp>
          <p:nvSpPr>
            <p:cNvPr id="504" name="Google Shape;504;g358fe18d560_3_500"/>
            <p:cNvSpPr/>
            <p:nvPr/>
          </p:nvSpPr>
          <p:spPr>
            <a:xfrm>
              <a:off x="-1" y="1762005"/>
              <a:ext cx="9144020" cy="2915489"/>
            </a:xfrm>
            <a:custGeom>
              <a:avLst/>
              <a:gdLst/>
              <a:ahLst/>
              <a:cxnLst/>
              <a:rect l="l" t="t" r="r" b="b"/>
              <a:pathLst>
                <a:path w="210801" h="67212" extrusionOk="0">
                  <a:moveTo>
                    <a:pt x="0" y="0"/>
                  </a:moveTo>
                  <a:lnTo>
                    <a:pt x="0" y="67199"/>
                  </a:lnTo>
                  <a:lnTo>
                    <a:pt x="210800" y="67211"/>
                  </a:lnTo>
                  <a:lnTo>
                    <a:pt x="210800" y="72"/>
                  </a:lnTo>
                  <a:cubicBezTo>
                    <a:pt x="204204" y="977"/>
                    <a:pt x="200073" y="7692"/>
                    <a:pt x="202252" y="13990"/>
                  </a:cubicBezTo>
                  <a:cubicBezTo>
                    <a:pt x="194477" y="14598"/>
                    <a:pt x="187619" y="19300"/>
                    <a:pt x="184261" y="26325"/>
                  </a:cubicBezTo>
                  <a:cubicBezTo>
                    <a:pt x="182373" y="25253"/>
                    <a:pt x="180354" y="24757"/>
                    <a:pt x="178378" y="24757"/>
                  </a:cubicBezTo>
                  <a:cubicBezTo>
                    <a:pt x="172892" y="24757"/>
                    <a:pt x="167737" y="28579"/>
                    <a:pt x="166616" y="34505"/>
                  </a:cubicBezTo>
                  <a:cubicBezTo>
                    <a:pt x="165261" y="33333"/>
                    <a:pt x="163603" y="32768"/>
                    <a:pt x="161959" y="32768"/>
                  </a:cubicBezTo>
                  <a:cubicBezTo>
                    <a:pt x="159659" y="32768"/>
                    <a:pt x="157384" y="33873"/>
                    <a:pt x="155996" y="35969"/>
                  </a:cubicBezTo>
                  <a:cubicBezTo>
                    <a:pt x="152897" y="33060"/>
                    <a:pt x="149002" y="31662"/>
                    <a:pt x="145141" y="31662"/>
                  </a:cubicBezTo>
                  <a:cubicBezTo>
                    <a:pt x="139804" y="31662"/>
                    <a:pt x="134530" y="34332"/>
                    <a:pt x="131505" y="39374"/>
                  </a:cubicBezTo>
                  <a:cubicBezTo>
                    <a:pt x="130181" y="38911"/>
                    <a:pt x="128806" y="38683"/>
                    <a:pt x="127437" y="38683"/>
                  </a:cubicBezTo>
                  <a:cubicBezTo>
                    <a:pt x="125147" y="38683"/>
                    <a:pt x="122874" y="39321"/>
                    <a:pt x="120884" y="40565"/>
                  </a:cubicBezTo>
                  <a:cubicBezTo>
                    <a:pt x="117981" y="36124"/>
                    <a:pt x="113249" y="33870"/>
                    <a:pt x="108505" y="33870"/>
                  </a:cubicBezTo>
                  <a:cubicBezTo>
                    <a:pt x="104142" y="33870"/>
                    <a:pt x="99770" y="35775"/>
                    <a:pt x="96798" y="39636"/>
                  </a:cubicBezTo>
                  <a:cubicBezTo>
                    <a:pt x="94861" y="38237"/>
                    <a:pt x="92575" y="37532"/>
                    <a:pt x="90283" y="37532"/>
                  </a:cubicBezTo>
                  <a:cubicBezTo>
                    <a:pt x="88264" y="37532"/>
                    <a:pt x="86242" y="38080"/>
                    <a:pt x="84451" y="39184"/>
                  </a:cubicBezTo>
                  <a:cubicBezTo>
                    <a:pt x="81426" y="34310"/>
                    <a:pt x="76226" y="31658"/>
                    <a:pt x="70923" y="31658"/>
                  </a:cubicBezTo>
                  <a:cubicBezTo>
                    <a:pt x="67794" y="31658"/>
                    <a:pt x="64628" y="32581"/>
                    <a:pt x="61853" y="34517"/>
                  </a:cubicBezTo>
                  <a:cubicBezTo>
                    <a:pt x="61460" y="34731"/>
                    <a:pt x="61079" y="34957"/>
                    <a:pt x="60698" y="35195"/>
                  </a:cubicBezTo>
                  <a:cubicBezTo>
                    <a:pt x="57702" y="32225"/>
                    <a:pt x="53697" y="30626"/>
                    <a:pt x="49601" y="30626"/>
                  </a:cubicBezTo>
                  <a:cubicBezTo>
                    <a:pt x="48050" y="30626"/>
                    <a:pt x="46486" y="30855"/>
                    <a:pt x="44958" y="31326"/>
                  </a:cubicBezTo>
                  <a:cubicBezTo>
                    <a:pt x="44192" y="26339"/>
                    <a:pt x="39908" y="23025"/>
                    <a:pt x="35298" y="23025"/>
                  </a:cubicBezTo>
                  <a:cubicBezTo>
                    <a:pt x="33821" y="23025"/>
                    <a:pt x="32312" y="23365"/>
                    <a:pt x="30873" y="24099"/>
                  </a:cubicBezTo>
                  <a:cubicBezTo>
                    <a:pt x="28412" y="16666"/>
                    <a:pt x="21484" y="11657"/>
                    <a:pt x="13661" y="11657"/>
                  </a:cubicBezTo>
                  <a:cubicBezTo>
                    <a:pt x="13652" y="11657"/>
                    <a:pt x="13642" y="11657"/>
                    <a:pt x="13633" y="11657"/>
                  </a:cubicBezTo>
                  <a:cubicBezTo>
                    <a:pt x="12895" y="11657"/>
                    <a:pt x="12157" y="11692"/>
                    <a:pt x="11430" y="11788"/>
                  </a:cubicBezTo>
                  <a:cubicBezTo>
                    <a:pt x="11121" y="5537"/>
                    <a:pt x="6227" y="4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43137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5" name="Google Shape;505;g358fe18d560_3_500"/>
            <p:cNvGrpSpPr/>
            <p:nvPr/>
          </p:nvGrpSpPr>
          <p:grpSpPr>
            <a:xfrm>
              <a:off x="-45" y="2273686"/>
              <a:ext cx="9144020" cy="1930082"/>
              <a:chOff x="1062625" y="3292200"/>
              <a:chExt cx="5270025" cy="1112375"/>
            </a:xfrm>
          </p:grpSpPr>
          <p:sp>
            <p:nvSpPr>
              <p:cNvPr id="506" name="Google Shape;506;g358fe18d560_3_500"/>
              <p:cNvSpPr/>
              <p:nvPr/>
            </p:nvSpPr>
            <p:spPr>
              <a:xfrm>
                <a:off x="1291825" y="3292200"/>
                <a:ext cx="61925" cy="195300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7812" extrusionOk="0">
                    <a:moveTo>
                      <a:pt x="2119" y="1"/>
                    </a:moveTo>
                    <a:cubicBezTo>
                      <a:pt x="2119" y="36"/>
                      <a:pt x="2191" y="4311"/>
                      <a:pt x="0" y="7656"/>
                    </a:cubicBezTo>
                    <a:lnTo>
                      <a:pt x="226" y="7811"/>
                    </a:lnTo>
                    <a:cubicBezTo>
                      <a:pt x="2477" y="4382"/>
                      <a:pt x="2405" y="24"/>
                      <a:pt x="24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g358fe18d560_3_500"/>
              <p:cNvSpPr/>
              <p:nvPr/>
            </p:nvSpPr>
            <p:spPr>
              <a:xfrm>
                <a:off x="1705250" y="3596400"/>
                <a:ext cx="130400" cy="1807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7228" extrusionOk="0">
                    <a:moveTo>
                      <a:pt x="5109" y="1"/>
                    </a:moveTo>
                    <a:cubicBezTo>
                      <a:pt x="5061" y="13"/>
                      <a:pt x="537" y="1965"/>
                      <a:pt x="1" y="7204"/>
                    </a:cubicBezTo>
                    <a:lnTo>
                      <a:pt x="287" y="7228"/>
                    </a:lnTo>
                    <a:cubicBezTo>
                      <a:pt x="799" y="2168"/>
                      <a:pt x="5180" y="275"/>
                      <a:pt x="5216" y="263"/>
                    </a:cubicBezTo>
                    <a:lnTo>
                      <a:pt x="5109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g358fe18d560_3_500"/>
              <p:cNvSpPr/>
              <p:nvPr/>
            </p:nvSpPr>
            <p:spPr>
              <a:xfrm>
                <a:off x="2055300" y="3776775"/>
                <a:ext cx="132475" cy="100050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4002" extrusionOk="0">
                    <a:moveTo>
                      <a:pt x="5204" y="1"/>
                    </a:moveTo>
                    <a:cubicBezTo>
                      <a:pt x="5061" y="49"/>
                      <a:pt x="1632" y="1203"/>
                      <a:pt x="1" y="3847"/>
                    </a:cubicBezTo>
                    <a:lnTo>
                      <a:pt x="239" y="4001"/>
                    </a:lnTo>
                    <a:cubicBezTo>
                      <a:pt x="1810" y="1442"/>
                      <a:pt x="5251" y="287"/>
                      <a:pt x="5299" y="275"/>
                    </a:cubicBez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g358fe18d560_3_500"/>
              <p:cNvSpPr/>
              <p:nvPr/>
            </p:nvSpPr>
            <p:spPr>
              <a:xfrm>
                <a:off x="1256100" y="4267025"/>
                <a:ext cx="273275" cy="91100"/>
              </a:xfrm>
              <a:custGeom>
                <a:avLst/>
                <a:gdLst/>
                <a:ahLst/>
                <a:cxnLst/>
                <a:rect l="l" t="t" r="r" b="b"/>
                <a:pathLst>
                  <a:path w="10931" h="3644" extrusionOk="0">
                    <a:moveTo>
                      <a:pt x="5465" y="0"/>
                    </a:moveTo>
                    <a:cubicBezTo>
                      <a:pt x="3108" y="12"/>
                      <a:pt x="977" y="1382"/>
                      <a:pt x="0" y="3525"/>
                    </a:cubicBezTo>
                    <a:lnTo>
                      <a:pt x="250" y="3644"/>
                    </a:lnTo>
                    <a:lnTo>
                      <a:pt x="262" y="3644"/>
                    </a:lnTo>
                    <a:cubicBezTo>
                      <a:pt x="1191" y="1596"/>
                      <a:pt x="3227" y="298"/>
                      <a:pt x="5465" y="298"/>
                    </a:cubicBezTo>
                    <a:cubicBezTo>
                      <a:pt x="5475" y="298"/>
                      <a:pt x="5486" y="298"/>
                      <a:pt x="5496" y="298"/>
                    </a:cubicBezTo>
                    <a:cubicBezTo>
                      <a:pt x="7722" y="298"/>
                      <a:pt x="9744" y="1605"/>
                      <a:pt x="10680" y="3632"/>
                    </a:cubicBezTo>
                    <a:lnTo>
                      <a:pt x="10930" y="3513"/>
                    </a:lnTo>
                    <a:cubicBezTo>
                      <a:pt x="9954" y="1370"/>
                      <a:pt x="7811" y="0"/>
                      <a:pt x="54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g358fe18d560_3_500"/>
              <p:cNvSpPr/>
              <p:nvPr/>
            </p:nvSpPr>
            <p:spPr>
              <a:xfrm>
                <a:off x="1750200" y="3837475"/>
                <a:ext cx="399775" cy="160800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6432" extrusionOk="0">
                    <a:moveTo>
                      <a:pt x="7500" y="0"/>
                    </a:moveTo>
                    <a:cubicBezTo>
                      <a:pt x="4494" y="0"/>
                      <a:pt x="1647" y="1518"/>
                      <a:pt x="1" y="4097"/>
                    </a:cubicBezTo>
                    <a:lnTo>
                      <a:pt x="239" y="4240"/>
                    </a:lnTo>
                    <a:cubicBezTo>
                      <a:pt x="1827" y="1753"/>
                      <a:pt x="4562" y="284"/>
                      <a:pt x="7462" y="284"/>
                    </a:cubicBezTo>
                    <a:cubicBezTo>
                      <a:pt x="7866" y="284"/>
                      <a:pt x="8273" y="313"/>
                      <a:pt x="8680" y="371"/>
                    </a:cubicBezTo>
                    <a:cubicBezTo>
                      <a:pt x="12014" y="835"/>
                      <a:pt x="14765" y="3205"/>
                      <a:pt x="15717" y="6431"/>
                    </a:cubicBezTo>
                    <a:lnTo>
                      <a:pt x="15991" y="6360"/>
                    </a:lnTo>
                    <a:cubicBezTo>
                      <a:pt x="15003" y="3026"/>
                      <a:pt x="12157" y="573"/>
                      <a:pt x="8728" y="85"/>
                    </a:cubicBezTo>
                    <a:cubicBezTo>
                      <a:pt x="8318" y="28"/>
                      <a:pt x="7907" y="0"/>
                      <a:pt x="75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g358fe18d560_3_500"/>
              <p:cNvSpPr/>
              <p:nvPr/>
            </p:nvSpPr>
            <p:spPr>
              <a:xfrm>
                <a:off x="1062625" y="3558950"/>
                <a:ext cx="310475" cy="143450"/>
              </a:xfrm>
              <a:custGeom>
                <a:avLst/>
                <a:gdLst/>
                <a:ahLst/>
                <a:cxnLst/>
                <a:rect l="l" t="t" r="r" b="b"/>
                <a:pathLst>
                  <a:path w="12419" h="5738" extrusionOk="0">
                    <a:moveTo>
                      <a:pt x="2451" y="0"/>
                    </a:moveTo>
                    <a:cubicBezTo>
                      <a:pt x="1350" y="0"/>
                      <a:pt x="470" y="120"/>
                      <a:pt x="0" y="201"/>
                    </a:cubicBezTo>
                    <a:lnTo>
                      <a:pt x="0" y="487"/>
                    </a:lnTo>
                    <a:cubicBezTo>
                      <a:pt x="444" y="406"/>
                      <a:pt x="1338" y="276"/>
                      <a:pt x="2469" y="276"/>
                    </a:cubicBezTo>
                    <a:cubicBezTo>
                      <a:pt x="5342" y="276"/>
                      <a:pt x="9742" y="1115"/>
                      <a:pt x="12169" y="5737"/>
                    </a:cubicBezTo>
                    <a:lnTo>
                      <a:pt x="12419" y="5606"/>
                    </a:lnTo>
                    <a:cubicBezTo>
                      <a:pt x="9923" y="857"/>
                      <a:pt x="5396" y="0"/>
                      <a:pt x="24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g358fe18d560_3_500"/>
              <p:cNvSpPr/>
              <p:nvPr/>
            </p:nvSpPr>
            <p:spPr>
              <a:xfrm>
                <a:off x="1304625" y="3684825"/>
                <a:ext cx="174450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6978" h="3739" extrusionOk="0">
                    <a:moveTo>
                      <a:pt x="5356" y="0"/>
                    </a:moveTo>
                    <a:cubicBezTo>
                      <a:pt x="2878" y="0"/>
                      <a:pt x="676" y="1420"/>
                      <a:pt x="0" y="3655"/>
                    </a:cubicBezTo>
                    <a:lnTo>
                      <a:pt x="262" y="3738"/>
                    </a:lnTo>
                    <a:cubicBezTo>
                      <a:pt x="975" y="1417"/>
                      <a:pt x="3199" y="288"/>
                      <a:pt x="5391" y="288"/>
                    </a:cubicBezTo>
                    <a:cubicBezTo>
                      <a:pt x="5908" y="288"/>
                      <a:pt x="6424" y="351"/>
                      <a:pt x="6918" y="476"/>
                    </a:cubicBezTo>
                    <a:lnTo>
                      <a:pt x="6977" y="202"/>
                    </a:lnTo>
                    <a:cubicBezTo>
                      <a:pt x="6432" y="66"/>
                      <a:pt x="5888" y="0"/>
                      <a:pt x="53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g358fe18d560_3_500"/>
              <p:cNvSpPr/>
              <p:nvPr/>
            </p:nvSpPr>
            <p:spPr>
              <a:xfrm>
                <a:off x="1685025" y="4165825"/>
                <a:ext cx="174750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3739" extrusionOk="0">
                    <a:moveTo>
                      <a:pt x="5368" y="1"/>
                    </a:moveTo>
                    <a:cubicBezTo>
                      <a:pt x="2890" y="1"/>
                      <a:pt x="686" y="1420"/>
                      <a:pt x="0" y="3656"/>
                    </a:cubicBezTo>
                    <a:lnTo>
                      <a:pt x="274" y="3739"/>
                    </a:lnTo>
                    <a:cubicBezTo>
                      <a:pt x="987" y="1418"/>
                      <a:pt x="3203" y="289"/>
                      <a:pt x="5392" y="289"/>
                    </a:cubicBezTo>
                    <a:cubicBezTo>
                      <a:pt x="5909" y="289"/>
                      <a:pt x="6424" y="351"/>
                      <a:pt x="6918" y="477"/>
                    </a:cubicBezTo>
                    <a:lnTo>
                      <a:pt x="6989" y="203"/>
                    </a:lnTo>
                    <a:cubicBezTo>
                      <a:pt x="6444" y="66"/>
                      <a:pt x="5900" y="1"/>
                      <a:pt x="53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g358fe18d560_3_500"/>
              <p:cNvSpPr/>
              <p:nvPr/>
            </p:nvSpPr>
            <p:spPr>
              <a:xfrm>
                <a:off x="1062625" y="4001450"/>
                <a:ext cx="235475" cy="162025"/>
              </a:xfrm>
              <a:custGeom>
                <a:avLst/>
                <a:gdLst/>
                <a:ahLst/>
                <a:cxnLst/>
                <a:rect l="l" t="t" r="r" b="b"/>
                <a:pathLst>
                  <a:path w="9419" h="6481" extrusionOk="0">
                    <a:moveTo>
                      <a:pt x="242" y="0"/>
                    </a:moveTo>
                    <a:cubicBezTo>
                      <a:pt x="150" y="0"/>
                      <a:pt x="69" y="1"/>
                      <a:pt x="0" y="3"/>
                    </a:cubicBezTo>
                    <a:lnTo>
                      <a:pt x="0" y="289"/>
                    </a:lnTo>
                    <a:cubicBezTo>
                      <a:pt x="71" y="287"/>
                      <a:pt x="155" y="286"/>
                      <a:pt x="252" y="286"/>
                    </a:cubicBezTo>
                    <a:cubicBezTo>
                      <a:pt x="1966" y="286"/>
                      <a:pt x="7634" y="722"/>
                      <a:pt x="9144" y="6480"/>
                    </a:cubicBezTo>
                    <a:lnTo>
                      <a:pt x="9418" y="6409"/>
                    </a:lnTo>
                    <a:cubicBezTo>
                      <a:pt x="7857" y="457"/>
                      <a:pt x="2004" y="0"/>
                      <a:pt x="2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g358fe18d560_3_500"/>
              <p:cNvSpPr/>
              <p:nvPr/>
            </p:nvSpPr>
            <p:spPr>
              <a:xfrm>
                <a:off x="1409700" y="4132250"/>
                <a:ext cx="338450" cy="140150"/>
              </a:xfrm>
              <a:custGeom>
                <a:avLst/>
                <a:gdLst/>
                <a:ahLst/>
                <a:cxnLst/>
                <a:rect l="l" t="t" r="r" b="b"/>
                <a:pathLst>
                  <a:path w="13538" h="5606" extrusionOk="0">
                    <a:moveTo>
                      <a:pt x="7648" y="0"/>
                    </a:moveTo>
                    <a:cubicBezTo>
                      <a:pt x="6371" y="0"/>
                      <a:pt x="5164" y="266"/>
                      <a:pt x="4155" y="677"/>
                    </a:cubicBezTo>
                    <a:cubicBezTo>
                      <a:pt x="1715" y="1677"/>
                      <a:pt x="119" y="3546"/>
                      <a:pt x="0" y="5582"/>
                    </a:cubicBezTo>
                    <a:lnTo>
                      <a:pt x="286" y="5606"/>
                    </a:lnTo>
                    <a:cubicBezTo>
                      <a:pt x="393" y="3677"/>
                      <a:pt x="1917" y="1891"/>
                      <a:pt x="4262" y="939"/>
                    </a:cubicBezTo>
                    <a:cubicBezTo>
                      <a:pt x="5240" y="542"/>
                      <a:pt x="6410" y="284"/>
                      <a:pt x="7649" y="284"/>
                    </a:cubicBezTo>
                    <a:cubicBezTo>
                      <a:pt x="9534" y="284"/>
                      <a:pt x="11579" y="882"/>
                      <a:pt x="13347" y="2498"/>
                    </a:cubicBezTo>
                    <a:lnTo>
                      <a:pt x="13537" y="2296"/>
                    </a:lnTo>
                    <a:cubicBezTo>
                      <a:pt x="11711" y="620"/>
                      <a:pt x="9597" y="0"/>
                      <a:pt x="76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g358fe18d560_3_500"/>
              <p:cNvSpPr/>
              <p:nvPr/>
            </p:nvSpPr>
            <p:spPr>
              <a:xfrm>
                <a:off x="4959525" y="3895550"/>
                <a:ext cx="152150" cy="127725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109" extrusionOk="0">
                    <a:moveTo>
                      <a:pt x="156" y="0"/>
                    </a:moveTo>
                    <a:lnTo>
                      <a:pt x="1" y="227"/>
                    </a:lnTo>
                    <a:cubicBezTo>
                      <a:pt x="1465" y="1203"/>
                      <a:pt x="4168" y="3132"/>
                      <a:pt x="5883" y="5108"/>
                    </a:cubicBezTo>
                    <a:lnTo>
                      <a:pt x="6085" y="4930"/>
                    </a:lnTo>
                    <a:cubicBezTo>
                      <a:pt x="4347" y="2917"/>
                      <a:pt x="1620" y="977"/>
                      <a:pt x="1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g358fe18d560_3_500"/>
              <p:cNvSpPr/>
              <p:nvPr/>
            </p:nvSpPr>
            <p:spPr>
              <a:xfrm>
                <a:off x="4958650" y="4001950"/>
                <a:ext cx="358700" cy="125200"/>
              </a:xfrm>
              <a:custGeom>
                <a:avLst/>
                <a:gdLst/>
                <a:ahLst/>
                <a:cxnLst/>
                <a:rect l="l" t="t" r="r" b="b"/>
                <a:pathLst>
                  <a:path w="14348" h="5008" extrusionOk="0">
                    <a:moveTo>
                      <a:pt x="9933" y="1"/>
                    </a:moveTo>
                    <a:cubicBezTo>
                      <a:pt x="3151" y="1"/>
                      <a:pt x="40" y="4805"/>
                      <a:pt x="0" y="4865"/>
                    </a:cubicBezTo>
                    <a:lnTo>
                      <a:pt x="238" y="5008"/>
                    </a:lnTo>
                    <a:cubicBezTo>
                      <a:pt x="268" y="4958"/>
                      <a:pt x="3299" y="286"/>
                      <a:pt x="9935" y="286"/>
                    </a:cubicBezTo>
                    <a:cubicBezTo>
                      <a:pt x="11241" y="286"/>
                      <a:pt x="12686" y="467"/>
                      <a:pt x="14276" y="900"/>
                    </a:cubicBezTo>
                    <a:lnTo>
                      <a:pt x="14347" y="626"/>
                    </a:lnTo>
                    <a:cubicBezTo>
                      <a:pt x="12732" y="185"/>
                      <a:pt x="11262" y="1"/>
                      <a:pt x="993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g358fe18d560_3_500"/>
              <p:cNvSpPr/>
              <p:nvPr/>
            </p:nvSpPr>
            <p:spPr>
              <a:xfrm>
                <a:off x="5919775" y="3973500"/>
                <a:ext cx="217025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1848" extrusionOk="0">
                    <a:moveTo>
                      <a:pt x="3908" y="1"/>
                    </a:moveTo>
                    <a:cubicBezTo>
                      <a:pt x="1546" y="1"/>
                      <a:pt x="23" y="1182"/>
                      <a:pt x="1" y="1204"/>
                    </a:cubicBezTo>
                    <a:lnTo>
                      <a:pt x="167" y="1419"/>
                    </a:lnTo>
                    <a:cubicBezTo>
                      <a:pt x="190" y="1404"/>
                      <a:pt x="1639" y="282"/>
                      <a:pt x="3898" y="282"/>
                    </a:cubicBezTo>
                    <a:cubicBezTo>
                      <a:pt x="5208" y="282"/>
                      <a:pt x="6791" y="659"/>
                      <a:pt x="8525" y="1847"/>
                    </a:cubicBezTo>
                    <a:lnTo>
                      <a:pt x="8680" y="1609"/>
                    </a:lnTo>
                    <a:cubicBezTo>
                      <a:pt x="6896" y="389"/>
                      <a:pt x="5264" y="1"/>
                      <a:pt x="39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g358fe18d560_3_500"/>
              <p:cNvSpPr/>
              <p:nvPr/>
            </p:nvSpPr>
            <p:spPr>
              <a:xfrm>
                <a:off x="5504250" y="3653750"/>
                <a:ext cx="398575" cy="164725"/>
              </a:xfrm>
              <a:custGeom>
                <a:avLst/>
                <a:gdLst/>
                <a:ahLst/>
                <a:cxnLst/>
                <a:rect l="l" t="t" r="r" b="b"/>
                <a:pathLst>
                  <a:path w="15943" h="6589" extrusionOk="0">
                    <a:moveTo>
                      <a:pt x="8559" y="0"/>
                    </a:moveTo>
                    <a:cubicBezTo>
                      <a:pt x="8094" y="0"/>
                      <a:pt x="7625" y="37"/>
                      <a:pt x="7156" y="112"/>
                    </a:cubicBezTo>
                    <a:cubicBezTo>
                      <a:pt x="3727" y="659"/>
                      <a:pt x="929" y="3160"/>
                      <a:pt x="0" y="6517"/>
                    </a:cubicBezTo>
                    <a:lnTo>
                      <a:pt x="274" y="6589"/>
                    </a:lnTo>
                    <a:cubicBezTo>
                      <a:pt x="1167" y="3350"/>
                      <a:pt x="3882" y="921"/>
                      <a:pt x="7204" y="398"/>
                    </a:cubicBezTo>
                    <a:cubicBezTo>
                      <a:pt x="7661" y="324"/>
                      <a:pt x="8119" y="288"/>
                      <a:pt x="8573" y="288"/>
                    </a:cubicBezTo>
                    <a:cubicBezTo>
                      <a:pt x="11413" y="288"/>
                      <a:pt x="14105" y="1700"/>
                      <a:pt x="15717" y="4112"/>
                    </a:cubicBezTo>
                    <a:lnTo>
                      <a:pt x="15943" y="3957"/>
                    </a:lnTo>
                    <a:cubicBezTo>
                      <a:pt x="14288" y="1460"/>
                      <a:pt x="11497" y="0"/>
                      <a:pt x="85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g358fe18d560_3_500"/>
              <p:cNvSpPr/>
              <p:nvPr/>
            </p:nvSpPr>
            <p:spPr>
              <a:xfrm>
                <a:off x="6118900" y="3342925"/>
                <a:ext cx="1518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722" extrusionOk="0">
                    <a:moveTo>
                      <a:pt x="1089" y="0"/>
                    </a:moveTo>
                    <a:cubicBezTo>
                      <a:pt x="433" y="0"/>
                      <a:pt x="13" y="19"/>
                      <a:pt x="1" y="19"/>
                    </a:cubicBezTo>
                    <a:lnTo>
                      <a:pt x="13" y="293"/>
                    </a:lnTo>
                    <a:cubicBezTo>
                      <a:pt x="25" y="293"/>
                      <a:pt x="400" y="277"/>
                      <a:pt x="995" y="277"/>
                    </a:cubicBezTo>
                    <a:cubicBezTo>
                      <a:pt x="2184" y="277"/>
                      <a:pt x="4247" y="341"/>
                      <a:pt x="6025" y="722"/>
                    </a:cubicBezTo>
                    <a:lnTo>
                      <a:pt x="6073" y="436"/>
                    </a:lnTo>
                    <a:cubicBezTo>
                      <a:pt x="4320" y="65"/>
                      <a:pt x="2301" y="0"/>
                      <a:pt x="10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g358fe18d560_3_500"/>
              <p:cNvSpPr/>
              <p:nvPr/>
            </p:nvSpPr>
            <p:spPr>
              <a:xfrm>
                <a:off x="6029900" y="3733925"/>
                <a:ext cx="302750" cy="243500"/>
              </a:xfrm>
              <a:custGeom>
                <a:avLst/>
                <a:gdLst/>
                <a:ahLst/>
                <a:cxnLst/>
                <a:rect l="l" t="t" r="r" b="b"/>
                <a:pathLst>
                  <a:path w="12110" h="9740" extrusionOk="0">
                    <a:moveTo>
                      <a:pt x="12109" y="0"/>
                    </a:moveTo>
                    <a:cubicBezTo>
                      <a:pt x="10693" y="72"/>
                      <a:pt x="2096" y="834"/>
                      <a:pt x="1" y="9680"/>
                    </a:cubicBezTo>
                    <a:lnTo>
                      <a:pt x="263" y="9740"/>
                    </a:lnTo>
                    <a:cubicBezTo>
                      <a:pt x="2323" y="1108"/>
                      <a:pt x="10716" y="346"/>
                      <a:pt x="12109" y="274"/>
                    </a:cubicBezTo>
                    <a:lnTo>
                      <a:pt x="1210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g358fe18d560_3_500"/>
              <p:cNvSpPr/>
              <p:nvPr/>
            </p:nvSpPr>
            <p:spPr>
              <a:xfrm>
                <a:off x="5594150" y="4131075"/>
                <a:ext cx="277725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11109" h="5772" extrusionOk="0">
                    <a:moveTo>
                      <a:pt x="9236" y="0"/>
                    </a:moveTo>
                    <a:cubicBezTo>
                      <a:pt x="6724" y="0"/>
                      <a:pt x="2312" y="757"/>
                      <a:pt x="0" y="5653"/>
                    </a:cubicBezTo>
                    <a:lnTo>
                      <a:pt x="262" y="5772"/>
                    </a:lnTo>
                    <a:cubicBezTo>
                      <a:pt x="2509" y="1014"/>
                      <a:pt x="6795" y="279"/>
                      <a:pt x="9234" y="279"/>
                    </a:cubicBezTo>
                    <a:cubicBezTo>
                      <a:pt x="10311" y="279"/>
                      <a:pt x="11027" y="422"/>
                      <a:pt x="11049" y="426"/>
                    </a:cubicBezTo>
                    <a:lnTo>
                      <a:pt x="11109" y="152"/>
                    </a:lnTo>
                    <a:cubicBezTo>
                      <a:pt x="11087" y="148"/>
                      <a:pt x="10347" y="0"/>
                      <a:pt x="92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g358fe18d560_3_500"/>
              <p:cNvSpPr/>
              <p:nvPr/>
            </p:nvSpPr>
            <p:spPr>
              <a:xfrm>
                <a:off x="6049850" y="4242475"/>
                <a:ext cx="282800" cy="162100"/>
              </a:xfrm>
              <a:custGeom>
                <a:avLst/>
                <a:gdLst/>
                <a:ahLst/>
                <a:cxnLst/>
                <a:rect l="l" t="t" r="r" b="b"/>
                <a:pathLst>
                  <a:path w="11312" h="6484" extrusionOk="0">
                    <a:moveTo>
                      <a:pt x="10908" y="1"/>
                    </a:moveTo>
                    <a:cubicBezTo>
                      <a:pt x="2825" y="1"/>
                      <a:pt x="36" y="6305"/>
                      <a:pt x="1" y="6364"/>
                    </a:cubicBezTo>
                    <a:lnTo>
                      <a:pt x="262" y="6483"/>
                    </a:lnTo>
                    <a:cubicBezTo>
                      <a:pt x="858" y="5257"/>
                      <a:pt x="1691" y="4161"/>
                      <a:pt x="2715" y="3257"/>
                    </a:cubicBezTo>
                    <a:cubicBezTo>
                      <a:pt x="4238" y="1883"/>
                      <a:pt x="6880" y="275"/>
                      <a:pt x="10923" y="275"/>
                    </a:cubicBezTo>
                    <a:cubicBezTo>
                      <a:pt x="11051" y="275"/>
                      <a:pt x="11180" y="277"/>
                      <a:pt x="11311" y="280"/>
                    </a:cubicBezTo>
                    <a:lnTo>
                      <a:pt x="11311" y="6"/>
                    </a:lnTo>
                    <a:cubicBezTo>
                      <a:pt x="11176" y="3"/>
                      <a:pt x="11041" y="1"/>
                      <a:pt x="109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g358fe18d560_3_500"/>
              <p:cNvSpPr/>
              <p:nvPr/>
            </p:nvSpPr>
            <p:spPr>
              <a:xfrm>
                <a:off x="5968900" y="4295300"/>
                <a:ext cx="117875" cy="61650"/>
              </a:xfrm>
              <a:custGeom>
                <a:avLst/>
                <a:gdLst/>
                <a:ahLst/>
                <a:cxnLst/>
                <a:rect l="l" t="t" r="r" b="b"/>
                <a:pathLst>
                  <a:path w="4715" h="2466" extrusionOk="0">
                    <a:moveTo>
                      <a:pt x="12" y="1"/>
                    </a:moveTo>
                    <a:lnTo>
                      <a:pt x="0" y="286"/>
                    </a:lnTo>
                    <a:cubicBezTo>
                      <a:pt x="24" y="286"/>
                      <a:pt x="3036" y="501"/>
                      <a:pt x="4489" y="2465"/>
                    </a:cubicBezTo>
                    <a:lnTo>
                      <a:pt x="4715" y="2298"/>
                    </a:lnTo>
                    <a:cubicBezTo>
                      <a:pt x="3191" y="227"/>
                      <a:pt x="143" y="12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g358fe18d560_3_500"/>
              <p:cNvSpPr/>
              <p:nvPr/>
            </p:nvSpPr>
            <p:spPr>
              <a:xfrm>
                <a:off x="5550975" y="4130700"/>
                <a:ext cx="117900" cy="61925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2477" extrusionOk="0">
                    <a:moveTo>
                      <a:pt x="13" y="0"/>
                    </a:moveTo>
                    <a:lnTo>
                      <a:pt x="1" y="286"/>
                    </a:lnTo>
                    <a:cubicBezTo>
                      <a:pt x="36" y="286"/>
                      <a:pt x="3037" y="500"/>
                      <a:pt x="4501" y="2477"/>
                    </a:cubicBezTo>
                    <a:lnTo>
                      <a:pt x="4716" y="2298"/>
                    </a:lnTo>
                    <a:cubicBezTo>
                      <a:pt x="3192" y="227"/>
                      <a:pt x="144" y="12"/>
                      <a:pt x="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g358fe18d560_3_500"/>
              <p:cNvSpPr/>
              <p:nvPr/>
            </p:nvSpPr>
            <p:spPr>
              <a:xfrm>
                <a:off x="5776600" y="4078600"/>
                <a:ext cx="3307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2442" extrusionOk="0">
                    <a:moveTo>
                      <a:pt x="1120" y="1"/>
                    </a:moveTo>
                    <a:cubicBezTo>
                      <a:pt x="1072" y="48"/>
                      <a:pt x="1" y="1132"/>
                      <a:pt x="108" y="2442"/>
                    </a:cubicBezTo>
                    <a:lnTo>
                      <a:pt x="394" y="2418"/>
                    </a:lnTo>
                    <a:cubicBezTo>
                      <a:pt x="286" y="1239"/>
                      <a:pt x="1310" y="203"/>
                      <a:pt x="1322" y="203"/>
                    </a:cubicBez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g358fe18d560_3_500"/>
              <p:cNvSpPr/>
              <p:nvPr/>
            </p:nvSpPr>
            <p:spPr>
              <a:xfrm>
                <a:off x="3053950" y="3973825"/>
                <a:ext cx="121450" cy="181000"/>
              </a:xfrm>
              <a:custGeom>
                <a:avLst/>
                <a:gdLst/>
                <a:ahLst/>
                <a:cxnLst/>
                <a:rect l="l" t="t" r="r" b="b"/>
                <a:pathLst>
                  <a:path w="4858" h="7240" extrusionOk="0">
                    <a:moveTo>
                      <a:pt x="4715" y="1"/>
                    </a:moveTo>
                    <a:cubicBezTo>
                      <a:pt x="4679" y="25"/>
                      <a:pt x="679" y="2299"/>
                      <a:pt x="0" y="7204"/>
                    </a:cubicBezTo>
                    <a:lnTo>
                      <a:pt x="274" y="7240"/>
                    </a:lnTo>
                    <a:cubicBezTo>
                      <a:pt x="941" y="2477"/>
                      <a:pt x="4810" y="263"/>
                      <a:pt x="4858" y="239"/>
                    </a:cubicBezTo>
                    <a:lnTo>
                      <a:pt x="4715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g358fe18d560_3_500"/>
              <p:cNvSpPr/>
              <p:nvPr/>
            </p:nvSpPr>
            <p:spPr>
              <a:xfrm>
                <a:off x="2577400" y="3874725"/>
                <a:ext cx="142600" cy="280100"/>
              </a:xfrm>
              <a:custGeom>
                <a:avLst/>
                <a:gdLst/>
                <a:ahLst/>
                <a:cxnLst/>
                <a:rect l="l" t="t" r="r" b="b"/>
                <a:pathLst>
                  <a:path w="5704" h="11204" extrusionOk="0">
                    <a:moveTo>
                      <a:pt x="203" y="0"/>
                    </a:moveTo>
                    <a:lnTo>
                      <a:pt x="0" y="191"/>
                    </a:lnTo>
                    <a:cubicBezTo>
                      <a:pt x="48" y="238"/>
                      <a:pt x="4286" y="4512"/>
                      <a:pt x="5429" y="11204"/>
                    </a:cubicBezTo>
                    <a:lnTo>
                      <a:pt x="5703" y="11168"/>
                    </a:lnTo>
                    <a:cubicBezTo>
                      <a:pt x="4548" y="4382"/>
                      <a:pt x="238" y="36"/>
                      <a:pt x="2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g358fe18d560_3_500"/>
              <p:cNvSpPr/>
              <p:nvPr/>
            </p:nvSpPr>
            <p:spPr>
              <a:xfrm>
                <a:off x="2566075" y="4147200"/>
                <a:ext cx="3286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3146" h="2722" extrusionOk="0">
                    <a:moveTo>
                      <a:pt x="7538" y="1"/>
                    </a:moveTo>
                    <a:cubicBezTo>
                      <a:pt x="2751" y="1"/>
                      <a:pt x="36" y="2484"/>
                      <a:pt x="1" y="2519"/>
                    </a:cubicBezTo>
                    <a:lnTo>
                      <a:pt x="203" y="2722"/>
                    </a:lnTo>
                    <a:cubicBezTo>
                      <a:pt x="203" y="2710"/>
                      <a:pt x="1394" y="1603"/>
                      <a:pt x="3561" y="900"/>
                    </a:cubicBezTo>
                    <a:cubicBezTo>
                      <a:pt x="4575" y="564"/>
                      <a:pt x="5907" y="279"/>
                      <a:pt x="7516" y="279"/>
                    </a:cubicBezTo>
                    <a:cubicBezTo>
                      <a:pt x="9100" y="279"/>
                      <a:pt x="10953" y="555"/>
                      <a:pt x="13038" y="1329"/>
                    </a:cubicBezTo>
                    <a:lnTo>
                      <a:pt x="13145" y="1067"/>
                    </a:lnTo>
                    <a:cubicBezTo>
                      <a:pt x="11050" y="291"/>
                      <a:pt x="9173" y="1"/>
                      <a:pt x="75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g358fe18d560_3_500"/>
              <p:cNvSpPr/>
              <p:nvPr/>
            </p:nvSpPr>
            <p:spPr>
              <a:xfrm>
                <a:off x="2086850" y="3969875"/>
                <a:ext cx="265825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10633" h="5410" extrusionOk="0">
                    <a:moveTo>
                      <a:pt x="5422" y="1"/>
                    </a:moveTo>
                    <a:cubicBezTo>
                      <a:pt x="5177" y="1"/>
                      <a:pt x="4929" y="17"/>
                      <a:pt x="4680" y="52"/>
                    </a:cubicBezTo>
                    <a:cubicBezTo>
                      <a:pt x="2001" y="409"/>
                      <a:pt x="1" y="2707"/>
                      <a:pt x="1" y="5409"/>
                    </a:cubicBezTo>
                    <a:lnTo>
                      <a:pt x="286" y="5409"/>
                    </a:lnTo>
                    <a:cubicBezTo>
                      <a:pt x="275" y="2838"/>
                      <a:pt x="2180" y="671"/>
                      <a:pt x="4716" y="325"/>
                    </a:cubicBezTo>
                    <a:cubicBezTo>
                      <a:pt x="4955" y="292"/>
                      <a:pt x="5193" y="276"/>
                      <a:pt x="5429" y="276"/>
                    </a:cubicBezTo>
                    <a:cubicBezTo>
                      <a:pt x="7702" y="276"/>
                      <a:pt x="9744" y="1795"/>
                      <a:pt x="10359" y="4028"/>
                    </a:cubicBezTo>
                    <a:lnTo>
                      <a:pt x="10633" y="3957"/>
                    </a:lnTo>
                    <a:cubicBezTo>
                      <a:pt x="9974" y="1592"/>
                      <a:pt x="7817" y="1"/>
                      <a:pt x="54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g358fe18d560_3_500"/>
              <p:cNvSpPr/>
              <p:nvPr/>
            </p:nvSpPr>
            <p:spPr>
              <a:xfrm>
                <a:off x="4647000" y="4078925"/>
                <a:ext cx="412875" cy="244675"/>
              </a:xfrm>
              <a:custGeom>
                <a:avLst/>
                <a:gdLst/>
                <a:ahLst/>
                <a:cxnLst/>
                <a:rect l="l" t="t" r="r" b="b"/>
                <a:pathLst>
                  <a:path w="16515" h="9787" extrusionOk="0">
                    <a:moveTo>
                      <a:pt x="7555" y="1"/>
                    </a:moveTo>
                    <a:cubicBezTo>
                      <a:pt x="4397" y="1"/>
                      <a:pt x="1411" y="1795"/>
                      <a:pt x="0" y="4786"/>
                    </a:cubicBezTo>
                    <a:lnTo>
                      <a:pt x="250" y="4905"/>
                    </a:lnTo>
                    <a:cubicBezTo>
                      <a:pt x="1614" y="2017"/>
                      <a:pt x="4502" y="274"/>
                      <a:pt x="7556" y="274"/>
                    </a:cubicBezTo>
                    <a:cubicBezTo>
                      <a:pt x="8368" y="274"/>
                      <a:pt x="9192" y="397"/>
                      <a:pt x="10002" y="655"/>
                    </a:cubicBezTo>
                    <a:cubicBezTo>
                      <a:pt x="13847" y="1869"/>
                      <a:pt x="16205" y="5750"/>
                      <a:pt x="15526" y="9739"/>
                    </a:cubicBezTo>
                    <a:lnTo>
                      <a:pt x="15800" y="9787"/>
                    </a:lnTo>
                    <a:cubicBezTo>
                      <a:pt x="16514" y="5667"/>
                      <a:pt x="14062" y="1655"/>
                      <a:pt x="10085" y="393"/>
                    </a:cubicBezTo>
                    <a:cubicBezTo>
                      <a:pt x="9247" y="127"/>
                      <a:pt x="8395" y="1"/>
                      <a:pt x="75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g358fe18d560_3_500"/>
              <p:cNvSpPr/>
              <p:nvPr/>
            </p:nvSpPr>
            <p:spPr>
              <a:xfrm>
                <a:off x="3960900" y="4008350"/>
                <a:ext cx="125925" cy="147075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5883" extrusionOk="0">
                    <a:moveTo>
                      <a:pt x="4894" y="1"/>
                    </a:moveTo>
                    <a:cubicBezTo>
                      <a:pt x="4846" y="25"/>
                      <a:pt x="1155" y="2394"/>
                      <a:pt x="0" y="5799"/>
                    </a:cubicBezTo>
                    <a:lnTo>
                      <a:pt x="262" y="5883"/>
                    </a:lnTo>
                    <a:cubicBezTo>
                      <a:pt x="1394" y="2585"/>
                      <a:pt x="5001" y="263"/>
                      <a:pt x="5037" y="239"/>
                    </a:cubicBezTo>
                    <a:lnTo>
                      <a:pt x="4894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g358fe18d560_3_500"/>
              <p:cNvSpPr/>
              <p:nvPr/>
            </p:nvSpPr>
            <p:spPr>
              <a:xfrm>
                <a:off x="4349050" y="3978300"/>
                <a:ext cx="17475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5954" extrusionOk="0">
                    <a:moveTo>
                      <a:pt x="107" y="0"/>
                    </a:moveTo>
                    <a:lnTo>
                      <a:pt x="0" y="262"/>
                    </a:lnTo>
                    <a:cubicBezTo>
                      <a:pt x="48" y="274"/>
                      <a:pt x="4298" y="1965"/>
                      <a:pt x="6751" y="5954"/>
                    </a:cubicBezTo>
                    <a:lnTo>
                      <a:pt x="6989" y="5811"/>
                    </a:lnTo>
                    <a:cubicBezTo>
                      <a:pt x="4477" y="1739"/>
                      <a:pt x="143" y="12"/>
                      <a:pt x="1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g358fe18d560_3_500"/>
              <p:cNvSpPr/>
              <p:nvPr/>
            </p:nvSpPr>
            <p:spPr>
              <a:xfrm>
                <a:off x="4423450" y="4191275"/>
                <a:ext cx="3905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15622" h="5329" extrusionOk="0">
                    <a:moveTo>
                      <a:pt x="6592" y="0"/>
                    </a:moveTo>
                    <a:cubicBezTo>
                      <a:pt x="3992" y="0"/>
                      <a:pt x="1554" y="937"/>
                      <a:pt x="1" y="2590"/>
                    </a:cubicBezTo>
                    <a:lnTo>
                      <a:pt x="215" y="2780"/>
                    </a:lnTo>
                    <a:cubicBezTo>
                      <a:pt x="1708" y="1187"/>
                      <a:pt x="4070" y="277"/>
                      <a:pt x="6590" y="277"/>
                    </a:cubicBezTo>
                    <a:cubicBezTo>
                      <a:pt x="7065" y="277"/>
                      <a:pt x="7545" y="309"/>
                      <a:pt x="8026" y="375"/>
                    </a:cubicBezTo>
                    <a:cubicBezTo>
                      <a:pt x="11276" y="816"/>
                      <a:pt x="13955" y="2626"/>
                      <a:pt x="15384" y="5328"/>
                    </a:cubicBezTo>
                    <a:lnTo>
                      <a:pt x="15622" y="5197"/>
                    </a:lnTo>
                    <a:cubicBezTo>
                      <a:pt x="14157" y="2411"/>
                      <a:pt x="11407" y="542"/>
                      <a:pt x="8073" y="102"/>
                    </a:cubicBezTo>
                    <a:cubicBezTo>
                      <a:pt x="7577" y="34"/>
                      <a:pt x="7081" y="0"/>
                      <a:pt x="65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g358fe18d560_3_500"/>
              <p:cNvSpPr/>
              <p:nvPr/>
            </p:nvSpPr>
            <p:spPr>
              <a:xfrm>
                <a:off x="3413500" y="3986025"/>
                <a:ext cx="72075" cy="153925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6157" extrusionOk="0">
                    <a:moveTo>
                      <a:pt x="2644" y="1"/>
                    </a:moveTo>
                    <a:cubicBezTo>
                      <a:pt x="2620" y="37"/>
                      <a:pt x="739" y="2847"/>
                      <a:pt x="1" y="6085"/>
                    </a:cubicBezTo>
                    <a:lnTo>
                      <a:pt x="275" y="6156"/>
                    </a:lnTo>
                    <a:cubicBezTo>
                      <a:pt x="1001" y="2966"/>
                      <a:pt x="2858" y="191"/>
                      <a:pt x="2882" y="168"/>
                    </a:cubicBezTo>
                    <a:lnTo>
                      <a:pt x="2644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g358fe18d560_3_500"/>
              <p:cNvSpPr/>
              <p:nvPr/>
            </p:nvSpPr>
            <p:spPr>
              <a:xfrm>
                <a:off x="3261100" y="4132950"/>
                <a:ext cx="271500" cy="1105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4423" extrusionOk="0">
                    <a:moveTo>
                      <a:pt x="4374" y="0"/>
                    </a:moveTo>
                    <a:cubicBezTo>
                      <a:pt x="2176" y="0"/>
                      <a:pt x="286" y="873"/>
                      <a:pt x="1" y="1375"/>
                    </a:cubicBezTo>
                    <a:lnTo>
                      <a:pt x="251" y="1518"/>
                    </a:lnTo>
                    <a:cubicBezTo>
                      <a:pt x="469" y="1128"/>
                      <a:pt x="2285" y="275"/>
                      <a:pt x="4417" y="275"/>
                    </a:cubicBezTo>
                    <a:cubicBezTo>
                      <a:pt x="4500" y="275"/>
                      <a:pt x="4584" y="277"/>
                      <a:pt x="4668" y="279"/>
                    </a:cubicBezTo>
                    <a:cubicBezTo>
                      <a:pt x="6514" y="351"/>
                      <a:pt x="9050" y="1125"/>
                      <a:pt x="10597" y="4423"/>
                    </a:cubicBezTo>
                    <a:lnTo>
                      <a:pt x="10859" y="4304"/>
                    </a:lnTo>
                    <a:cubicBezTo>
                      <a:pt x="9252" y="875"/>
                      <a:pt x="6609" y="77"/>
                      <a:pt x="4668" y="6"/>
                    </a:cubicBezTo>
                    <a:cubicBezTo>
                      <a:pt x="4570" y="2"/>
                      <a:pt x="4472" y="0"/>
                      <a:pt x="43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37" name="Google Shape;537;g358fe18d560_3_500"/>
          <p:cNvGrpSpPr/>
          <p:nvPr/>
        </p:nvGrpSpPr>
        <p:grpSpPr>
          <a:xfrm flipH="1">
            <a:off x="-85" y="7450038"/>
            <a:ext cx="18288034" cy="3954939"/>
            <a:chOff x="0" y="3174687"/>
            <a:chExt cx="9144017" cy="1977469"/>
          </a:xfrm>
        </p:grpSpPr>
        <p:sp>
          <p:nvSpPr>
            <p:cNvPr id="538" name="Google Shape;538;g358fe18d560_3_500"/>
            <p:cNvSpPr/>
            <p:nvPr/>
          </p:nvSpPr>
          <p:spPr>
            <a:xfrm>
              <a:off x="0" y="3174687"/>
              <a:ext cx="9144014" cy="1977466"/>
            </a:xfrm>
            <a:custGeom>
              <a:avLst/>
              <a:gdLst/>
              <a:ahLst/>
              <a:cxnLst/>
              <a:rect l="l" t="t" r="r" b="b"/>
              <a:pathLst>
                <a:path w="210813" h="45590" extrusionOk="0">
                  <a:moveTo>
                    <a:pt x="210812" y="1"/>
                  </a:moveTo>
                  <a:cubicBezTo>
                    <a:pt x="204573" y="489"/>
                    <a:pt x="199680" y="5537"/>
                    <a:pt x="199370" y="11788"/>
                  </a:cubicBezTo>
                  <a:cubicBezTo>
                    <a:pt x="198644" y="11693"/>
                    <a:pt x="197906" y="11645"/>
                    <a:pt x="197168" y="11645"/>
                  </a:cubicBezTo>
                  <a:cubicBezTo>
                    <a:pt x="189333" y="11645"/>
                    <a:pt x="182392" y="16658"/>
                    <a:pt x="179939" y="24087"/>
                  </a:cubicBezTo>
                  <a:cubicBezTo>
                    <a:pt x="178503" y="23362"/>
                    <a:pt x="176997" y="23026"/>
                    <a:pt x="175525" y="23026"/>
                  </a:cubicBezTo>
                  <a:cubicBezTo>
                    <a:pt x="170907" y="23026"/>
                    <a:pt x="166622" y="26334"/>
                    <a:pt x="165854" y="31326"/>
                  </a:cubicBezTo>
                  <a:cubicBezTo>
                    <a:pt x="164327" y="30855"/>
                    <a:pt x="162763" y="30626"/>
                    <a:pt x="161212" y="30626"/>
                  </a:cubicBezTo>
                  <a:cubicBezTo>
                    <a:pt x="157116" y="30626"/>
                    <a:pt x="153111" y="32225"/>
                    <a:pt x="150114" y="35196"/>
                  </a:cubicBezTo>
                  <a:cubicBezTo>
                    <a:pt x="149733" y="34958"/>
                    <a:pt x="149352" y="34731"/>
                    <a:pt x="148959" y="34517"/>
                  </a:cubicBezTo>
                  <a:cubicBezTo>
                    <a:pt x="146184" y="32582"/>
                    <a:pt x="143017" y="31658"/>
                    <a:pt x="139886" y="31658"/>
                  </a:cubicBezTo>
                  <a:cubicBezTo>
                    <a:pt x="134581" y="31658"/>
                    <a:pt x="129379" y="34310"/>
                    <a:pt x="126361" y="39184"/>
                  </a:cubicBezTo>
                  <a:cubicBezTo>
                    <a:pt x="124571" y="38080"/>
                    <a:pt x="122548" y="37532"/>
                    <a:pt x="120529" y="37532"/>
                  </a:cubicBezTo>
                  <a:cubicBezTo>
                    <a:pt x="118238" y="37532"/>
                    <a:pt x="115951" y="38238"/>
                    <a:pt x="114014" y="39637"/>
                  </a:cubicBezTo>
                  <a:cubicBezTo>
                    <a:pt x="111038" y="35771"/>
                    <a:pt x="106664" y="33866"/>
                    <a:pt x="102302" y="33866"/>
                  </a:cubicBezTo>
                  <a:cubicBezTo>
                    <a:pt x="97554" y="33866"/>
                    <a:pt x="92820" y="36123"/>
                    <a:pt x="89916" y="40565"/>
                  </a:cubicBezTo>
                  <a:cubicBezTo>
                    <a:pt x="87927" y="39321"/>
                    <a:pt x="85653" y="38683"/>
                    <a:pt x="83367" y="38683"/>
                  </a:cubicBezTo>
                  <a:cubicBezTo>
                    <a:pt x="81999" y="38683"/>
                    <a:pt x="80627" y="38911"/>
                    <a:pt x="79308" y="39375"/>
                  </a:cubicBezTo>
                  <a:cubicBezTo>
                    <a:pt x="76282" y="34325"/>
                    <a:pt x="71001" y="31649"/>
                    <a:pt x="65657" y="31649"/>
                  </a:cubicBezTo>
                  <a:cubicBezTo>
                    <a:pt x="61791" y="31649"/>
                    <a:pt x="57892" y="33050"/>
                    <a:pt x="54793" y="35970"/>
                  </a:cubicBezTo>
                  <a:cubicBezTo>
                    <a:pt x="53402" y="33870"/>
                    <a:pt x="51127" y="32761"/>
                    <a:pt x="48825" y="32761"/>
                  </a:cubicBezTo>
                  <a:cubicBezTo>
                    <a:pt x="47184" y="32761"/>
                    <a:pt x="45530" y="33324"/>
                    <a:pt x="44172" y="34493"/>
                  </a:cubicBezTo>
                  <a:cubicBezTo>
                    <a:pt x="43052" y="28577"/>
                    <a:pt x="37904" y="24757"/>
                    <a:pt x="32422" y="24757"/>
                  </a:cubicBezTo>
                  <a:cubicBezTo>
                    <a:pt x="30447" y="24757"/>
                    <a:pt x="28428" y="25253"/>
                    <a:pt x="26539" y="26326"/>
                  </a:cubicBezTo>
                  <a:cubicBezTo>
                    <a:pt x="23170" y="19301"/>
                    <a:pt x="16312" y="14598"/>
                    <a:pt x="8549" y="13979"/>
                  </a:cubicBezTo>
                  <a:cubicBezTo>
                    <a:pt x="10716" y="7680"/>
                    <a:pt x="6596" y="977"/>
                    <a:pt x="0" y="72"/>
                  </a:cubicBezTo>
                  <a:lnTo>
                    <a:pt x="0" y="45590"/>
                  </a:lnTo>
                  <a:lnTo>
                    <a:pt x="210812" y="45590"/>
                  </a:lnTo>
                  <a:lnTo>
                    <a:pt x="210812" y="1"/>
                  </a:lnTo>
                  <a:close/>
                </a:path>
              </a:pathLst>
            </a:custGeom>
            <a:solidFill>
              <a:srgbClr val="9FCDDA">
                <a:alpha val="34117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9" name="Google Shape;539;g358fe18d560_3_500"/>
            <p:cNvGrpSpPr/>
            <p:nvPr/>
          </p:nvGrpSpPr>
          <p:grpSpPr>
            <a:xfrm>
              <a:off x="3" y="3685994"/>
              <a:ext cx="9144014" cy="1466162"/>
              <a:chOff x="1212350" y="1446150"/>
              <a:chExt cx="5270325" cy="845050"/>
            </a:xfrm>
          </p:grpSpPr>
          <p:sp>
            <p:nvSpPr>
              <p:cNvPr id="540" name="Google Shape;540;g358fe18d560_3_500"/>
              <p:cNvSpPr/>
              <p:nvPr/>
            </p:nvSpPr>
            <p:spPr>
              <a:xfrm>
                <a:off x="6191250" y="1446150"/>
                <a:ext cx="61925" cy="195575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7823" extrusionOk="0">
                    <a:moveTo>
                      <a:pt x="83" y="0"/>
                    </a:moveTo>
                    <a:cubicBezTo>
                      <a:pt x="83" y="36"/>
                      <a:pt x="0" y="4394"/>
                      <a:pt x="2250" y="7823"/>
                    </a:cubicBezTo>
                    <a:lnTo>
                      <a:pt x="2477" y="7668"/>
                    </a:lnTo>
                    <a:cubicBezTo>
                      <a:pt x="286" y="4322"/>
                      <a:pt x="357" y="48"/>
                      <a:pt x="3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g358fe18d560_3_500"/>
              <p:cNvSpPr/>
              <p:nvPr/>
            </p:nvSpPr>
            <p:spPr>
              <a:xfrm>
                <a:off x="5709325" y="1750350"/>
                <a:ext cx="130400" cy="1810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7240" extrusionOk="0">
                    <a:moveTo>
                      <a:pt x="108" y="0"/>
                    </a:moveTo>
                    <a:lnTo>
                      <a:pt x="1" y="262"/>
                    </a:lnTo>
                    <a:cubicBezTo>
                      <a:pt x="48" y="286"/>
                      <a:pt x="4418" y="2167"/>
                      <a:pt x="4942" y="7239"/>
                    </a:cubicBezTo>
                    <a:lnTo>
                      <a:pt x="5216" y="7215"/>
                    </a:lnTo>
                    <a:cubicBezTo>
                      <a:pt x="4680" y="1977"/>
                      <a:pt x="156" y="24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g358fe18d560_3_500"/>
              <p:cNvSpPr/>
              <p:nvPr/>
            </p:nvSpPr>
            <p:spPr>
              <a:xfrm>
                <a:off x="5357500" y="1931025"/>
                <a:ext cx="132475" cy="100025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4001" extrusionOk="0">
                    <a:moveTo>
                      <a:pt x="84" y="0"/>
                    </a:moveTo>
                    <a:lnTo>
                      <a:pt x="1" y="274"/>
                    </a:lnTo>
                    <a:cubicBezTo>
                      <a:pt x="36" y="286"/>
                      <a:pt x="3489" y="1429"/>
                      <a:pt x="5061" y="4001"/>
                    </a:cubicBezTo>
                    <a:lnTo>
                      <a:pt x="5299" y="3846"/>
                    </a:lnTo>
                    <a:cubicBezTo>
                      <a:pt x="3668" y="1203"/>
                      <a:pt x="239" y="48"/>
                      <a:pt x="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g358fe18d560_3_500"/>
              <p:cNvSpPr/>
              <p:nvPr/>
            </p:nvSpPr>
            <p:spPr>
              <a:xfrm>
                <a:off x="5395300" y="1991925"/>
                <a:ext cx="399775" cy="160875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6435" extrusionOk="0">
                    <a:moveTo>
                      <a:pt x="8515" y="0"/>
                    </a:moveTo>
                    <a:cubicBezTo>
                      <a:pt x="8100" y="0"/>
                      <a:pt x="7682" y="29"/>
                      <a:pt x="7264" y="88"/>
                    </a:cubicBezTo>
                    <a:cubicBezTo>
                      <a:pt x="3823" y="577"/>
                      <a:pt x="989" y="3017"/>
                      <a:pt x="1" y="6351"/>
                    </a:cubicBezTo>
                    <a:lnTo>
                      <a:pt x="275" y="6435"/>
                    </a:lnTo>
                    <a:cubicBezTo>
                      <a:pt x="1227" y="3208"/>
                      <a:pt x="3977" y="839"/>
                      <a:pt x="7311" y="362"/>
                    </a:cubicBezTo>
                    <a:cubicBezTo>
                      <a:pt x="7709" y="307"/>
                      <a:pt x="8107" y="279"/>
                      <a:pt x="8502" y="279"/>
                    </a:cubicBezTo>
                    <a:cubicBezTo>
                      <a:pt x="11402" y="279"/>
                      <a:pt x="14149" y="1750"/>
                      <a:pt x="15753" y="4244"/>
                    </a:cubicBezTo>
                    <a:lnTo>
                      <a:pt x="15991" y="4089"/>
                    </a:lnTo>
                    <a:cubicBezTo>
                      <a:pt x="14338" y="1516"/>
                      <a:pt x="11510" y="0"/>
                      <a:pt x="851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g358fe18d560_3_500"/>
              <p:cNvSpPr/>
              <p:nvPr/>
            </p:nvSpPr>
            <p:spPr>
              <a:xfrm>
                <a:off x="6172200" y="1713175"/>
                <a:ext cx="310475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12419" h="5726" extrusionOk="0">
                    <a:moveTo>
                      <a:pt x="9963" y="1"/>
                    </a:moveTo>
                    <a:cubicBezTo>
                      <a:pt x="7017" y="1"/>
                      <a:pt x="2496" y="858"/>
                      <a:pt x="0" y="5607"/>
                    </a:cubicBezTo>
                    <a:lnTo>
                      <a:pt x="238" y="5726"/>
                    </a:lnTo>
                    <a:cubicBezTo>
                      <a:pt x="2663" y="1114"/>
                      <a:pt x="7061" y="276"/>
                      <a:pt x="9938" y="276"/>
                    </a:cubicBezTo>
                    <a:cubicBezTo>
                      <a:pt x="11072" y="276"/>
                      <a:pt x="11970" y="406"/>
                      <a:pt x="12418" y="487"/>
                    </a:cubicBezTo>
                    <a:lnTo>
                      <a:pt x="12418" y="201"/>
                    </a:lnTo>
                    <a:cubicBezTo>
                      <a:pt x="11945" y="120"/>
                      <a:pt x="11064" y="1"/>
                      <a:pt x="99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g358fe18d560_3_500"/>
              <p:cNvSpPr/>
              <p:nvPr/>
            </p:nvSpPr>
            <p:spPr>
              <a:xfrm>
                <a:off x="6065925" y="1838950"/>
                <a:ext cx="174750" cy="93575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3743" extrusionOk="0">
                    <a:moveTo>
                      <a:pt x="1631" y="0"/>
                    </a:moveTo>
                    <a:cubicBezTo>
                      <a:pt x="1096" y="0"/>
                      <a:pt x="549" y="67"/>
                      <a:pt x="0" y="207"/>
                    </a:cubicBezTo>
                    <a:lnTo>
                      <a:pt x="72" y="481"/>
                    </a:lnTo>
                    <a:cubicBezTo>
                      <a:pt x="563" y="356"/>
                      <a:pt x="1077" y="293"/>
                      <a:pt x="1593" y="293"/>
                    </a:cubicBezTo>
                    <a:cubicBezTo>
                      <a:pt x="3778" y="293"/>
                      <a:pt x="6003" y="1422"/>
                      <a:pt x="6716" y="3743"/>
                    </a:cubicBezTo>
                    <a:lnTo>
                      <a:pt x="6989" y="3660"/>
                    </a:lnTo>
                    <a:cubicBezTo>
                      <a:pt x="6304" y="1427"/>
                      <a:pt x="4106" y="0"/>
                      <a:pt x="16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g358fe18d560_3_500"/>
              <p:cNvSpPr/>
              <p:nvPr/>
            </p:nvSpPr>
            <p:spPr>
              <a:xfrm>
                <a:off x="6254925" y="2155675"/>
                <a:ext cx="227750" cy="135525"/>
              </a:xfrm>
              <a:custGeom>
                <a:avLst/>
                <a:gdLst/>
                <a:ahLst/>
                <a:cxnLst/>
                <a:rect l="l" t="t" r="r" b="b"/>
                <a:pathLst>
                  <a:path w="9110" h="5421" extrusionOk="0">
                    <a:moveTo>
                      <a:pt x="8855" y="0"/>
                    </a:moveTo>
                    <a:cubicBezTo>
                      <a:pt x="7177" y="0"/>
                      <a:pt x="1903" y="413"/>
                      <a:pt x="1" y="5421"/>
                    </a:cubicBezTo>
                    <a:lnTo>
                      <a:pt x="299" y="5421"/>
                    </a:lnTo>
                    <a:cubicBezTo>
                      <a:pt x="2179" y="675"/>
                      <a:pt x="7216" y="286"/>
                      <a:pt x="8841" y="286"/>
                    </a:cubicBezTo>
                    <a:cubicBezTo>
                      <a:pt x="8945" y="286"/>
                      <a:pt x="9035" y="287"/>
                      <a:pt x="9109" y="289"/>
                    </a:cubicBezTo>
                    <a:lnTo>
                      <a:pt x="9109" y="4"/>
                    </a:lnTo>
                    <a:cubicBezTo>
                      <a:pt x="9038" y="2"/>
                      <a:pt x="8952" y="0"/>
                      <a:pt x="88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g358fe18d560_3_500"/>
              <p:cNvSpPr/>
              <p:nvPr/>
            </p:nvSpPr>
            <p:spPr>
              <a:xfrm>
                <a:off x="1408200" y="2127750"/>
                <a:ext cx="217325" cy="46175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1847" extrusionOk="0">
                    <a:moveTo>
                      <a:pt x="4778" y="0"/>
                    </a:moveTo>
                    <a:cubicBezTo>
                      <a:pt x="3422" y="0"/>
                      <a:pt x="1789" y="389"/>
                      <a:pt x="0" y="1609"/>
                    </a:cubicBezTo>
                    <a:lnTo>
                      <a:pt x="167" y="1847"/>
                    </a:lnTo>
                    <a:cubicBezTo>
                      <a:pt x="1897" y="658"/>
                      <a:pt x="3477" y="281"/>
                      <a:pt x="4785" y="281"/>
                    </a:cubicBezTo>
                    <a:cubicBezTo>
                      <a:pt x="7042" y="281"/>
                      <a:pt x="8491" y="1403"/>
                      <a:pt x="8513" y="1418"/>
                    </a:cubicBezTo>
                    <a:lnTo>
                      <a:pt x="8692" y="1204"/>
                    </a:lnTo>
                    <a:cubicBezTo>
                      <a:pt x="8662" y="1181"/>
                      <a:pt x="7141" y="0"/>
                      <a:pt x="47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g358fe18d560_3_500"/>
              <p:cNvSpPr/>
              <p:nvPr/>
            </p:nvSpPr>
            <p:spPr>
              <a:xfrm>
                <a:off x="1642150" y="1808000"/>
                <a:ext cx="398600" cy="164725"/>
              </a:xfrm>
              <a:custGeom>
                <a:avLst/>
                <a:gdLst/>
                <a:ahLst/>
                <a:cxnLst/>
                <a:rect l="l" t="t" r="r" b="b"/>
                <a:pathLst>
                  <a:path w="15944" h="6589" extrusionOk="0">
                    <a:moveTo>
                      <a:pt x="7392" y="0"/>
                    </a:moveTo>
                    <a:cubicBezTo>
                      <a:pt x="4451" y="0"/>
                      <a:pt x="1657" y="1469"/>
                      <a:pt x="1" y="3969"/>
                    </a:cubicBezTo>
                    <a:lnTo>
                      <a:pt x="227" y="4124"/>
                    </a:lnTo>
                    <a:cubicBezTo>
                      <a:pt x="1839" y="1701"/>
                      <a:pt x="4539" y="287"/>
                      <a:pt x="7382" y="287"/>
                    </a:cubicBezTo>
                    <a:cubicBezTo>
                      <a:pt x="7837" y="287"/>
                      <a:pt x="8294" y="323"/>
                      <a:pt x="8752" y="397"/>
                    </a:cubicBezTo>
                    <a:cubicBezTo>
                      <a:pt x="12074" y="933"/>
                      <a:pt x="14776" y="3350"/>
                      <a:pt x="15669" y="6588"/>
                    </a:cubicBezTo>
                    <a:lnTo>
                      <a:pt x="15943" y="6505"/>
                    </a:lnTo>
                    <a:cubicBezTo>
                      <a:pt x="15015" y="3159"/>
                      <a:pt x="12217" y="659"/>
                      <a:pt x="8788" y="111"/>
                    </a:cubicBezTo>
                    <a:cubicBezTo>
                      <a:pt x="8321" y="37"/>
                      <a:pt x="7855" y="0"/>
                      <a:pt x="73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g358fe18d560_3_500"/>
              <p:cNvSpPr/>
              <p:nvPr/>
            </p:nvSpPr>
            <p:spPr>
              <a:xfrm>
                <a:off x="1274550" y="1497150"/>
                <a:ext cx="1515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711" extrusionOk="0">
                    <a:moveTo>
                      <a:pt x="4978" y="1"/>
                    </a:moveTo>
                    <a:cubicBezTo>
                      <a:pt x="3767" y="1"/>
                      <a:pt x="1746" y="66"/>
                      <a:pt x="1" y="437"/>
                    </a:cubicBezTo>
                    <a:lnTo>
                      <a:pt x="48" y="710"/>
                    </a:lnTo>
                    <a:cubicBezTo>
                      <a:pt x="1814" y="340"/>
                      <a:pt x="3861" y="277"/>
                      <a:pt x="5050" y="277"/>
                    </a:cubicBezTo>
                    <a:cubicBezTo>
                      <a:pt x="5657" y="277"/>
                      <a:pt x="6041" y="294"/>
                      <a:pt x="6049" y="294"/>
                    </a:cubicBezTo>
                    <a:lnTo>
                      <a:pt x="6061" y="20"/>
                    </a:lnTo>
                    <a:cubicBezTo>
                      <a:pt x="6052" y="20"/>
                      <a:pt x="5634" y="1"/>
                      <a:pt x="4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g358fe18d560_3_500"/>
              <p:cNvSpPr/>
              <p:nvPr/>
            </p:nvSpPr>
            <p:spPr>
              <a:xfrm>
                <a:off x="1212350" y="1888150"/>
                <a:ext cx="302725" cy="243525"/>
              </a:xfrm>
              <a:custGeom>
                <a:avLst/>
                <a:gdLst/>
                <a:ahLst/>
                <a:cxnLst/>
                <a:rect l="l" t="t" r="r" b="b"/>
                <a:pathLst>
                  <a:path w="12109" h="9741" extrusionOk="0">
                    <a:moveTo>
                      <a:pt x="0" y="1"/>
                    </a:moveTo>
                    <a:lnTo>
                      <a:pt x="0" y="275"/>
                    </a:lnTo>
                    <a:cubicBezTo>
                      <a:pt x="1393" y="346"/>
                      <a:pt x="9787" y="1108"/>
                      <a:pt x="11835" y="9740"/>
                    </a:cubicBezTo>
                    <a:lnTo>
                      <a:pt x="12109" y="9681"/>
                    </a:lnTo>
                    <a:cubicBezTo>
                      <a:pt x="10001" y="834"/>
                      <a:pt x="1405" y="72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g358fe18d560_3_500"/>
              <p:cNvSpPr/>
              <p:nvPr/>
            </p:nvSpPr>
            <p:spPr>
              <a:xfrm>
                <a:off x="5192300" y="2123900"/>
                <a:ext cx="2661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10645" h="5418" extrusionOk="0">
                    <a:moveTo>
                      <a:pt x="5232" y="0"/>
                    </a:moveTo>
                    <a:cubicBezTo>
                      <a:pt x="2829" y="0"/>
                      <a:pt x="661" y="1594"/>
                      <a:pt x="1" y="3965"/>
                    </a:cubicBezTo>
                    <a:lnTo>
                      <a:pt x="274" y="4049"/>
                    </a:lnTo>
                    <a:cubicBezTo>
                      <a:pt x="902" y="1799"/>
                      <a:pt x="2943" y="287"/>
                      <a:pt x="5221" y="287"/>
                    </a:cubicBezTo>
                    <a:cubicBezTo>
                      <a:pt x="5452" y="287"/>
                      <a:pt x="5684" y="302"/>
                      <a:pt x="5918" y="334"/>
                    </a:cubicBezTo>
                    <a:cubicBezTo>
                      <a:pt x="8466" y="679"/>
                      <a:pt x="10359" y="2846"/>
                      <a:pt x="10359" y="5418"/>
                    </a:cubicBezTo>
                    <a:lnTo>
                      <a:pt x="10645" y="5418"/>
                    </a:lnTo>
                    <a:cubicBezTo>
                      <a:pt x="10633" y="2715"/>
                      <a:pt x="8633" y="417"/>
                      <a:pt x="5954" y="48"/>
                    </a:cubicBezTo>
                    <a:cubicBezTo>
                      <a:pt x="5712" y="16"/>
                      <a:pt x="5470" y="0"/>
                      <a:pt x="52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g358fe18d560_3_500"/>
              <p:cNvSpPr/>
              <p:nvPr/>
            </p:nvSpPr>
            <p:spPr>
              <a:xfrm>
                <a:off x="2332125" y="2163450"/>
                <a:ext cx="180400" cy="89650"/>
              </a:xfrm>
              <a:custGeom>
                <a:avLst/>
                <a:gdLst/>
                <a:ahLst/>
                <a:cxnLst/>
                <a:rect l="l" t="t" r="r" b="b"/>
                <a:pathLst>
                  <a:path w="7216" h="3586" extrusionOk="0">
                    <a:moveTo>
                      <a:pt x="2267" y="0"/>
                    </a:moveTo>
                    <a:cubicBezTo>
                      <a:pt x="987" y="0"/>
                      <a:pt x="22" y="432"/>
                      <a:pt x="0" y="443"/>
                    </a:cubicBezTo>
                    <a:lnTo>
                      <a:pt x="108" y="693"/>
                    </a:lnTo>
                    <a:cubicBezTo>
                      <a:pt x="193" y="656"/>
                      <a:pt x="1096" y="254"/>
                      <a:pt x="2280" y="254"/>
                    </a:cubicBezTo>
                    <a:cubicBezTo>
                      <a:pt x="3751" y="254"/>
                      <a:pt x="5654" y="874"/>
                      <a:pt x="6954" y="3586"/>
                    </a:cubicBezTo>
                    <a:lnTo>
                      <a:pt x="7216" y="3467"/>
                    </a:lnTo>
                    <a:cubicBezTo>
                      <a:pt x="5855" y="641"/>
                      <a:pt x="3827" y="0"/>
                      <a:pt x="22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g358fe18d560_3_500"/>
              <p:cNvSpPr/>
              <p:nvPr/>
            </p:nvSpPr>
            <p:spPr>
              <a:xfrm>
                <a:off x="2472025" y="2048000"/>
                <a:ext cx="112525" cy="155400"/>
              </a:xfrm>
              <a:custGeom>
                <a:avLst/>
                <a:gdLst/>
                <a:ahLst/>
                <a:cxnLst/>
                <a:rect l="l" t="t" r="r" b="b"/>
                <a:pathLst>
                  <a:path w="4501" h="6216" extrusionOk="0">
                    <a:moveTo>
                      <a:pt x="4322" y="1"/>
                    </a:moveTo>
                    <a:cubicBezTo>
                      <a:pt x="4299" y="12"/>
                      <a:pt x="1227" y="2560"/>
                      <a:pt x="0" y="6120"/>
                    </a:cubicBezTo>
                    <a:lnTo>
                      <a:pt x="262" y="6216"/>
                    </a:lnTo>
                    <a:cubicBezTo>
                      <a:pt x="1465" y="2727"/>
                      <a:pt x="4477" y="239"/>
                      <a:pt x="4501" y="215"/>
                    </a:cubicBezTo>
                    <a:lnTo>
                      <a:pt x="4322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g358fe18d560_3_500"/>
              <p:cNvSpPr/>
              <p:nvPr/>
            </p:nvSpPr>
            <p:spPr>
              <a:xfrm>
                <a:off x="3075675" y="2132525"/>
                <a:ext cx="12027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811" h="3930" extrusionOk="0">
                    <a:moveTo>
                      <a:pt x="4703" y="1"/>
                    </a:moveTo>
                    <a:cubicBezTo>
                      <a:pt x="4679" y="13"/>
                      <a:pt x="1631" y="1275"/>
                      <a:pt x="0" y="3787"/>
                    </a:cubicBezTo>
                    <a:lnTo>
                      <a:pt x="227" y="3930"/>
                    </a:lnTo>
                    <a:cubicBezTo>
                      <a:pt x="1822" y="1501"/>
                      <a:pt x="4787" y="263"/>
                      <a:pt x="4810" y="263"/>
                    </a:cubicBezTo>
                    <a:lnTo>
                      <a:pt x="4703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g358fe18d560_3_500"/>
              <p:cNvSpPr/>
              <p:nvPr/>
            </p:nvSpPr>
            <p:spPr>
              <a:xfrm>
                <a:off x="3458150" y="2162600"/>
                <a:ext cx="7802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3192" extrusionOk="0">
                    <a:moveTo>
                      <a:pt x="156" y="0"/>
                    </a:moveTo>
                    <a:lnTo>
                      <a:pt x="1" y="239"/>
                    </a:lnTo>
                    <a:cubicBezTo>
                      <a:pt x="13" y="250"/>
                      <a:pt x="1918" y="1596"/>
                      <a:pt x="2870" y="3191"/>
                    </a:cubicBezTo>
                    <a:lnTo>
                      <a:pt x="3120" y="3048"/>
                    </a:lnTo>
                    <a:cubicBezTo>
                      <a:pt x="2120" y="1393"/>
                      <a:pt x="239" y="60"/>
                      <a:pt x="1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g358fe18d560_3_500"/>
              <p:cNvSpPr/>
              <p:nvPr/>
            </p:nvSpPr>
            <p:spPr>
              <a:xfrm>
                <a:off x="4001675" y="2139675"/>
                <a:ext cx="63125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847" extrusionOk="0">
                    <a:moveTo>
                      <a:pt x="2346" y="1"/>
                    </a:moveTo>
                    <a:cubicBezTo>
                      <a:pt x="2287" y="48"/>
                      <a:pt x="834" y="1203"/>
                      <a:pt x="1" y="2703"/>
                    </a:cubicBezTo>
                    <a:lnTo>
                      <a:pt x="239" y="2846"/>
                    </a:lnTo>
                    <a:cubicBezTo>
                      <a:pt x="1060" y="1382"/>
                      <a:pt x="2501" y="227"/>
                      <a:pt x="2525" y="215"/>
                    </a:cubicBezTo>
                    <a:lnTo>
                      <a:pt x="2346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g358fe18d560_3_500"/>
              <p:cNvSpPr/>
              <p:nvPr/>
            </p:nvSpPr>
            <p:spPr>
              <a:xfrm>
                <a:off x="3928450" y="2204200"/>
                <a:ext cx="13695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2040" extrusionOk="0">
                    <a:moveTo>
                      <a:pt x="1931" y="1"/>
                    </a:moveTo>
                    <a:cubicBezTo>
                      <a:pt x="1320" y="1"/>
                      <a:pt x="676" y="128"/>
                      <a:pt x="1" y="384"/>
                    </a:cubicBezTo>
                    <a:lnTo>
                      <a:pt x="96" y="646"/>
                    </a:lnTo>
                    <a:cubicBezTo>
                      <a:pt x="750" y="398"/>
                      <a:pt x="1367" y="273"/>
                      <a:pt x="1948" y="273"/>
                    </a:cubicBezTo>
                    <a:cubicBezTo>
                      <a:pt x="3206" y="273"/>
                      <a:pt x="4298" y="858"/>
                      <a:pt x="5251" y="2039"/>
                    </a:cubicBezTo>
                    <a:lnTo>
                      <a:pt x="5478" y="1861"/>
                    </a:lnTo>
                    <a:cubicBezTo>
                      <a:pt x="4470" y="623"/>
                      <a:pt x="3281" y="1"/>
                      <a:pt x="193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g358fe18d560_3_500"/>
              <p:cNvSpPr/>
              <p:nvPr/>
            </p:nvSpPr>
            <p:spPr>
              <a:xfrm>
                <a:off x="4318675" y="2128975"/>
                <a:ext cx="55700" cy="1027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4108" extrusionOk="0">
                    <a:moveTo>
                      <a:pt x="2001" y="0"/>
                    </a:moveTo>
                    <a:cubicBezTo>
                      <a:pt x="1180" y="1262"/>
                      <a:pt x="513" y="2596"/>
                      <a:pt x="1" y="4012"/>
                    </a:cubicBezTo>
                    <a:lnTo>
                      <a:pt x="263" y="4108"/>
                    </a:lnTo>
                    <a:cubicBezTo>
                      <a:pt x="775" y="2715"/>
                      <a:pt x="1430" y="1393"/>
                      <a:pt x="2227" y="155"/>
                    </a:cubicBezTo>
                    <a:lnTo>
                      <a:pt x="2001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g358fe18d560_3_500"/>
              <p:cNvSpPr/>
              <p:nvPr/>
            </p:nvSpPr>
            <p:spPr>
              <a:xfrm>
                <a:off x="4963100" y="2028350"/>
                <a:ext cx="1048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3168" extrusionOk="0">
                    <a:moveTo>
                      <a:pt x="168" y="1"/>
                    </a:moveTo>
                    <a:lnTo>
                      <a:pt x="1" y="227"/>
                    </a:lnTo>
                    <a:lnTo>
                      <a:pt x="4037" y="3168"/>
                    </a:lnTo>
                    <a:lnTo>
                      <a:pt x="4192" y="2942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60" name="Google Shape;560;g358fe18d560_3_500"/>
          <p:cNvGrpSpPr/>
          <p:nvPr/>
        </p:nvGrpSpPr>
        <p:grpSpPr>
          <a:xfrm>
            <a:off x="-89522" y="3597354"/>
            <a:ext cx="1078924" cy="1145420"/>
            <a:chOff x="742350" y="3532700"/>
            <a:chExt cx="1038825" cy="1102850"/>
          </a:xfrm>
        </p:grpSpPr>
        <p:sp>
          <p:nvSpPr>
            <p:cNvPr id="561" name="Google Shape;561;g358fe18d560_3_500"/>
            <p:cNvSpPr/>
            <p:nvPr/>
          </p:nvSpPr>
          <p:spPr>
            <a:xfrm>
              <a:off x="921525" y="3644325"/>
              <a:ext cx="97075" cy="167900"/>
            </a:xfrm>
            <a:custGeom>
              <a:avLst/>
              <a:gdLst/>
              <a:ahLst/>
              <a:cxnLst/>
              <a:rect l="l" t="t" r="r" b="b"/>
              <a:pathLst>
                <a:path w="3883" h="6716" extrusionOk="0">
                  <a:moveTo>
                    <a:pt x="1953" y="1858"/>
                  </a:moveTo>
                  <a:lnTo>
                    <a:pt x="2811" y="3346"/>
                  </a:lnTo>
                  <a:lnTo>
                    <a:pt x="1953" y="4835"/>
                  </a:lnTo>
                  <a:lnTo>
                    <a:pt x="1096" y="3346"/>
                  </a:lnTo>
                  <a:lnTo>
                    <a:pt x="1953" y="1858"/>
                  </a:lnTo>
                  <a:close/>
                  <a:moveTo>
                    <a:pt x="1941" y="1"/>
                  </a:moveTo>
                  <a:lnTo>
                    <a:pt x="1" y="3358"/>
                  </a:lnTo>
                  <a:lnTo>
                    <a:pt x="1941" y="6716"/>
                  </a:lnTo>
                  <a:lnTo>
                    <a:pt x="3882" y="3358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g358fe18d560_3_500"/>
            <p:cNvSpPr/>
            <p:nvPr/>
          </p:nvSpPr>
          <p:spPr>
            <a:xfrm>
              <a:off x="958450" y="3532700"/>
              <a:ext cx="23525" cy="134875"/>
            </a:xfrm>
            <a:custGeom>
              <a:avLst/>
              <a:gdLst/>
              <a:ahLst/>
              <a:cxnLst/>
              <a:rect l="l" t="t" r="r" b="b"/>
              <a:pathLst>
                <a:path w="941" h="5395" extrusionOk="0">
                  <a:moveTo>
                    <a:pt x="0" y="1"/>
                  </a:moveTo>
                  <a:lnTo>
                    <a:pt x="0" y="5394"/>
                  </a:lnTo>
                  <a:lnTo>
                    <a:pt x="941" y="5394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g358fe18d560_3_500"/>
            <p:cNvSpPr/>
            <p:nvPr/>
          </p:nvSpPr>
          <p:spPr>
            <a:xfrm>
              <a:off x="905450" y="3556525"/>
              <a:ext cx="129525" cy="91400"/>
            </a:xfrm>
            <a:custGeom>
              <a:avLst/>
              <a:gdLst/>
              <a:ahLst/>
              <a:cxnLst/>
              <a:rect l="l" t="t" r="r" b="b"/>
              <a:pathLst>
                <a:path w="5181" h="3656" extrusionOk="0">
                  <a:moveTo>
                    <a:pt x="4692" y="0"/>
                  </a:moveTo>
                  <a:lnTo>
                    <a:pt x="1" y="2858"/>
                  </a:lnTo>
                  <a:lnTo>
                    <a:pt x="489" y="3655"/>
                  </a:lnTo>
                  <a:lnTo>
                    <a:pt x="5180" y="798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g358fe18d560_3_500"/>
            <p:cNvSpPr/>
            <p:nvPr/>
          </p:nvSpPr>
          <p:spPr>
            <a:xfrm>
              <a:off x="905450" y="3556525"/>
              <a:ext cx="129525" cy="91700"/>
            </a:xfrm>
            <a:custGeom>
              <a:avLst/>
              <a:gdLst/>
              <a:ahLst/>
              <a:cxnLst/>
              <a:rect l="l" t="t" r="r" b="b"/>
              <a:pathLst>
                <a:path w="5181" h="3668" extrusionOk="0">
                  <a:moveTo>
                    <a:pt x="489" y="0"/>
                  </a:moveTo>
                  <a:lnTo>
                    <a:pt x="1" y="810"/>
                  </a:lnTo>
                  <a:lnTo>
                    <a:pt x="4692" y="3667"/>
                  </a:lnTo>
                  <a:lnTo>
                    <a:pt x="5180" y="2870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g358fe18d560_3_500"/>
            <p:cNvSpPr/>
            <p:nvPr/>
          </p:nvSpPr>
          <p:spPr>
            <a:xfrm>
              <a:off x="921525" y="3765175"/>
              <a:ext cx="97075" cy="167600"/>
            </a:xfrm>
            <a:custGeom>
              <a:avLst/>
              <a:gdLst/>
              <a:ahLst/>
              <a:cxnLst/>
              <a:rect l="l" t="t" r="r" b="b"/>
              <a:pathLst>
                <a:path w="3883" h="6704" extrusionOk="0">
                  <a:moveTo>
                    <a:pt x="1941" y="1882"/>
                  </a:moveTo>
                  <a:lnTo>
                    <a:pt x="2811" y="3346"/>
                  </a:lnTo>
                  <a:lnTo>
                    <a:pt x="1953" y="4834"/>
                  </a:lnTo>
                  <a:lnTo>
                    <a:pt x="1096" y="3346"/>
                  </a:lnTo>
                  <a:lnTo>
                    <a:pt x="1941" y="1882"/>
                  </a:lnTo>
                  <a:close/>
                  <a:moveTo>
                    <a:pt x="1941" y="1"/>
                  </a:moveTo>
                  <a:lnTo>
                    <a:pt x="1" y="3346"/>
                  </a:lnTo>
                  <a:lnTo>
                    <a:pt x="1941" y="6704"/>
                  </a:lnTo>
                  <a:lnTo>
                    <a:pt x="3882" y="3346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g358fe18d560_3_500"/>
            <p:cNvSpPr/>
            <p:nvPr/>
          </p:nvSpPr>
          <p:spPr>
            <a:xfrm>
              <a:off x="958450" y="3909250"/>
              <a:ext cx="23525" cy="135150"/>
            </a:xfrm>
            <a:custGeom>
              <a:avLst/>
              <a:gdLst/>
              <a:ahLst/>
              <a:cxnLst/>
              <a:rect l="l" t="t" r="r" b="b"/>
              <a:pathLst>
                <a:path w="941" h="5406" extrusionOk="0">
                  <a:moveTo>
                    <a:pt x="0" y="0"/>
                  </a:moveTo>
                  <a:lnTo>
                    <a:pt x="0" y="5406"/>
                  </a:lnTo>
                  <a:lnTo>
                    <a:pt x="941" y="540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g358fe18d560_3_500"/>
            <p:cNvSpPr/>
            <p:nvPr/>
          </p:nvSpPr>
          <p:spPr>
            <a:xfrm>
              <a:off x="905450" y="3928600"/>
              <a:ext cx="129525" cy="91400"/>
            </a:xfrm>
            <a:custGeom>
              <a:avLst/>
              <a:gdLst/>
              <a:ahLst/>
              <a:cxnLst/>
              <a:rect l="l" t="t" r="r" b="b"/>
              <a:pathLst>
                <a:path w="5181" h="3656" extrusionOk="0">
                  <a:moveTo>
                    <a:pt x="4692" y="0"/>
                  </a:moveTo>
                  <a:lnTo>
                    <a:pt x="1" y="2858"/>
                  </a:lnTo>
                  <a:lnTo>
                    <a:pt x="489" y="3655"/>
                  </a:lnTo>
                  <a:lnTo>
                    <a:pt x="5180" y="798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g358fe18d560_3_500"/>
            <p:cNvSpPr/>
            <p:nvPr/>
          </p:nvSpPr>
          <p:spPr>
            <a:xfrm>
              <a:off x="905150" y="3928600"/>
              <a:ext cx="129825" cy="91700"/>
            </a:xfrm>
            <a:custGeom>
              <a:avLst/>
              <a:gdLst/>
              <a:ahLst/>
              <a:cxnLst/>
              <a:rect l="l" t="t" r="r" b="b"/>
              <a:pathLst>
                <a:path w="5193" h="3668" extrusionOk="0">
                  <a:moveTo>
                    <a:pt x="501" y="0"/>
                  </a:moveTo>
                  <a:lnTo>
                    <a:pt x="1" y="810"/>
                  </a:lnTo>
                  <a:lnTo>
                    <a:pt x="4692" y="3667"/>
                  </a:lnTo>
                  <a:lnTo>
                    <a:pt x="5192" y="28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g358fe18d560_3_500"/>
            <p:cNvSpPr/>
            <p:nvPr/>
          </p:nvSpPr>
          <p:spPr>
            <a:xfrm>
              <a:off x="845025" y="3716350"/>
              <a:ext cx="145300" cy="83975"/>
            </a:xfrm>
            <a:custGeom>
              <a:avLst/>
              <a:gdLst/>
              <a:ahLst/>
              <a:cxnLst/>
              <a:rect l="l" t="t" r="r" b="b"/>
              <a:pathLst>
                <a:path w="5812" h="3359" extrusionOk="0">
                  <a:moveTo>
                    <a:pt x="3335" y="942"/>
                  </a:moveTo>
                  <a:lnTo>
                    <a:pt x="4192" y="2430"/>
                  </a:lnTo>
                  <a:lnTo>
                    <a:pt x="2477" y="2430"/>
                  </a:lnTo>
                  <a:lnTo>
                    <a:pt x="1632" y="942"/>
                  </a:lnTo>
                  <a:close/>
                  <a:moveTo>
                    <a:pt x="1" y="1"/>
                  </a:moveTo>
                  <a:lnTo>
                    <a:pt x="1942" y="3358"/>
                  </a:lnTo>
                  <a:lnTo>
                    <a:pt x="5811" y="3358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g358fe18d560_3_500"/>
            <p:cNvSpPr/>
            <p:nvPr/>
          </p:nvSpPr>
          <p:spPr>
            <a:xfrm>
              <a:off x="742650" y="3650575"/>
              <a:ext cx="128600" cy="87825"/>
            </a:xfrm>
            <a:custGeom>
              <a:avLst/>
              <a:gdLst/>
              <a:ahLst/>
              <a:cxnLst/>
              <a:rect l="l" t="t" r="r" b="b"/>
              <a:pathLst>
                <a:path w="5144" h="3513" extrusionOk="0">
                  <a:moveTo>
                    <a:pt x="464" y="1"/>
                  </a:moveTo>
                  <a:lnTo>
                    <a:pt x="0" y="810"/>
                  </a:lnTo>
                  <a:lnTo>
                    <a:pt x="4679" y="3513"/>
                  </a:lnTo>
                  <a:lnTo>
                    <a:pt x="5144" y="2691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g358fe18d560_3_500"/>
            <p:cNvSpPr/>
            <p:nvPr/>
          </p:nvSpPr>
          <p:spPr>
            <a:xfrm>
              <a:off x="795625" y="3626475"/>
              <a:ext cx="26800" cy="137825"/>
            </a:xfrm>
            <a:custGeom>
              <a:avLst/>
              <a:gdLst/>
              <a:ahLst/>
              <a:cxnLst/>
              <a:rect l="l" t="t" r="r" b="b"/>
              <a:pathLst>
                <a:path w="1072" h="5513" extrusionOk="0">
                  <a:moveTo>
                    <a:pt x="941" y="0"/>
                  </a:moveTo>
                  <a:lnTo>
                    <a:pt x="0" y="24"/>
                  </a:lnTo>
                  <a:lnTo>
                    <a:pt x="131" y="5513"/>
                  </a:lnTo>
                  <a:lnTo>
                    <a:pt x="1072" y="5501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g358fe18d560_3_500"/>
            <p:cNvSpPr/>
            <p:nvPr/>
          </p:nvSpPr>
          <p:spPr>
            <a:xfrm>
              <a:off x="743225" y="3652075"/>
              <a:ext cx="131900" cy="86625"/>
            </a:xfrm>
            <a:custGeom>
              <a:avLst/>
              <a:gdLst/>
              <a:ahLst/>
              <a:cxnLst/>
              <a:rect l="l" t="t" r="r" b="b"/>
              <a:pathLst>
                <a:path w="5276" h="3465" extrusionOk="0">
                  <a:moveTo>
                    <a:pt x="4823" y="0"/>
                  </a:moveTo>
                  <a:lnTo>
                    <a:pt x="1" y="2631"/>
                  </a:lnTo>
                  <a:lnTo>
                    <a:pt x="453" y="3465"/>
                  </a:lnTo>
                  <a:lnTo>
                    <a:pt x="5275" y="822"/>
                  </a:lnTo>
                  <a:lnTo>
                    <a:pt x="4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g358fe18d560_3_500"/>
            <p:cNvSpPr/>
            <p:nvPr/>
          </p:nvSpPr>
          <p:spPr>
            <a:xfrm>
              <a:off x="949800" y="3776775"/>
              <a:ext cx="145000" cy="83975"/>
            </a:xfrm>
            <a:custGeom>
              <a:avLst/>
              <a:gdLst/>
              <a:ahLst/>
              <a:cxnLst/>
              <a:rect l="l" t="t" r="r" b="b"/>
              <a:pathLst>
                <a:path w="5800" h="3359" extrusionOk="0">
                  <a:moveTo>
                    <a:pt x="3335" y="941"/>
                  </a:moveTo>
                  <a:lnTo>
                    <a:pt x="4192" y="2430"/>
                  </a:lnTo>
                  <a:lnTo>
                    <a:pt x="2477" y="2430"/>
                  </a:lnTo>
                  <a:lnTo>
                    <a:pt x="1620" y="941"/>
                  </a:lnTo>
                  <a:close/>
                  <a:moveTo>
                    <a:pt x="1" y="1"/>
                  </a:moveTo>
                  <a:lnTo>
                    <a:pt x="1930" y="3358"/>
                  </a:lnTo>
                  <a:lnTo>
                    <a:pt x="5799" y="3358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g358fe18d560_3_500"/>
            <p:cNvSpPr/>
            <p:nvPr/>
          </p:nvSpPr>
          <p:spPr>
            <a:xfrm>
              <a:off x="1068875" y="3838700"/>
              <a:ext cx="128600" cy="87825"/>
            </a:xfrm>
            <a:custGeom>
              <a:avLst/>
              <a:gdLst/>
              <a:ahLst/>
              <a:cxnLst/>
              <a:rect l="l" t="t" r="r" b="b"/>
              <a:pathLst>
                <a:path w="5144" h="3513" extrusionOk="0">
                  <a:moveTo>
                    <a:pt x="477" y="0"/>
                  </a:moveTo>
                  <a:lnTo>
                    <a:pt x="0" y="810"/>
                  </a:lnTo>
                  <a:lnTo>
                    <a:pt x="4680" y="3513"/>
                  </a:lnTo>
                  <a:lnTo>
                    <a:pt x="5144" y="2703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g358fe18d560_3_500"/>
            <p:cNvSpPr/>
            <p:nvPr/>
          </p:nvSpPr>
          <p:spPr>
            <a:xfrm>
              <a:off x="1117975" y="3812500"/>
              <a:ext cx="26825" cy="137850"/>
            </a:xfrm>
            <a:custGeom>
              <a:avLst/>
              <a:gdLst/>
              <a:ahLst/>
              <a:cxnLst/>
              <a:rect l="l" t="t" r="r" b="b"/>
              <a:pathLst>
                <a:path w="1073" h="5514" extrusionOk="0">
                  <a:moveTo>
                    <a:pt x="941" y="1"/>
                  </a:moveTo>
                  <a:lnTo>
                    <a:pt x="1" y="24"/>
                  </a:lnTo>
                  <a:lnTo>
                    <a:pt x="132" y="5513"/>
                  </a:lnTo>
                  <a:lnTo>
                    <a:pt x="1072" y="5489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g358fe18d560_3_500"/>
            <p:cNvSpPr/>
            <p:nvPr/>
          </p:nvSpPr>
          <p:spPr>
            <a:xfrm>
              <a:off x="1065300" y="3838100"/>
              <a:ext cx="131875" cy="86650"/>
            </a:xfrm>
            <a:custGeom>
              <a:avLst/>
              <a:gdLst/>
              <a:ahLst/>
              <a:cxnLst/>
              <a:rect l="l" t="t" r="r" b="b"/>
              <a:pathLst>
                <a:path w="5275" h="3466" extrusionOk="0">
                  <a:moveTo>
                    <a:pt x="4834" y="1"/>
                  </a:moveTo>
                  <a:lnTo>
                    <a:pt x="0" y="2632"/>
                  </a:lnTo>
                  <a:lnTo>
                    <a:pt x="453" y="3465"/>
                  </a:lnTo>
                  <a:lnTo>
                    <a:pt x="5275" y="822"/>
                  </a:lnTo>
                  <a:lnTo>
                    <a:pt x="48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g358fe18d560_3_500"/>
            <p:cNvSpPr/>
            <p:nvPr/>
          </p:nvSpPr>
          <p:spPr>
            <a:xfrm>
              <a:off x="950100" y="3716350"/>
              <a:ext cx="145000" cy="83975"/>
            </a:xfrm>
            <a:custGeom>
              <a:avLst/>
              <a:gdLst/>
              <a:ahLst/>
              <a:cxnLst/>
              <a:rect l="l" t="t" r="r" b="b"/>
              <a:pathLst>
                <a:path w="5800" h="3359" extrusionOk="0">
                  <a:moveTo>
                    <a:pt x="4180" y="930"/>
                  </a:moveTo>
                  <a:lnTo>
                    <a:pt x="3323" y="2418"/>
                  </a:lnTo>
                  <a:lnTo>
                    <a:pt x="1608" y="2418"/>
                  </a:lnTo>
                  <a:lnTo>
                    <a:pt x="2465" y="930"/>
                  </a:lnTo>
                  <a:close/>
                  <a:moveTo>
                    <a:pt x="1930" y="1"/>
                  </a:moveTo>
                  <a:lnTo>
                    <a:pt x="1" y="3358"/>
                  </a:lnTo>
                  <a:lnTo>
                    <a:pt x="3870" y="3358"/>
                  </a:lnTo>
                  <a:lnTo>
                    <a:pt x="57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g358fe18d560_3_500"/>
            <p:cNvSpPr/>
            <p:nvPr/>
          </p:nvSpPr>
          <p:spPr>
            <a:xfrm>
              <a:off x="1068575" y="3650575"/>
              <a:ext cx="128900" cy="87825"/>
            </a:xfrm>
            <a:custGeom>
              <a:avLst/>
              <a:gdLst/>
              <a:ahLst/>
              <a:cxnLst/>
              <a:rect l="l" t="t" r="r" b="b"/>
              <a:pathLst>
                <a:path w="5156" h="3513" extrusionOk="0">
                  <a:moveTo>
                    <a:pt x="4680" y="1"/>
                  </a:moveTo>
                  <a:lnTo>
                    <a:pt x="0" y="2703"/>
                  </a:lnTo>
                  <a:lnTo>
                    <a:pt x="477" y="3513"/>
                  </a:lnTo>
                  <a:lnTo>
                    <a:pt x="5156" y="810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g358fe18d560_3_500"/>
            <p:cNvSpPr/>
            <p:nvPr/>
          </p:nvSpPr>
          <p:spPr>
            <a:xfrm>
              <a:off x="1065300" y="3652075"/>
              <a:ext cx="131875" cy="86625"/>
            </a:xfrm>
            <a:custGeom>
              <a:avLst/>
              <a:gdLst/>
              <a:ahLst/>
              <a:cxnLst/>
              <a:rect l="l" t="t" r="r" b="b"/>
              <a:pathLst>
                <a:path w="5275" h="3465" extrusionOk="0">
                  <a:moveTo>
                    <a:pt x="453" y="0"/>
                  </a:moveTo>
                  <a:lnTo>
                    <a:pt x="0" y="834"/>
                  </a:lnTo>
                  <a:lnTo>
                    <a:pt x="4823" y="3465"/>
                  </a:lnTo>
                  <a:lnTo>
                    <a:pt x="5275" y="2643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g358fe18d560_3_500"/>
            <p:cNvSpPr/>
            <p:nvPr/>
          </p:nvSpPr>
          <p:spPr>
            <a:xfrm>
              <a:off x="1117675" y="3626475"/>
              <a:ext cx="26825" cy="137825"/>
            </a:xfrm>
            <a:custGeom>
              <a:avLst/>
              <a:gdLst/>
              <a:ahLst/>
              <a:cxnLst/>
              <a:rect l="l" t="t" r="r" b="b"/>
              <a:pathLst>
                <a:path w="1073" h="5513" extrusionOk="0">
                  <a:moveTo>
                    <a:pt x="132" y="0"/>
                  </a:moveTo>
                  <a:lnTo>
                    <a:pt x="1" y="5489"/>
                  </a:lnTo>
                  <a:lnTo>
                    <a:pt x="942" y="5513"/>
                  </a:lnTo>
                  <a:lnTo>
                    <a:pt x="1073" y="24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g358fe18d560_3_500"/>
            <p:cNvSpPr/>
            <p:nvPr/>
          </p:nvSpPr>
          <p:spPr>
            <a:xfrm>
              <a:off x="845325" y="3776775"/>
              <a:ext cx="145000" cy="83975"/>
            </a:xfrm>
            <a:custGeom>
              <a:avLst/>
              <a:gdLst/>
              <a:ahLst/>
              <a:cxnLst/>
              <a:rect l="l" t="t" r="r" b="b"/>
              <a:pathLst>
                <a:path w="5800" h="3359" extrusionOk="0">
                  <a:moveTo>
                    <a:pt x="4180" y="930"/>
                  </a:moveTo>
                  <a:lnTo>
                    <a:pt x="3323" y="2418"/>
                  </a:lnTo>
                  <a:lnTo>
                    <a:pt x="1620" y="2418"/>
                  </a:lnTo>
                  <a:lnTo>
                    <a:pt x="2465" y="930"/>
                  </a:lnTo>
                  <a:close/>
                  <a:moveTo>
                    <a:pt x="1930" y="1"/>
                  </a:moveTo>
                  <a:lnTo>
                    <a:pt x="1" y="3358"/>
                  </a:lnTo>
                  <a:lnTo>
                    <a:pt x="3870" y="3358"/>
                  </a:lnTo>
                  <a:lnTo>
                    <a:pt x="57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g358fe18d560_3_500"/>
            <p:cNvSpPr/>
            <p:nvPr/>
          </p:nvSpPr>
          <p:spPr>
            <a:xfrm>
              <a:off x="742350" y="3839000"/>
              <a:ext cx="128900" cy="87825"/>
            </a:xfrm>
            <a:custGeom>
              <a:avLst/>
              <a:gdLst/>
              <a:ahLst/>
              <a:cxnLst/>
              <a:rect l="l" t="t" r="r" b="b"/>
              <a:pathLst>
                <a:path w="5156" h="3513" extrusionOk="0">
                  <a:moveTo>
                    <a:pt x="4679" y="0"/>
                  </a:moveTo>
                  <a:lnTo>
                    <a:pt x="0" y="2691"/>
                  </a:lnTo>
                  <a:lnTo>
                    <a:pt x="476" y="3513"/>
                  </a:lnTo>
                  <a:lnTo>
                    <a:pt x="5156" y="810"/>
                  </a:lnTo>
                  <a:lnTo>
                    <a:pt x="46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g358fe18d560_3_500"/>
            <p:cNvSpPr/>
            <p:nvPr/>
          </p:nvSpPr>
          <p:spPr>
            <a:xfrm>
              <a:off x="742950" y="3838100"/>
              <a:ext cx="131875" cy="86650"/>
            </a:xfrm>
            <a:custGeom>
              <a:avLst/>
              <a:gdLst/>
              <a:ahLst/>
              <a:cxnLst/>
              <a:rect l="l" t="t" r="r" b="b"/>
              <a:pathLst>
                <a:path w="5275" h="3466" extrusionOk="0">
                  <a:moveTo>
                    <a:pt x="452" y="1"/>
                  </a:moveTo>
                  <a:lnTo>
                    <a:pt x="0" y="834"/>
                  </a:lnTo>
                  <a:lnTo>
                    <a:pt x="4834" y="3465"/>
                  </a:lnTo>
                  <a:lnTo>
                    <a:pt x="5274" y="264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g358fe18d560_3_500"/>
            <p:cNvSpPr/>
            <p:nvPr/>
          </p:nvSpPr>
          <p:spPr>
            <a:xfrm>
              <a:off x="795625" y="3812500"/>
              <a:ext cx="26800" cy="137850"/>
            </a:xfrm>
            <a:custGeom>
              <a:avLst/>
              <a:gdLst/>
              <a:ahLst/>
              <a:cxnLst/>
              <a:rect l="l" t="t" r="r" b="b"/>
              <a:pathLst>
                <a:path w="1072" h="5514" extrusionOk="0">
                  <a:moveTo>
                    <a:pt x="131" y="1"/>
                  </a:moveTo>
                  <a:lnTo>
                    <a:pt x="0" y="5489"/>
                  </a:lnTo>
                  <a:lnTo>
                    <a:pt x="941" y="5513"/>
                  </a:lnTo>
                  <a:lnTo>
                    <a:pt x="1072" y="24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g358fe18d560_3_500"/>
            <p:cNvSpPr/>
            <p:nvPr/>
          </p:nvSpPr>
          <p:spPr>
            <a:xfrm>
              <a:off x="1500775" y="3847025"/>
              <a:ext cx="93175" cy="160775"/>
            </a:xfrm>
            <a:custGeom>
              <a:avLst/>
              <a:gdLst/>
              <a:ahLst/>
              <a:cxnLst/>
              <a:rect l="l" t="t" r="r" b="b"/>
              <a:pathLst>
                <a:path w="3727" h="6431" extrusionOk="0">
                  <a:moveTo>
                    <a:pt x="2274" y="1799"/>
                  </a:moveTo>
                  <a:lnTo>
                    <a:pt x="2679" y="3465"/>
                  </a:lnTo>
                  <a:lnTo>
                    <a:pt x="1429" y="4632"/>
                  </a:lnTo>
                  <a:lnTo>
                    <a:pt x="1024" y="2965"/>
                  </a:lnTo>
                  <a:lnTo>
                    <a:pt x="2274" y="1799"/>
                  </a:lnTo>
                  <a:close/>
                  <a:moveTo>
                    <a:pt x="2822" y="1"/>
                  </a:moveTo>
                  <a:lnTo>
                    <a:pt x="0" y="2656"/>
                  </a:lnTo>
                  <a:lnTo>
                    <a:pt x="893" y="6430"/>
                  </a:lnTo>
                  <a:lnTo>
                    <a:pt x="3727" y="3775"/>
                  </a:lnTo>
                  <a:lnTo>
                    <a:pt x="28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g358fe18d560_3_500"/>
            <p:cNvSpPr/>
            <p:nvPr/>
          </p:nvSpPr>
          <p:spPr>
            <a:xfrm>
              <a:off x="1563275" y="3744050"/>
              <a:ext cx="61650" cy="136350"/>
            </a:xfrm>
            <a:custGeom>
              <a:avLst/>
              <a:gdLst/>
              <a:ahLst/>
              <a:cxnLst/>
              <a:rect l="l" t="t" r="r" b="b"/>
              <a:pathLst>
                <a:path w="2466" h="5454" extrusionOk="0">
                  <a:moveTo>
                    <a:pt x="1560" y="0"/>
                  </a:moveTo>
                  <a:lnTo>
                    <a:pt x="1" y="5179"/>
                  </a:lnTo>
                  <a:lnTo>
                    <a:pt x="894" y="5453"/>
                  </a:lnTo>
                  <a:lnTo>
                    <a:pt x="2465" y="26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g358fe18d560_3_500"/>
            <p:cNvSpPr/>
            <p:nvPr/>
          </p:nvSpPr>
          <p:spPr>
            <a:xfrm>
              <a:off x="1513875" y="3778275"/>
              <a:ext cx="138725" cy="57475"/>
            </a:xfrm>
            <a:custGeom>
              <a:avLst/>
              <a:gdLst/>
              <a:ahLst/>
              <a:cxnLst/>
              <a:rect l="l" t="t" r="r" b="b"/>
              <a:pathLst>
                <a:path w="5549" h="2299" extrusionOk="0">
                  <a:moveTo>
                    <a:pt x="5310" y="0"/>
                  </a:moveTo>
                  <a:lnTo>
                    <a:pt x="0" y="1393"/>
                  </a:lnTo>
                  <a:lnTo>
                    <a:pt x="238" y="2298"/>
                  </a:lnTo>
                  <a:lnTo>
                    <a:pt x="5549" y="905"/>
                  </a:lnTo>
                  <a:lnTo>
                    <a:pt x="5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g358fe18d560_3_500"/>
            <p:cNvSpPr/>
            <p:nvPr/>
          </p:nvSpPr>
          <p:spPr>
            <a:xfrm>
              <a:off x="1528450" y="3748200"/>
              <a:ext cx="109275" cy="117900"/>
            </a:xfrm>
            <a:custGeom>
              <a:avLst/>
              <a:gdLst/>
              <a:ahLst/>
              <a:cxnLst/>
              <a:rect l="l" t="t" r="r" b="b"/>
              <a:pathLst>
                <a:path w="4371" h="4716" extrusionOk="0">
                  <a:moveTo>
                    <a:pt x="691" y="1"/>
                  </a:moveTo>
                  <a:lnTo>
                    <a:pt x="1" y="620"/>
                  </a:lnTo>
                  <a:lnTo>
                    <a:pt x="3668" y="4716"/>
                  </a:lnTo>
                  <a:lnTo>
                    <a:pt x="4370" y="4085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g358fe18d560_3_500"/>
            <p:cNvSpPr/>
            <p:nvPr/>
          </p:nvSpPr>
          <p:spPr>
            <a:xfrm>
              <a:off x="1465950" y="3962825"/>
              <a:ext cx="93175" cy="160750"/>
            </a:xfrm>
            <a:custGeom>
              <a:avLst/>
              <a:gdLst/>
              <a:ahLst/>
              <a:cxnLst/>
              <a:rect l="l" t="t" r="r" b="b"/>
              <a:pathLst>
                <a:path w="3727" h="6430" extrusionOk="0">
                  <a:moveTo>
                    <a:pt x="2274" y="1798"/>
                  </a:moveTo>
                  <a:lnTo>
                    <a:pt x="2679" y="3465"/>
                  </a:lnTo>
                  <a:lnTo>
                    <a:pt x="1429" y="4632"/>
                  </a:lnTo>
                  <a:lnTo>
                    <a:pt x="1036" y="2965"/>
                  </a:lnTo>
                  <a:lnTo>
                    <a:pt x="2274" y="1798"/>
                  </a:lnTo>
                  <a:close/>
                  <a:moveTo>
                    <a:pt x="2834" y="0"/>
                  </a:moveTo>
                  <a:lnTo>
                    <a:pt x="0" y="2655"/>
                  </a:lnTo>
                  <a:lnTo>
                    <a:pt x="893" y="6430"/>
                  </a:lnTo>
                  <a:lnTo>
                    <a:pt x="3727" y="3775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g358fe18d560_3_500"/>
            <p:cNvSpPr/>
            <p:nvPr/>
          </p:nvSpPr>
          <p:spPr>
            <a:xfrm>
              <a:off x="1445100" y="4097950"/>
              <a:ext cx="61350" cy="136050"/>
            </a:xfrm>
            <a:custGeom>
              <a:avLst/>
              <a:gdLst/>
              <a:ahLst/>
              <a:cxnLst/>
              <a:rect l="l" t="t" r="r" b="b"/>
              <a:pathLst>
                <a:path w="2454" h="5442" extrusionOk="0">
                  <a:moveTo>
                    <a:pt x="1549" y="1"/>
                  </a:moveTo>
                  <a:lnTo>
                    <a:pt x="1" y="5168"/>
                  </a:lnTo>
                  <a:lnTo>
                    <a:pt x="906" y="5442"/>
                  </a:lnTo>
                  <a:lnTo>
                    <a:pt x="2454" y="263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g358fe18d560_3_500"/>
            <p:cNvSpPr/>
            <p:nvPr/>
          </p:nvSpPr>
          <p:spPr>
            <a:xfrm>
              <a:off x="1407000" y="4134575"/>
              <a:ext cx="138750" cy="57750"/>
            </a:xfrm>
            <a:custGeom>
              <a:avLst/>
              <a:gdLst/>
              <a:ahLst/>
              <a:cxnLst/>
              <a:rect l="l" t="t" r="r" b="b"/>
              <a:pathLst>
                <a:path w="5550" h="2310" extrusionOk="0">
                  <a:moveTo>
                    <a:pt x="5311" y="0"/>
                  </a:moveTo>
                  <a:lnTo>
                    <a:pt x="1" y="1393"/>
                  </a:lnTo>
                  <a:lnTo>
                    <a:pt x="239" y="2310"/>
                  </a:lnTo>
                  <a:lnTo>
                    <a:pt x="5549" y="905"/>
                  </a:lnTo>
                  <a:lnTo>
                    <a:pt x="53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g358fe18d560_3_500"/>
            <p:cNvSpPr/>
            <p:nvPr/>
          </p:nvSpPr>
          <p:spPr>
            <a:xfrm>
              <a:off x="1421600" y="4104500"/>
              <a:ext cx="109250" cy="117900"/>
            </a:xfrm>
            <a:custGeom>
              <a:avLst/>
              <a:gdLst/>
              <a:ahLst/>
              <a:cxnLst/>
              <a:rect l="l" t="t" r="r" b="b"/>
              <a:pathLst>
                <a:path w="4370" h="4716" extrusionOk="0">
                  <a:moveTo>
                    <a:pt x="703" y="1"/>
                  </a:moveTo>
                  <a:lnTo>
                    <a:pt x="0" y="632"/>
                  </a:lnTo>
                  <a:lnTo>
                    <a:pt x="3679" y="4716"/>
                  </a:lnTo>
                  <a:lnTo>
                    <a:pt x="4370" y="4096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g358fe18d560_3_500"/>
            <p:cNvSpPr/>
            <p:nvPr/>
          </p:nvSpPr>
          <p:spPr>
            <a:xfrm>
              <a:off x="1430525" y="3880375"/>
              <a:ext cx="115225" cy="122050"/>
            </a:xfrm>
            <a:custGeom>
              <a:avLst/>
              <a:gdLst/>
              <a:ahLst/>
              <a:cxnLst/>
              <a:rect l="l" t="t" r="r" b="b"/>
              <a:pathLst>
                <a:path w="4609" h="4882" extrusionOk="0">
                  <a:moveTo>
                    <a:pt x="1298" y="1358"/>
                  </a:moveTo>
                  <a:lnTo>
                    <a:pt x="2929" y="1846"/>
                  </a:lnTo>
                  <a:lnTo>
                    <a:pt x="3322" y="3513"/>
                  </a:lnTo>
                  <a:lnTo>
                    <a:pt x="1691" y="3024"/>
                  </a:lnTo>
                  <a:lnTo>
                    <a:pt x="1298" y="1358"/>
                  </a:lnTo>
                  <a:close/>
                  <a:moveTo>
                    <a:pt x="0" y="0"/>
                  </a:moveTo>
                  <a:lnTo>
                    <a:pt x="893" y="3775"/>
                  </a:lnTo>
                  <a:lnTo>
                    <a:pt x="4608" y="4882"/>
                  </a:lnTo>
                  <a:lnTo>
                    <a:pt x="4608" y="4882"/>
                  </a:lnTo>
                  <a:lnTo>
                    <a:pt x="3727" y="1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g358fe18d560_3_500"/>
            <p:cNvSpPr/>
            <p:nvPr/>
          </p:nvSpPr>
          <p:spPr>
            <a:xfrm>
              <a:off x="1345400" y="3791075"/>
              <a:ext cx="109850" cy="114625"/>
            </a:xfrm>
            <a:custGeom>
              <a:avLst/>
              <a:gdLst/>
              <a:ahLst/>
              <a:cxnLst/>
              <a:rect l="l" t="t" r="r" b="b"/>
              <a:pathLst>
                <a:path w="4394" h="4585" extrusionOk="0">
                  <a:moveTo>
                    <a:pt x="691" y="0"/>
                  </a:moveTo>
                  <a:lnTo>
                    <a:pt x="0" y="655"/>
                  </a:lnTo>
                  <a:lnTo>
                    <a:pt x="3715" y="4584"/>
                  </a:lnTo>
                  <a:lnTo>
                    <a:pt x="4394" y="3941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g358fe18d560_3_500"/>
            <p:cNvSpPr/>
            <p:nvPr/>
          </p:nvSpPr>
          <p:spPr>
            <a:xfrm>
              <a:off x="1372475" y="3780350"/>
              <a:ext cx="58975" cy="138750"/>
            </a:xfrm>
            <a:custGeom>
              <a:avLst/>
              <a:gdLst/>
              <a:ahLst/>
              <a:cxnLst/>
              <a:rect l="l" t="t" r="r" b="b"/>
              <a:pathLst>
                <a:path w="2359" h="5550" extrusionOk="0">
                  <a:moveTo>
                    <a:pt x="1453" y="1"/>
                  </a:moveTo>
                  <a:lnTo>
                    <a:pt x="1" y="5299"/>
                  </a:lnTo>
                  <a:lnTo>
                    <a:pt x="906" y="5549"/>
                  </a:lnTo>
                  <a:lnTo>
                    <a:pt x="2358" y="25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g358fe18d560_3_500"/>
            <p:cNvSpPr/>
            <p:nvPr/>
          </p:nvSpPr>
          <p:spPr>
            <a:xfrm>
              <a:off x="1332600" y="3824100"/>
              <a:ext cx="139325" cy="51525"/>
            </a:xfrm>
            <a:custGeom>
              <a:avLst/>
              <a:gdLst/>
              <a:ahLst/>
              <a:cxnLst/>
              <a:rect l="l" t="t" r="r" b="b"/>
              <a:pathLst>
                <a:path w="5573" h="2061" extrusionOk="0">
                  <a:moveTo>
                    <a:pt x="5370" y="1"/>
                  </a:moveTo>
                  <a:lnTo>
                    <a:pt x="0" y="1144"/>
                  </a:lnTo>
                  <a:lnTo>
                    <a:pt x="191" y="2061"/>
                  </a:lnTo>
                  <a:lnTo>
                    <a:pt x="5572" y="918"/>
                  </a:lnTo>
                  <a:lnTo>
                    <a:pt x="53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g358fe18d560_3_500"/>
            <p:cNvSpPr/>
            <p:nvPr/>
          </p:nvSpPr>
          <p:spPr>
            <a:xfrm>
              <a:off x="1513575" y="3968175"/>
              <a:ext cx="115200" cy="122075"/>
            </a:xfrm>
            <a:custGeom>
              <a:avLst/>
              <a:gdLst/>
              <a:ahLst/>
              <a:cxnLst/>
              <a:rect l="l" t="t" r="r" b="b"/>
              <a:pathLst>
                <a:path w="4608" h="4883" extrusionOk="0">
                  <a:moveTo>
                    <a:pt x="1286" y="1370"/>
                  </a:moveTo>
                  <a:lnTo>
                    <a:pt x="2929" y="1858"/>
                  </a:lnTo>
                  <a:lnTo>
                    <a:pt x="3322" y="3525"/>
                  </a:lnTo>
                  <a:lnTo>
                    <a:pt x="1679" y="3037"/>
                  </a:lnTo>
                  <a:lnTo>
                    <a:pt x="1286" y="1370"/>
                  </a:lnTo>
                  <a:close/>
                  <a:moveTo>
                    <a:pt x="0" y="1"/>
                  </a:moveTo>
                  <a:lnTo>
                    <a:pt x="893" y="3775"/>
                  </a:lnTo>
                  <a:lnTo>
                    <a:pt x="4608" y="4882"/>
                  </a:lnTo>
                  <a:lnTo>
                    <a:pt x="3715" y="11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g358fe18d560_3_500"/>
            <p:cNvSpPr/>
            <p:nvPr/>
          </p:nvSpPr>
          <p:spPr>
            <a:xfrm>
              <a:off x="1604050" y="4065225"/>
              <a:ext cx="109875" cy="114300"/>
            </a:xfrm>
            <a:custGeom>
              <a:avLst/>
              <a:gdLst/>
              <a:ahLst/>
              <a:cxnLst/>
              <a:rect l="l" t="t" r="r" b="b"/>
              <a:pathLst>
                <a:path w="4395" h="4572" extrusionOk="0">
                  <a:moveTo>
                    <a:pt x="679" y="0"/>
                  </a:moveTo>
                  <a:lnTo>
                    <a:pt x="1" y="643"/>
                  </a:lnTo>
                  <a:lnTo>
                    <a:pt x="3704" y="4572"/>
                  </a:lnTo>
                  <a:lnTo>
                    <a:pt x="4394" y="3929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g358fe18d560_3_500"/>
            <p:cNvSpPr/>
            <p:nvPr/>
          </p:nvSpPr>
          <p:spPr>
            <a:xfrm>
              <a:off x="1627875" y="4050925"/>
              <a:ext cx="58950" cy="138725"/>
            </a:xfrm>
            <a:custGeom>
              <a:avLst/>
              <a:gdLst/>
              <a:ahLst/>
              <a:cxnLst/>
              <a:rect l="l" t="t" r="r" b="b"/>
              <a:pathLst>
                <a:path w="2358" h="5549" extrusionOk="0">
                  <a:moveTo>
                    <a:pt x="1453" y="1"/>
                  </a:moveTo>
                  <a:lnTo>
                    <a:pt x="0" y="5299"/>
                  </a:lnTo>
                  <a:lnTo>
                    <a:pt x="905" y="5549"/>
                  </a:lnTo>
                  <a:lnTo>
                    <a:pt x="2358" y="25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g358fe18d560_3_500"/>
            <p:cNvSpPr/>
            <p:nvPr/>
          </p:nvSpPr>
          <p:spPr>
            <a:xfrm>
              <a:off x="1587975" y="4094675"/>
              <a:ext cx="139325" cy="51525"/>
            </a:xfrm>
            <a:custGeom>
              <a:avLst/>
              <a:gdLst/>
              <a:ahLst/>
              <a:cxnLst/>
              <a:rect l="l" t="t" r="r" b="b"/>
              <a:pathLst>
                <a:path w="5573" h="2061" extrusionOk="0">
                  <a:moveTo>
                    <a:pt x="5371" y="1"/>
                  </a:moveTo>
                  <a:lnTo>
                    <a:pt x="1" y="1144"/>
                  </a:lnTo>
                  <a:lnTo>
                    <a:pt x="191" y="2061"/>
                  </a:lnTo>
                  <a:lnTo>
                    <a:pt x="5573" y="918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g358fe18d560_3_500"/>
            <p:cNvSpPr/>
            <p:nvPr/>
          </p:nvSpPr>
          <p:spPr>
            <a:xfrm>
              <a:off x="1507025" y="3924125"/>
              <a:ext cx="163125" cy="94375"/>
            </a:xfrm>
            <a:custGeom>
              <a:avLst/>
              <a:gdLst/>
              <a:ahLst/>
              <a:cxnLst/>
              <a:rect l="l" t="t" r="r" b="b"/>
              <a:pathLst>
                <a:path w="6525" h="3775" extrusionOk="0">
                  <a:moveTo>
                    <a:pt x="3060" y="1048"/>
                  </a:moveTo>
                  <a:lnTo>
                    <a:pt x="4703" y="1548"/>
                  </a:lnTo>
                  <a:lnTo>
                    <a:pt x="3453" y="2727"/>
                  </a:lnTo>
                  <a:lnTo>
                    <a:pt x="1822" y="2227"/>
                  </a:lnTo>
                  <a:lnTo>
                    <a:pt x="3060" y="1048"/>
                  </a:lnTo>
                  <a:close/>
                  <a:moveTo>
                    <a:pt x="2810" y="0"/>
                  </a:moveTo>
                  <a:lnTo>
                    <a:pt x="0" y="2667"/>
                  </a:lnTo>
                  <a:lnTo>
                    <a:pt x="3715" y="3775"/>
                  </a:lnTo>
                  <a:lnTo>
                    <a:pt x="6525" y="1120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g358fe18d560_3_500"/>
            <p:cNvSpPr/>
            <p:nvPr/>
          </p:nvSpPr>
          <p:spPr>
            <a:xfrm>
              <a:off x="1644550" y="3914900"/>
              <a:ext cx="136625" cy="54200"/>
            </a:xfrm>
            <a:custGeom>
              <a:avLst/>
              <a:gdLst/>
              <a:ahLst/>
              <a:cxnLst/>
              <a:rect l="l" t="t" r="r" b="b"/>
              <a:pathLst>
                <a:path w="5465" h="2168" extrusionOk="0">
                  <a:moveTo>
                    <a:pt x="5251" y="0"/>
                  </a:moveTo>
                  <a:lnTo>
                    <a:pt x="0" y="1251"/>
                  </a:lnTo>
                  <a:lnTo>
                    <a:pt x="214" y="2167"/>
                  </a:lnTo>
                  <a:lnTo>
                    <a:pt x="5465" y="917"/>
                  </a:lnTo>
                  <a:lnTo>
                    <a:pt x="52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g358fe18d560_3_500"/>
            <p:cNvSpPr/>
            <p:nvPr/>
          </p:nvSpPr>
          <p:spPr>
            <a:xfrm>
              <a:off x="1654075" y="3885425"/>
              <a:ext cx="113425" cy="114025"/>
            </a:xfrm>
            <a:custGeom>
              <a:avLst/>
              <a:gdLst/>
              <a:ahLst/>
              <a:cxnLst/>
              <a:rect l="l" t="t" r="r" b="b"/>
              <a:pathLst>
                <a:path w="4537" h="4561" extrusionOk="0">
                  <a:moveTo>
                    <a:pt x="667" y="1"/>
                  </a:moveTo>
                  <a:lnTo>
                    <a:pt x="0" y="655"/>
                  </a:lnTo>
                  <a:lnTo>
                    <a:pt x="3870" y="4561"/>
                  </a:lnTo>
                  <a:lnTo>
                    <a:pt x="4536" y="3906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g358fe18d560_3_500"/>
            <p:cNvSpPr/>
            <p:nvPr/>
          </p:nvSpPr>
          <p:spPr>
            <a:xfrm>
              <a:off x="1678175" y="3873525"/>
              <a:ext cx="64900" cy="137825"/>
            </a:xfrm>
            <a:custGeom>
              <a:avLst/>
              <a:gdLst/>
              <a:ahLst/>
              <a:cxnLst/>
              <a:rect l="l" t="t" r="r" b="b"/>
              <a:pathLst>
                <a:path w="2596" h="5513" extrusionOk="0">
                  <a:moveTo>
                    <a:pt x="1703" y="0"/>
                  </a:moveTo>
                  <a:lnTo>
                    <a:pt x="0" y="5227"/>
                  </a:lnTo>
                  <a:lnTo>
                    <a:pt x="893" y="5513"/>
                  </a:lnTo>
                  <a:lnTo>
                    <a:pt x="2596" y="298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g358fe18d560_3_500"/>
            <p:cNvSpPr/>
            <p:nvPr/>
          </p:nvSpPr>
          <p:spPr>
            <a:xfrm>
              <a:off x="1389450" y="3951800"/>
              <a:ext cx="163125" cy="94675"/>
            </a:xfrm>
            <a:custGeom>
              <a:avLst/>
              <a:gdLst/>
              <a:ahLst/>
              <a:cxnLst/>
              <a:rect l="l" t="t" r="r" b="b"/>
              <a:pathLst>
                <a:path w="6525" h="3787" extrusionOk="0">
                  <a:moveTo>
                    <a:pt x="3060" y="1060"/>
                  </a:moveTo>
                  <a:lnTo>
                    <a:pt x="4703" y="1560"/>
                  </a:lnTo>
                  <a:lnTo>
                    <a:pt x="3453" y="2727"/>
                  </a:lnTo>
                  <a:lnTo>
                    <a:pt x="1822" y="2239"/>
                  </a:lnTo>
                  <a:lnTo>
                    <a:pt x="3060" y="1060"/>
                  </a:lnTo>
                  <a:close/>
                  <a:moveTo>
                    <a:pt x="2810" y="1"/>
                  </a:moveTo>
                  <a:lnTo>
                    <a:pt x="0" y="2668"/>
                  </a:lnTo>
                  <a:lnTo>
                    <a:pt x="3703" y="3787"/>
                  </a:lnTo>
                  <a:lnTo>
                    <a:pt x="6525" y="1120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g358fe18d560_3_500"/>
            <p:cNvSpPr/>
            <p:nvPr/>
          </p:nvSpPr>
          <p:spPr>
            <a:xfrm>
              <a:off x="1277825" y="4001800"/>
              <a:ext cx="136950" cy="53900"/>
            </a:xfrm>
            <a:custGeom>
              <a:avLst/>
              <a:gdLst/>
              <a:ahLst/>
              <a:cxnLst/>
              <a:rect l="l" t="t" r="r" b="b"/>
              <a:pathLst>
                <a:path w="5478" h="2156" extrusionOk="0">
                  <a:moveTo>
                    <a:pt x="5251" y="1"/>
                  </a:moveTo>
                  <a:lnTo>
                    <a:pt x="1" y="1251"/>
                  </a:lnTo>
                  <a:lnTo>
                    <a:pt x="215" y="2156"/>
                  </a:lnTo>
                  <a:lnTo>
                    <a:pt x="5477" y="918"/>
                  </a:lnTo>
                  <a:lnTo>
                    <a:pt x="52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g358fe18d560_3_500"/>
            <p:cNvSpPr/>
            <p:nvPr/>
          </p:nvSpPr>
          <p:spPr>
            <a:xfrm>
              <a:off x="1291825" y="3971450"/>
              <a:ext cx="113425" cy="114025"/>
            </a:xfrm>
            <a:custGeom>
              <a:avLst/>
              <a:gdLst/>
              <a:ahLst/>
              <a:cxnLst/>
              <a:rect l="l" t="t" r="r" b="b"/>
              <a:pathLst>
                <a:path w="4537" h="4561" extrusionOk="0">
                  <a:moveTo>
                    <a:pt x="667" y="1"/>
                  </a:moveTo>
                  <a:lnTo>
                    <a:pt x="0" y="655"/>
                  </a:lnTo>
                  <a:lnTo>
                    <a:pt x="3870" y="4561"/>
                  </a:lnTo>
                  <a:lnTo>
                    <a:pt x="4536" y="3906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g358fe18d560_3_500"/>
            <p:cNvSpPr/>
            <p:nvPr/>
          </p:nvSpPr>
          <p:spPr>
            <a:xfrm>
              <a:off x="1316225" y="3959550"/>
              <a:ext cx="64900" cy="137825"/>
            </a:xfrm>
            <a:custGeom>
              <a:avLst/>
              <a:gdLst/>
              <a:ahLst/>
              <a:cxnLst/>
              <a:rect l="l" t="t" r="r" b="b"/>
              <a:pathLst>
                <a:path w="2596" h="5513" extrusionOk="0">
                  <a:moveTo>
                    <a:pt x="1703" y="0"/>
                  </a:moveTo>
                  <a:lnTo>
                    <a:pt x="0" y="5215"/>
                  </a:lnTo>
                  <a:lnTo>
                    <a:pt x="893" y="5513"/>
                  </a:lnTo>
                  <a:lnTo>
                    <a:pt x="2596" y="286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g358fe18d560_3_500"/>
            <p:cNvSpPr/>
            <p:nvPr/>
          </p:nvSpPr>
          <p:spPr>
            <a:xfrm>
              <a:off x="1138525" y="4264650"/>
              <a:ext cx="89025" cy="153600"/>
            </a:xfrm>
            <a:custGeom>
              <a:avLst/>
              <a:gdLst/>
              <a:ahLst/>
              <a:cxnLst/>
              <a:rect l="l" t="t" r="r" b="b"/>
              <a:pathLst>
                <a:path w="3561" h="6144" extrusionOk="0">
                  <a:moveTo>
                    <a:pt x="2382" y="1715"/>
                  </a:moveTo>
                  <a:lnTo>
                    <a:pt x="2572" y="3417"/>
                  </a:lnTo>
                  <a:lnTo>
                    <a:pt x="1191" y="4429"/>
                  </a:lnTo>
                  <a:lnTo>
                    <a:pt x="989" y="2727"/>
                  </a:lnTo>
                  <a:lnTo>
                    <a:pt x="2382" y="1715"/>
                  </a:lnTo>
                  <a:close/>
                  <a:moveTo>
                    <a:pt x="3132" y="0"/>
                  </a:moveTo>
                  <a:lnTo>
                    <a:pt x="0" y="2286"/>
                  </a:lnTo>
                  <a:lnTo>
                    <a:pt x="429" y="6144"/>
                  </a:lnTo>
                  <a:lnTo>
                    <a:pt x="3560" y="3846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g358fe18d560_3_500"/>
            <p:cNvSpPr/>
            <p:nvPr/>
          </p:nvSpPr>
          <p:spPr>
            <a:xfrm>
              <a:off x="1196575" y="4157475"/>
              <a:ext cx="75925" cy="133100"/>
            </a:xfrm>
            <a:custGeom>
              <a:avLst/>
              <a:gdLst/>
              <a:ahLst/>
              <a:cxnLst/>
              <a:rect l="l" t="t" r="r" b="b"/>
              <a:pathLst>
                <a:path w="3037" h="5324" extrusionOk="0">
                  <a:moveTo>
                    <a:pt x="2179" y="1"/>
                  </a:moveTo>
                  <a:lnTo>
                    <a:pt x="0" y="4942"/>
                  </a:lnTo>
                  <a:lnTo>
                    <a:pt x="857" y="5323"/>
                  </a:lnTo>
                  <a:lnTo>
                    <a:pt x="3036" y="382"/>
                  </a:lnTo>
                  <a:lnTo>
                    <a:pt x="21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g358fe18d560_3_500"/>
            <p:cNvSpPr/>
            <p:nvPr/>
          </p:nvSpPr>
          <p:spPr>
            <a:xfrm>
              <a:off x="1163825" y="4205700"/>
              <a:ext cx="139325" cy="41400"/>
            </a:xfrm>
            <a:custGeom>
              <a:avLst/>
              <a:gdLst/>
              <a:ahLst/>
              <a:cxnLst/>
              <a:rect l="l" t="t" r="r" b="b"/>
              <a:pathLst>
                <a:path w="5573" h="1656" extrusionOk="0">
                  <a:moveTo>
                    <a:pt x="5454" y="1"/>
                  </a:moveTo>
                  <a:lnTo>
                    <a:pt x="0" y="727"/>
                  </a:lnTo>
                  <a:lnTo>
                    <a:pt x="131" y="1656"/>
                  </a:lnTo>
                  <a:lnTo>
                    <a:pt x="5573" y="929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g358fe18d560_3_500"/>
            <p:cNvSpPr/>
            <p:nvPr/>
          </p:nvSpPr>
          <p:spPr>
            <a:xfrm>
              <a:off x="1184650" y="4163450"/>
              <a:ext cx="97675" cy="125925"/>
            </a:xfrm>
            <a:custGeom>
              <a:avLst/>
              <a:gdLst/>
              <a:ahLst/>
              <a:cxnLst/>
              <a:rect l="l" t="t" r="r" b="b"/>
              <a:pathLst>
                <a:path w="3907" h="5037" extrusionOk="0">
                  <a:moveTo>
                    <a:pt x="763" y="0"/>
                  </a:moveTo>
                  <a:lnTo>
                    <a:pt x="1" y="536"/>
                  </a:lnTo>
                  <a:lnTo>
                    <a:pt x="3144" y="5036"/>
                  </a:lnTo>
                  <a:lnTo>
                    <a:pt x="3906" y="45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g358fe18d560_3_500"/>
            <p:cNvSpPr/>
            <p:nvPr/>
          </p:nvSpPr>
          <p:spPr>
            <a:xfrm>
              <a:off x="1090000" y="4375375"/>
              <a:ext cx="88725" cy="153300"/>
            </a:xfrm>
            <a:custGeom>
              <a:avLst/>
              <a:gdLst/>
              <a:ahLst/>
              <a:cxnLst/>
              <a:rect l="l" t="t" r="r" b="b"/>
              <a:pathLst>
                <a:path w="3549" h="6132" extrusionOk="0">
                  <a:moveTo>
                    <a:pt x="2370" y="1715"/>
                  </a:moveTo>
                  <a:lnTo>
                    <a:pt x="2561" y="3417"/>
                  </a:lnTo>
                  <a:lnTo>
                    <a:pt x="1179" y="4418"/>
                  </a:lnTo>
                  <a:lnTo>
                    <a:pt x="989" y="2727"/>
                  </a:lnTo>
                  <a:lnTo>
                    <a:pt x="2370" y="1715"/>
                  </a:lnTo>
                  <a:close/>
                  <a:moveTo>
                    <a:pt x="3120" y="0"/>
                  </a:moveTo>
                  <a:lnTo>
                    <a:pt x="1" y="2286"/>
                  </a:lnTo>
                  <a:lnTo>
                    <a:pt x="429" y="6132"/>
                  </a:lnTo>
                  <a:lnTo>
                    <a:pt x="3549" y="3846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g358fe18d560_3_500"/>
            <p:cNvSpPr/>
            <p:nvPr/>
          </p:nvSpPr>
          <p:spPr>
            <a:xfrm>
              <a:off x="1045050" y="4502475"/>
              <a:ext cx="75925" cy="133075"/>
            </a:xfrm>
            <a:custGeom>
              <a:avLst/>
              <a:gdLst/>
              <a:ahLst/>
              <a:cxnLst/>
              <a:rect l="l" t="t" r="r" b="b"/>
              <a:pathLst>
                <a:path w="3037" h="5323" extrusionOk="0">
                  <a:moveTo>
                    <a:pt x="2168" y="0"/>
                  </a:moveTo>
                  <a:lnTo>
                    <a:pt x="1" y="4941"/>
                  </a:lnTo>
                  <a:lnTo>
                    <a:pt x="858" y="5322"/>
                  </a:lnTo>
                  <a:lnTo>
                    <a:pt x="3037" y="369"/>
                  </a:lnTo>
                  <a:lnTo>
                    <a:pt x="21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g358fe18d560_3_500"/>
            <p:cNvSpPr/>
            <p:nvPr/>
          </p:nvSpPr>
          <p:spPr>
            <a:xfrm>
              <a:off x="1014100" y="4546225"/>
              <a:ext cx="139325" cy="41700"/>
            </a:xfrm>
            <a:custGeom>
              <a:avLst/>
              <a:gdLst/>
              <a:ahLst/>
              <a:cxnLst/>
              <a:rect l="l" t="t" r="r" b="b"/>
              <a:pathLst>
                <a:path w="5573" h="1668" extrusionOk="0">
                  <a:moveTo>
                    <a:pt x="5454" y="0"/>
                  </a:moveTo>
                  <a:lnTo>
                    <a:pt x="1" y="727"/>
                  </a:lnTo>
                  <a:lnTo>
                    <a:pt x="132" y="1667"/>
                  </a:lnTo>
                  <a:lnTo>
                    <a:pt x="5573" y="929"/>
                  </a:lnTo>
                  <a:lnTo>
                    <a:pt x="54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g358fe18d560_3_500"/>
            <p:cNvSpPr/>
            <p:nvPr/>
          </p:nvSpPr>
          <p:spPr>
            <a:xfrm>
              <a:off x="1034950" y="4503950"/>
              <a:ext cx="97650" cy="126250"/>
            </a:xfrm>
            <a:custGeom>
              <a:avLst/>
              <a:gdLst/>
              <a:ahLst/>
              <a:cxnLst/>
              <a:rect l="l" t="t" r="r" b="b"/>
              <a:pathLst>
                <a:path w="3906" h="5050" extrusionOk="0">
                  <a:moveTo>
                    <a:pt x="762" y="1"/>
                  </a:moveTo>
                  <a:lnTo>
                    <a:pt x="0" y="537"/>
                  </a:lnTo>
                  <a:lnTo>
                    <a:pt x="3143" y="5049"/>
                  </a:lnTo>
                  <a:lnTo>
                    <a:pt x="3905" y="4513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g358fe18d560_3_500"/>
            <p:cNvSpPr/>
            <p:nvPr/>
          </p:nvSpPr>
          <p:spPr>
            <a:xfrm>
              <a:off x="1073325" y="4280425"/>
              <a:ext cx="99150" cy="135150"/>
            </a:xfrm>
            <a:custGeom>
              <a:avLst/>
              <a:gdLst/>
              <a:ahLst/>
              <a:cxnLst/>
              <a:rect l="l" t="t" r="r" b="b"/>
              <a:pathLst>
                <a:path w="3966" h="5406" extrusionOk="0">
                  <a:moveTo>
                    <a:pt x="1108" y="1512"/>
                  </a:moveTo>
                  <a:lnTo>
                    <a:pt x="2668" y="2191"/>
                  </a:lnTo>
                  <a:lnTo>
                    <a:pt x="2858" y="3894"/>
                  </a:lnTo>
                  <a:lnTo>
                    <a:pt x="1287" y="3215"/>
                  </a:lnTo>
                  <a:lnTo>
                    <a:pt x="1108" y="1512"/>
                  </a:lnTo>
                  <a:close/>
                  <a:moveTo>
                    <a:pt x="1" y="0"/>
                  </a:moveTo>
                  <a:lnTo>
                    <a:pt x="418" y="3858"/>
                  </a:lnTo>
                  <a:lnTo>
                    <a:pt x="3966" y="5406"/>
                  </a:lnTo>
                  <a:lnTo>
                    <a:pt x="3549" y="15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g358fe18d560_3_500"/>
            <p:cNvSpPr/>
            <p:nvPr/>
          </p:nvSpPr>
          <p:spPr>
            <a:xfrm>
              <a:off x="997725" y="4183375"/>
              <a:ext cx="98850" cy="122975"/>
            </a:xfrm>
            <a:custGeom>
              <a:avLst/>
              <a:gdLst/>
              <a:ahLst/>
              <a:cxnLst/>
              <a:rect l="l" t="t" r="r" b="b"/>
              <a:pathLst>
                <a:path w="3954" h="4919" extrusionOk="0">
                  <a:moveTo>
                    <a:pt x="763" y="1"/>
                  </a:moveTo>
                  <a:lnTo>
                    <a:pt x="1" y="560"/>
                  </a:lnTo>
                  <a:lnTo>
                    <a:pt x="3204" y="4918"/>
                  </a:lnTo>
                  <a:lnTo>
                    <a:pt x="3954" y="4358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g358fe18d560_3_500"/>
            <p:cNvSpPr/>
            <p:nvPr/>
          </p:nvSpPr>
          <p:spPr>
            <a:xfrm>
              <a:off x="1011725" y="4178925"/>
              <a:ext cx="73850" cy="136050"/>
            </a:xfrm>
            <a:custGeom>
              <a:avLst/>
              <a:gdLst/>
              <a:ahLst/>
              <a:cxnLst/>
              <a:rect l="l" t="t" r="r" b="b"/>
              <a:pathLst>
                <a:path w="2954" h="5442" extrusionOk="0">
                  <a:moveTo>
                    <a:pt x="2084" y="0"/>
                  </a:moveTo>
                  <a:lnTo>
                    <a:pt x="0" y="5084"/>
                  </a:lnTo>
                  <a:lnTo>
                    <a:pt x="870" y="5441"/>
                  </a:lnTo>
                  <a:lnTo>
                    <a:pt x="2953" y="357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g358fe18d560_3_500"/>
            <p:cNvSpPr/>
            <p:nvPr/>
          </p:nvSpPr>
          <p:spPr>
            <a:xfrm>
              <a:off x="978975" y="4229225"/>
              <a:ext cx="139025" cy="35150"/>
            </a:xfrm>
            <a:custGeom>
              <a:avLst/>
              <a:gdLst/>
              <a:ahLst/>
              <a:cxnLst/>
              <a:rect l="l" t="t" r="r" b="b"/>
              <a:pathLst>
                <a:path w="5561" h="1406" extrusionOk="0">
                  <a:moveTo>
                    <a:pt x="5478" y="0"/>
                  </a:moveTo>
                  <a:lnTo>
                    <a:pt x="1" y="465"/>
                  </a:lnTo>
                  <a:lnTo>
                    <a:pt x="84" y="1405"/>
                  </a:lnTo>
                  <a:lnTo>
                    <a:pt x="5561" y="929"/>
                  </a:lnTo>
                  <a:lnTo>
                    <a:pt x="54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g358fe18d560_3_500"/>
            <p:cNvSpPr/>
            <p:nvPr/>
          </p:nvSpPr>
          <p:spPr>
            <a:xfrm>
              <a:off x="1144775" y="4378050"/>
              <a:ext cx="99150" cy="134850"/>
            </a:xfrm>
            <a:custGeom>
              <a:avLst/>
              <a:gdLst/>
              <a:ahLst/>
              <a:cxnLst/>
              <a:rect l="l" t="t" r="r" b="b"/>
              <a:pathLst>
                <a:path w="3966" h="5394" extrusionOk="0">
                  <a:moveTo>
                    <a:pt x="1108" y="1501"/>
                  </a:moveTo>
                  <a:lnTo>
                    <a:pt x="2679" y="2191"/>
                  </a:lnTo>
                  <a:lnTo>
                    <a:pt x="2858" y="3894"/>
                  </a:lnTo>
                  <a:lnTo>
                    <a:pt x="1286" y="3203"/>
                  </a:lnTo>
                  <a:lnTo>
                    <a:pt x="1108" y="1501"/>
                  </a:lnTo>
                  <a:close/>
                  <a:moveTo>
                    <a:pt x="0" y="0"/>
                  </a:moveTo>
                  <a:lnTo>
                    <a:pt x="417" y="3858"/>
                  </a:lnTo>
                  <a:lnTo>
                    <a:pt x="3965" y="5394"/>
                  </a:lnTo>
                  <a:lnTo>
                    <a:pt x="3549" y="1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g358fe18d560_3_500"/>
            <p:cNvSpPr/>
            <p:nvPr/>
          </p:nvSpPr>
          <p:spPr>
            <a:xfrm>
              <a:off x="1220675" y="4487300"/>
              <a:ext cx="98850" cy="122650"/>
            </a:xfrm>
            <a:custGeom>
              <a:avLst/>
              <a:gdLst/>
              <a:ahLst/>
              <a:cxnLst/>
              <a:rect l="l" t="t" r="r" b="b"/>
              <a:pathLst>
                <a:path w="3954" h="4906" extrusionOk="0">
                  <a:moveTo>
                    <a:pt x="763" y="0"/>
                  </a:moveTo>
                  <a:lnTo>
                    <a:pt x="1" y="548"/>
                  </a:lnTo>
                  <a:lnTo>
                    <a:pt x="3191" y="4905"/>
                  </a:lnTo>
                  <a:lnTo>
                    <a:pt x="3953" y="4358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g358fe18d560_3_500"/>
            <p:cNvSpPr/>
            <p:nvPr/>
          </p:nvSpPr>
          <p:spPr>
            <a:xfrm>
              <a:off x="1231700" y="4478950"/>
              <a:ext cx="74125" cy="136050"/>
            </a:xfrm>
            <a:custGeom>
              <a:avLst/>
              <a:gdLst/>
              <a:ahLst/>
              <a:cxnLst/>
              <a:rect l="l" t="t" r="r" b="b"/>
              <a:pathLst>
                <a:path w="2965" h="5442" extrusionOk="0">
                  <a:moveTo>
                    <a:pt x="2096" y="1"/>
                  </a:moveTo>
                  <a:lnTo>
                    <a:pt x="0" y="5085"/>
                  </a:lnTo>
                  <a:lnTo>
                    <a:pt x="869" y="5442"/>
                  </a:lnTo>
                  <a:lnTo>
                    <a:pt x="2965" y="358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g358fe18d560_3_500"/>
            <p:cNvSpPr/>
            <p:nvPr/>
          </p:nvSpPr>
          <p:spPr>
            <a:xfrm>
              <a:off x="1199250" y="4529250"/>
              <a:ext cx="139025" cy="35150"/>
            </a:xfrm>
            <a:custGeom>
              <a:avLst/>
              <a:gdLst/>
              <a:ahLst/>
              <a:cxnLst/>
              <a:rect l="l" t="t" r="r" b="b"/>
              <a:pathLst>
                <a:path w="5561" h="1406" extrusionOk="0">
                  <a:moveTo>
                    <a:pt x="5477" y="1"/>
                  </a:moveTo>
                  <a:lnTo>
                    <a:pt x="0" y="465"/>
                  </a:lnTo>
                  <a:lnTo>
                    <a:pt x="84" y="1406"/>
                  </a:lnTo>
                  <a:lnTo>
                    <a:pt x="5561" y="930"/>
                  </a:lnTo>
                  <a:lnTo>
                    <a:pt x="54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g358fe18d560_3_500"/>
            <p:cNvSpPr/>
            <p:nvPr/>
          </p:nvSpPr>
          <p:spPr>
            <a:xfrm>
              <a:off x="1135550" y="4341725"/>
              <a:ext cx="166700" cy="96775"/>
            </a:xfrm>
            <a:custGeom>
              <a:avLst/>
              <a:gdLst/>
              <a:ahLst/>
              <a:cxnLst/>
              <a:rect l="l" t="t" r="r" b="b"/>
              <a:pathLst>
                <a:path w="6668" h="3871" extrusionOk="0">
                  <a:moveTo>
                    <a:pt x="3239" y="1084"/>
                  </a:moveTo>
                  <a:lnTo>
                    <a:pt x="4799" y="1775"/>
                  </a:lnTo>
                  <a:lnTo>
                    <a:pt x="3429" y="2787"/>
                  </a:lnTo>
                  <a:lnTo>
                    <a:pt x="1858" y="2096"/>
                  </a:lnTo>
                  <a:lnTo>
                    <a:pt x="3239" y="1084"/>
                  </a:lnTo>
                  <a:close/>
                  <a:moveTo>
                    <a:pt x="3120" y="1"/>
                  </a:moveTo>
                  <a:lnTo>
                    <a:pt x="0" y="2299"/>
                  </a:lnTo>
                  <a:lnTo>
                    <a:pt x="3548" y="3870"/>
                  </a:lnTo>
                  <a:lnTo>
                    <a:pt x="6668" y="1573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g358fe18d560_3_500"/>
            <p:cNvSpPr/>
            <p:nvPr/>
          </p:nvSpPr>
          <p:spPr>
            <a:xfrm>
              <a:off x="1277525" y="4356925"/>
              <a:ext cx="136950" cy="38125"/>
            </a:xfrm>
            <a:custGeom>
              <a:avLst/>
              <a:gdLst/>
              <a:ahLst/>
              <a:cxnLst/>
              <a:rect l="l" t="t" r="r" b="b"/>
              <a:pathLst>
                <a:path w="5478" h="1525" extrusionOk="0">
                  <a:moveTo>
                    <a:pt x="5370" y="0"/>
                  </a:moveTo>
                  <a:lnTo>
                    <a:pt x="1" y="595"/>
                  </a:lnTo>
                  <a:lnTo>
                    <a:pt x="108" y="1524"/>
                  </a:lnTo>
                  <a:lnTo>
                    <a:pt x="5478" y="941"/>
                  </a:lnTo>
                  <a:lnTo>
                    <a:pt x="5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g358fe18d560_3_500"/>
            <p:cNvSpPr/>
            <p:nvPr/>
          </p:nvSpPr>
          <p:spPr>
            <a:xfrm>
              <a:off x="1292400" y="4314950"/>
              <a:ext cx="102425" cy="123250"/>
            </a:xfrm>
            <a:custGeom>
              <a:avLst/>
              <a:gdLst/>
              <a:ahLst/>
              <a:cxnLst/>
              <a:rect l="l" t="t" r="r" b="b"/>
              <a:pathLst>
                <a:path w="4097" h="4930" extrusionOk="0">
                  <a:moveTo>
                    <a:pt x="739" y="0"/>
                  </a:moveTo>
                  <a:lnTo>
                    <a:pt x="1" y="572"/>
                  </a:lnTo>
                  <a:lnTo>
                    <a:pt x="3347" y="4930"/>
                  </a:lnTo>
                  <a:lnTo>
                    <a:pt x="4097" y="4346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g358fe18d560_3_500"/>
            <p:cNvSpPr/>
            <p:nvPr/>
          </p:nvSpPr>
          <p:spPr>
            <a:xfrm>
              <a:off x="1303725" y="4309000"/>
              <a:ext cx="79800" cy="134550"/>
            </a:xfrm>
            <a:custGeom>
              <a:avLst/>
              <a:gdLst/>
              <a:ahLst/>
              <a:cxnLst/>
              <a:rect l="l" t="t" r="r" b="b"/>
              <a:pathLst>
                <a:path w="3192" h="5382" extrusionOk="0">
                  <a:moveTo>
                    <a:pt x="2334" y="0"/>
                  </a:moveTo>
                  <a:lnTo>
                    <a:pt x="0" y="4977"/>
                  </a:lnTo>
                  <a:lnTo>
                    <a:pt x="858" y="5382"/>
                  </a:lnTo>
                  <a:lnTo>
                    <a:pt x="3191" y="405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g358fe18d560_3_500"/>
            <p:cNvSpPr/>
            <p:nvPr/>
          </p:nvSpPr>
          <p:spPr>
            <a:xfrm>
              <a:off x="1015300" y="4355125"/>
              <a:ext cx="166700" cy="96475"/>
            </a:xfrm>
            <a:custGeom>
              <a:avLst/>
              <a:gdLst/>
              <a:ahLst/>
              <a:cxnLst/>
              <a:rect l="l" t="t" r="r" b="b"/>
              <a:pathLst>
                <a:path w="6668" h="3859" extrusionOk="0">
                  <a:moveTo>
                    <a:pt x="3239" y="1072"/>
                  </a:moveTo>
                  <a:lnTo>
                    <a:pt x="4810" y="1763"/>
                  </a:lnTo>
                  <a:lnTo>
                    <a:pt x="3429" y="2787"/>
                  </a:lnTo>
                  <a:lnTo>
                    <a:pt x="1858" y="2096"/>
                  </a:lnTo>
                  <a:lnTo>
                    <a:pt x="3239" y="1072"/>
                  </a:lnTo>
                  <a:close/>
                  <a:moveTo>
                    <a:pt x="3132" y="1"/>
                  </a:moveTo>
                  <a:lnTo>
                    <a:pt x="0" y="2299"/>
                  </a:lnTo>
                  <a:lnTo>
                    <a:pt x="3548" y="3858"/>
                  </a:lnTo>
                  <a:lnTo>
                    <a:pt x="6668" y="1560"/>
                  </a:lnTo>
                  <a:lnTo>
                    <a:pt x="31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g358fe18d560_3_500"/>
            <p:cNvSpPr/>
            <p:nvPr/>
          </p:nvSpPr>
          <p:spPr>
            <a:xfrm>
              <a:off x="903075" y="4398300"/>
              <a:ext cx="136950" cy="38125"/>
            </a:xfrm>
            <a:custGeom>
              <a:avLst/>
              <a:gdLst/>
              <a:ahLst/>
              <a:cxnLst/>
              <a:rect l="l" t="t" r="r" b="b"/>
              <a:pathLst>
                <a:path w="5478" h="1525" extrusionOk="0">
                  <a:moveTo>
                    <a:pt x="5370" y="0"/>
                  </a:moveTo>
                  <a:lnTo>
                    <a:pt x="1" y="583"/>
                  </a:lnTo>
                  <a:lnTo>
                    <a:pt x="108" y="1524"/>
                  </a:lnTo>
                  <a:lnTo>
                    <a:pt x="5477" y="929"/>
                  </a:lnTo>
                  <a:lnTo>
                    <a:pt x="5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g358fe18d560_3_500"/>
            <p:cNvSpPr/>
            <p:nvPr/>
          </p:nvSpPr>
          <p:spPr>
            <a:xfrm>
              <a:off x="922425" y="4355425"/>
              <a:ext cx="102425" cy="123250"/>
            </a:xfrm>
            <a:custGeom>
              <a:avLst/>
              <a:gdLst/>
              <a:ahLst/>
              <a:cxnLst/>
              <a:rect l="l" t="t" r="r" b="b"/>
              <a:pathLst>
                <a:path w="4097" h="4930" extrusionOk="0">
                  <a:moveTo>
                    <a:pt x="739" y="1"/>
                  </a:moveTo>
                  <a:lnTo>
                    <a:pt x="0" y="584"/>
                  </a:lnTo>
                  <a:lnTo>
                    <a:pt x="3358" y="4930"/>
                  </a:lnTo>
                  <a:lnTo>
                    <a:pt x="4096" y="4358"/>
                  </a:lnTo>
                  <a:lnTo>
                    <a:pt x="7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g358fe18d560_3_500"/>
            <p:cNvSpPr/>
            <p:nvPr/>
          </p:nvSpPr>
          <p:spPr>
            <a:xfrm>
              <a:off x="934025" y="4349775"/>
              <a:ext cx="79500" cy="134275"/>
            </a:xfrm>
            <a:custGeom>
              <a:avLst/>
              <a:gdLst/>
              <a:ahLst/>
              <a:cxnLst/>
              <a:rect l="l" t="t" r="r" b="b"/>
              <a:pathLst>
                <a:path w="3180" h="5371" extrusionOk="0">
                  <a:moveTo>
                    <a:pt x="2334" y="0"/>
                  </a:moveTo>
                  <a:lnTo>
                    <a:pt x="1" y="4977"/>
                  </a:lnTo>
                  <a:lnTo>
                    <a:pt x="846" y="5370"/>
                  </a:lnTo>
                  <a:lnTo>
                    <a:pt x="3180" y="393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3" name="Google Shape;633;g358fe18d560_3_500"/>
          <p:cNvGrpSpPr/>
          <p:nvPr/>
        </p:nvGrpSpPr>
        <p:grpSpPr>
          <a:xfrm rot="10800000">
            <a:off x="361079" y="-361196"/>
            <a:ext cx="1078924" cy="1145420"/>
            <a:chOff x="742350" y="3532700"/>
            <a:chExt cx="1038825" cy="1102850"/>
          </a:xfrm>
        </p:grpSpPr>
        <p:sp>
          <p:nvSpPr>
            <p:cNvPr id="634" name="Google Shape;634;g358fe18d560_3_500"/>
            <p:cNvSpPr/>
            <p:nvPr/>
          </p:nvSpPr>
          <p:spPr>
            <a:xfrm>
              <a:off x="921525" y="3644325"/>
              <a:ext cx="97075" cy="167900"/>
            </a:xfrm>
            <a:custGeom>
              <a:avLst/>
              <a:gdLst/>
              <a:ahLst/>
              <a:cxnLst/>
              <a:rect l="l" t="t" r="r" b="b"/>
              <a:pathLst>
                <a:path w="3883" h="6716" extrusionOk="0">
                  <a:moveTo>
                    <a:pt x="1953" y="1858"/>
                  </a:moveTo>
                  <a:lnTo>
                    <a:pt x="2811" y="3346"/>
                  </a:lnTo>
                  <a:lnTo>
                    <a:pt x="1953" y="4835"/>
                  </a:lnTo>
                  <a:lnTo>
                    <a:pt x="1096" y="3346"/>
                  </a:lnTo>
                  <a:lnTo>
                    <a:pt x="1953" y="1858"/>
                  </a:lnTo>
                  <a:close/>
                  <a:moveTo>
                    <a:pt x="1941" y="1"/>
                  </a:moveTo>
                  <a:lnTo>
                    <a:pt x="1" y="3358"/>
                  </a:lnTo>
                  <a:lnTo>
                    <a:pt x="1941" y="6716"/>
                  </a:lnTo>
                  <a:lnTo>
                    <a:pt x="3882" y="3358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g358fe18d560_3_500"/>
            <p:cNvSpPr/>
            <p:nvPr/>
          </p:nvSpPr>
          <p:spPr>
            <a:xfrm>
              <a:off x="958450" y="3532700"/>
              <a:ext cx="23525" cy="134875"/>
            </a:xfrm>
            <a:custGeom>
              <a:avLst/>
              <a:gdLst/>
              <a:ahLst/>
              <a:cxnLst/>
              <a:rect l="l" t="t" r="r" b="b"/>
              <a:pathLst>
                <a:path w="941" h="5395" extrusionOk="0">
                  <a:moveTo>
                    <a:pt x="0" y="1"/>
                  </a:moveTo>
                  <a:lnTo>
                    <a:pt x="0" y="5394"/>
                  </a:lnTo>
                  <a:lnTo>
                    <a:pt x="941" y="5394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g358fe18d560_3_500"/>
            <p:cNvSpPr/>
            <p:nvPr/>
          </p:nvSpPr>
          <p:spPr>
            <a:xfrm>
              <a:off x="905450" y="3556525"/>
              <a:ext cx="129525" cy="91400"/>
            </a:xfrm>
            <a:custGeom>
              <a:avLst/>
              <a:gdLst/>
              <a:ahLst/>
              <a:cxnLst/>
              <a:rect l="l" t="t" r="r" b="b"/>
              <a:pathLst>
                <a:path w="5181" h="3656" extrusionOk="0">
                  <a:moveTo>
                    <a:pt x="4692" y="0"/>
                  </a:moveTo>
                  <a:lnTo>
                    <a:pt x="1" y="2858"/>
                  </a:lnTo>
                  <a:lnTo>
                    <a:pt x="489" y="3655"/>
                  </a:lnTo>
                  <a:lnTo>
                    <a:pt x="5180" y="798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g358fe18d560_3_500"/>
            <p:cNvSpPr/>
            <p:nvPr/>
          </p:nvSpPr>
          <p:spPr>
            <a:xfrm>
              <a:off x="905450" y="3556525"/>
              <a:ext cx="129525" cy="91700"/>
            </a:xfrm>
            <a:custGeom>
              <a:avLst/>
              <a:gdLst/>
              <a:ahLst/>
              <a:cxnLst/>
              <a:rect l="l" t="t" r="r" b="b"/>
              <a:pathLst>
                <a:path w="5181" h="3668" extrusionOk="0">
                  <a:moveTo>
                    <a:pt x="489" y="0"/>
                  </a:moveTo>
                  <a:lnTo>
                    <a:pt x="1" y="810"/>
                  </a:lnTo>
                  <a:lnTo>
                    <a:pt x="4692" y="3667"/>
                  </a:lnTo>
                  <a:lnTo>
                    <a:pt x="5180" y="2870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g358fe18d560_3_500"/>
            <p:cNvSpPr/>
            <p:nvPr/>
          </p:nvSpPr>
          <p:spPr>
            <a:xfrm>
              <a:off x="921525" y="3765175"/>
              <a:ext cx="97075" cy="167600"/>
            </a:xfrm>
            <a:custGeom>
              <a:avLst/>
              <a:gdLst/>
              <a:ahLst/>
              <a:cxnLst/>
              <a:rect l="l" t="t" r="r" b="b"/>
              <a:pathLst>
                <a:path w="3883" h="6704" extrusionOk="0">
                  <a:moveTo>
                    <a:pt x="1941" y="1882"/>
                  </a:moveTo>
                  <a:lnTo>
                    <a:pt x="2811" y="3346"/>
                  </a:lnTo>
                  <a:lnTo>
                    <a:pt x="1953" y="4834"/>
                  </a:lnTo>
                  <a:lnTo>
                    <a:pt x="1096" y="3346"/>
                  </a:lnTo>
                  <a:lnTo>
                    <a:pt x="1941" y="1882"/>
                  </a:lnTo>
                  <a:close/>
                  <a:moveTo>
                    <a:pt x="1941" y="1"/>
                  </a:moveTo>
                  <a:lnTo>
                    <a:pt x="1" y="3346"/>
                  </a:lnTo>
                  <a:lnTo>
                    <a:pt x="1941" y="6704"/>
                  </a:lnTo>
                  <a:lnTo>
                    <a:pt x="3882" y="3346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358fe18d560_3_500"/>
            <p:cNvSpPr/>
            <p:nvPr/>
          </p:nvSpPr>
          <p:spPr>
            <a:xfrm>
              <a:off x="958450" y="3909250"/>
              <a:ext cx="23525" cy="135150"/>
            </a:xfrm>
            <a:custGeom>
              <a:avLst/>
              <a:gdLst/>
              <a:ahLst/>
              <a:cxnLst/>
              <a:rect l="l" t="t" r="r" b="b"/>
              <a:pathLst>
                <a:path w="941" h="5406" extrusionOk="0">
                  <a:moveTo>
                    <a:pt x="0" y="0"/>
                  </a:moveTo>
                  <a:lnTo>
                    <a:pt x="0" y="5406"/>
                  </a:lnTo>
                  <a:lnTo>
                    <a:pt x="941" y="540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g358fe18d560_3_500"/>
            <p:cNvSpPr/>
            <p:nvPr/>
          </p:nvSpPr>
          <p:spPr>
            <a:xfrm>
              <a:off x="905450" y="3928600"/>
              <a:ext cx="129525" cy="91400"/>
            </a:xfrm>
            <a:custGeom>
              <a:avLst/>
              <a:gdLst/>
              <a:ahLst/>
              <a:cxnLst/>
              <a:rect l="l" t="t" r="r" b="b"/>
              <a:pathLst>
                <a:path w="5181" h="3656" extrusionOk="0">
                  <a:moveTo>
                    <a:pt x="4692" y="0"/>
                  </a:moveTo>
                  <a:lnTo>
                    <a:pt x="1" y="2858"/>
                  </a:lnTo>
                  <a:lnTo>
                    <a:pt x="489" y="3655"/>
                  </a:lnTo>
                  <a:lnTo>
                    <a:pt x="5180" y="798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g358fe18d560_3_500"/>
            <p:cNvSpPr/>
            <p:nvPr/>
          </p:nvSpPr>
          <p:spPr>
            <a:xfrm>
              <a:off x="905150" y="3928600"/>
              <a:ext cx="129825" cy="91700"/>
            </a:xfrm>
            <a:custGeom>
              <a:avLst/>
              <a:gdLst/>
              <a:ahLst/>
              <a:cxnLst/>
              <a:rect l="l" t="t" r="r" b="b"/>
              <a:pathLst>
                <a:path w="5193" h="3668" extrusionOk="0">
                  <a:moveTo>
                    <a:pt x="501" y="0"/>
                  </a:moveTo>
                  <a:lnTo>
                    <a:pt x="1" y="810"/>
                  </a:lnTo>
                  <a:lnTo>
                    <a:pt x="4692" y="3667"/>
                  </a:lnTo>
                  <a:lnTo>
                    <a:pt x="5192" y="28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g358fe18d560_3_500"/>
            <p:cNvSpPr/>
            <p:nvPr/>
          </p:nvSpPr>
          <p:spPr>
            <a:xfrm>
              <a:off x="845025" y="3716350"/>
              <a:ext cx="145300" cy="83975"/>
            </a:xfrm>
            <a:custGeom>
              <a:avLst/>
              <a:gdLst/>
              <a:ahLst/>
              <a:cxnLst/>
              <a:rect l="l" t="t" r="r" b="b"/>
              <a:pathLst>
                <a:path w="5812" h="3359" extrusionOk="0">
                  <a:moveTo>
                    <a:pt x="3335" y="942"/>
                  </a:moveTo>
                  <a:lnTo>
                    <a:pt x="4192" y="2430"/>
                  </a:lnTo>
                  <a:lnTo>
                    <a:pt x="2477" y="2430"/>
                  </a:lnTo>
                  <a:lnTo>
                    <a:pt x="1632" y="942"/>
                  </a:lnTo>
                  <a:close/>
                  <a:moveTo>
                    <a:pt x="1" y="1"/>
                  </a:moveTo>
                  <a:lnTo>
                    <a:pt x="1942" y="3358"/>
                  </a:lnTo>
                  <a:lnTo>
                    <a:pt x="5811" y="3358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g358fe18d560_3_500"/>
            <p:cNvSpPr/>
            <p:nvPr/>
          </p:nvSpPr>
          <p:spPr>
            <a:xfrm>
              <a:off x="742650" y="3650575"/>
              <a:ext cx="128600" cy="87825"/>
            </a:xfrm>
            <a:custGeom>
              <a:avLst/>
              <a:gdLst/>
              <a:ahLst/>
              <a:cxnLst/>
              <a:rect l="l" t="t" r="r" b="b"/>
              <a:pathLst>
                <a:path w="5144" h="3513" extrusionOk="0">
                  <a:moveTo>
                    <a:pt x="464" y="1"/>
                  </a:moveTo>
                  <a:lnTo>
                    <a:pt x="0" y="810"/>
                  </a:lnTo>
                  <a:lnTo>
                    <a:pt x="4679" y="3513"/>
                  </a:lnTo>
                  <a:lnTo>
                    <a:pt x="5144" y="2691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g358fe18d560_3_500"/>
            <p:cNvSpPr/>
            <p:nvPr/>
          </p:nvSpPr>
          <p:spPr>
            <a:xfrm>
              <a:off x="795625" y="3626475"/>
              <a:ext cx="26800" cy="137825"/>
            </a:xfrm>
            <a:custGeom>
              <a:avLst/>
              <a:gdLst/>
              <a:ahLst/>
              <a:cxnLst/>
              <a:rect l="l" t="t" r="r" b="b"/>
              <a:pathLst>
                <a:path w="1072" h="5513" extrusionOk="0">
                  <a:moveTo>
                    <a:pt x="941" y="0"/>
                  </a:moveTo>
                  <a:lnTo>
                    <a:pt x="0" y="24"/>
                  </a:lnTo>
                  <a:lnTo>
                    <a:pt x="131" y="5513"/>
                  </a:lnTo>
                  <a:lnTo>
                    <a:pt x="1072" y="5501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g358fe18d560_3_500"/>
            <p:cNvSpPr/>
            <p:nvPr/>
          </p:nvSpPr>
          <p:spPr>
            <a:xfrm>
              <a:off x="743225" y="3652075"/>
              <a:ext cx="131900" cy="86625"/>
            </a:xfrm>
            <a:custGeom>
              <a:avLst/>
              <a:gdLst/>
              <a:ahLst/>
              <a:cxnLst/>
              <a:rect l="l" t="t" r="r" b="b"/>
              <a:pathLst>
                <a:path w="5276" h="3465" extrusionOk="0">
                  <a:moveTo>
                    <a:pt x="4823" y="0"/>
                  </a:moveTo>
                  <a:lnTo>
                    <a:pt x="1" y="2631"/>
                  </a:lnTo>
                  <a:lnTo>
                    <a:pt x="453" y="3465"/>
                  </a:lnTo>
                  <a:lnTo>
                    <a:pt x="5275" y="822"/>
                  </a:lnTo>
                  <a:lnTo>
                    <a:pt x="4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g358fe18d560_3_500"/>
            <p:cNvSpPr/>
            <p:nvPr/>
          </p:nvSpPr>
          <p:spPr>
            <a:xfrm>
              <a:off x="949800" y="3776775"/>
              <a:ext cx="145000" cy="83975"/>
            </a:xfrm>
            <a:custGeom>
              <a:avLst/>
              <a:gdLst/>
              <a:ahLst/>
              <a:cxnLst/>
              <a:rect l="l" t="t" r="r" b="b"/>
              <a:pathLst>
                <a:path w="5800" h="3359" extrusionOk="0">
                  <a:moveTo>
                    <a:pt x="3335" y="941"/>
                  </a:moveTo>
                  <a:lnTo>
                    <a:pt x="4192" y="2430"/>
                  </a:lnTo>
                  <a:lnTo>
                    <a:pt x="2477" y="2430"/>
                  </a:lnTo>
                  <a:lnTo>
                    <a:pt x="1620" y="941"/>
                  </a:lnTo>
                  <a:close/>
                  <a:moveTo>
                    <a:pt x="1" y="1"/>
                  </a:moveTo>
                  <a:lnTo>
                    <a:pt x="1930" y="3358"/>
                  </a:lnTo>
                  <a:lnTo>
                    <a:pt x="5799" y="3358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g358fe18d560_3_500"/>
            <p:cNvSpPr/>
            <p:nvPr/>
          </p:nvSpPr>
          <p:spPr>
            <a:xfrm>
              <a:off x="1068875" y="3838700"/>
              <a:ext cx="128600" cy="87825"/>
            </a:xfrm>
            <a:custGeom>
              <a:avLst/>
              <a:gdLst/>
              <a:ahLst/>
              <a:cxnLst/>
              <a:rect l="l" t="t" r="r" b="b"/>
              <a:pathLst>
                <a:path w="5144" h="3513" extrusionOk="0">
                  <a:moveTo>
                    <a:pt x="477" y="0"/>
                  </a:moveTo>
                  <a:lnTo>
                    <a:pt x="0" y="810"/>
                  </a:lnTo>
                  <a:lnTo>
                    <a:pt x="4680" y="3513"/>
                  </a:lnTo>
                  <a:lnTo>
                    <a:pt x="5144" y="2703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g358fe18d560_3_500"/>
            <p:cNvSpPr/>
            <p:nvPr/>
          </p:nvSpPr>
          <p:spPr>
            <a:xfrm>
              <a:off x="1117975" y="3812500"/>
              <a:ext cx="26825" cy="137850"/>
            </a:xfrm>
            <a:custGeom>
              <a:avLst/>
              <a:gdLst/>
              <a:ahLst/>
              <a:cxnLst/>
              <a:rect l="l" t="t" r="r" b="b"/>
              <a:pathLst>
                <a:path w="1073" h="5514" extrusionOk="0">
                  <a:moveTo>
                    <a:pt x="941" y="1"/>
                  </a:moveTo>
                  <a:lnTo>
                    <a:pt x="1" y="24"/>
                  </a:lnTo>
                  <a:lnTo>
                    <a:pt x="132" y="5513"/>
                  </a:lnTo>
                  <a:lnTo>
                    <a:pt x="1072" y="5489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g358fe18d560_3_500"/>
            <p:cNvSpPr/>
            <p:nvPr/>
          </p:nvSpPr>
          <p:spPr>
            <a:xfrm>
              <a:off x="1065300" y="3838100"/>
              <a:ext cx="131875" cy="86650"/>
            </a:xfrm>
            <a:custGeom>
              <a:avLst/>
              <a:gdLst/>
              <a:ahLst/>
              <a:cxnLst/>
              <a:rect l="l" t="t" r="r" b="b"/>
              <a:pathLst>
                <a:path w="5275" h="3466" extrusionOk="0">
                  <a:moveTo>
                    <a:pt x="4834" y="1"/>
                  </a:moveTo>
                  <a:lnTo>
                    <a:pt x="0" y="2632"/>
                  </a:lnTo>
                  <a:lnTo>
                    <a:pt x="453" y="3465"/>
                  </a:lnTo>
                  <a:lnTo>
                    <a:pt x="5275" y="822"/>
                  </a:lnTo>
                  <a:lnTo>
                    <a:pt x="48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g358fe18d560_3_500"/>
            <p:cNvSpPr/>
            <p:nvPr/>
          </p:nvSpPr>
          <p:spPr>
            <a:xfrm>
              <a:off x="950100" y="3716350"/>
              <a:ext cx="145000" cy="83975"/>
            </a:xfrm>
            <a:custGeom>
              <a:avLst/>
              <a:gdLst/>
              <a:ahLst/>
              <a:cxnLst/>
              <a:rect l="l" t="t" r="r" b="b"/>
              <a:pathLst>
                <a:path w="5800" h="3359" extrusionOk="0">
                  <a:moveTo>
                    <a:pt x="4180" y="930"/>
                  </a:moveTo>
                  <a:lnTo>
                    <a:pt x="3323" y="2418"/>
                  </a:lnTo>
                  <a:lnTo>
                    <a:pt x="1608" y="2418"/>
                  </a:lnTo>
                  <a:lnTo>
                    <a:pt x="2465" y="930"/>
                  </a:lnTo>
                  <a:close/>
                  <a:moveTo>
                    <a:pt x="1930" y="1"/>
                  </a:moveTo>
                  <a:lnTo>
                    <a:pt x="1" y="3358"/>
                  </a:lnTo>
                  <a:lnTo>
                    <a:pt x="3870" y="3358"/>
                  </a:lnTo>
                  <a:lnTo>
                    <a:pt x="57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g358fe18d560_3_500"/>
            <p:cNvSpPr/>
            <p:nvPr/>
          </p:nvSpPr>
          <p:spPr>
            <a:xfrm>
              <a:off x="1068575" y="3650575"/>
              <a:ext cx="128900" cy="87825"/>
            </a:xfrm>
            <a:custGeom>
              <a:avLst/>
              <a:gdLst/>
              <a:ahLst/>
              <a:cxnLst/>
              <a:rect l="l" t="t" r="r" b="b"/>
              <a:pathLst>
                <a:path w="5156" h="3513" extrusionOk="0">
                  <a:moveTo>
                    <a:pt x="4680" y="1"/>
                  </a:moveTo>
                  <a:lnTo>
                    <a:pt x="0" y="2703"/>
                  </a:lnTo>
                  <a:lnTo>
                    <a:pt x="477" y="3513"/>
                  </a:lnTo>
                  <a:lnTo>
                    <a:pt x="5156" y="810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g358fe18d560_3_500"/>
            <p:cNvSpPr/>
            <p:nvPr/>
          </p:nvSpPr>
          <p:spPr>
            <a:xfrm>
              <a:off x="1065300" y="3652075"/>
              <a:ext cx="131875" cy="86625"/>
            </a:xfrm>
            <a:custGeom>
              <a:avLst/>
              <a:gdLst/>
              <a:ahLst/>
              <a:cxnLst/>
              <a:rect l="l" t="t" r="r" b="b"/>
              <a:pathLst>
                <a:path w="5275" h="3465" extrusionOk="0">
                  <a:moveTo>
                    <a:pt x="453" y="0"/>
                  </a:moveTo>
                  <a:lnTo>
                    <a:pt x="0" y="834"/>
                  </a:lnTo>
                  <a:lnTo>
                    <a:pt x="4823" y="3465"/>
                  </a:lnTo>
                  <a:lnTo>
                    <a:pt x="5275" y="2643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g358fe18d560_3_500"/>
            <p:cNvSpPr/>
            <p:nvPr/>
          </p:nvSpPr>
          <p:spPr>
            <a:xfrm>
              <a:off x="1117675" y="3626475"/>
              <a:ext cx="26825" cy="137825"/>
            </a:xfrm>
            <a:custGeom>
              <a:avLst/>
              <a:gdLst/>
              <a:ahLst/>
              <a:cxnLst/>
              <a:rect l="l" t="t" r="r" b="b"/>
              <a:pathLst>
                <a:path w="1073" h="5513" extrusionOk="0">
                  <a:moveTo>
                    <a:pt x="132" y="0"/>
                  </a:moveTo>
                  <a:lnTo>
                    <a:pt x="1" y="5489"/>
                  </a:lnTo>
                  <a:lnTo>
                    <a:pt x="942" y="5513"/>
                  </a:lnTo>
                  <a:lnTo>
                    <a:pt x="1073" y="24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g358fe18d560_3_500"/>
            <p:cNvSpPr/>
            <p:nvPr/>
          </p:nvSpPr>
          <p:spPr>
            <a:xfrm>
              <a:off x="845325" y="3776775"/>
              <a:ext cx="145000" cy="83975"/>
            </a:xfrm>
            <a:custGeom>
              <a:avLst/>
              <a:gdLst/>
              <a:ahLst/>
              <a:cxnLst/>
              <a:rect l="l" t="t" r="r" b="b"/>
              <a:pathLst>
                <a:path w="5800" h="3359" extrusionOk="0">
                  <a:moveTo>
                    <a:pt x="4180" y="930"/>
                  </a:moveTo>
                  <a:lnTo>
                    <a:pt x="3323" y="2418"/>
                  </a:lnTo>
                  <a:lnTo>
                    <a:pt x="1620" y="2418"/>
                  </a:lnTo>
                  <a:lnTo>
                    <a:pt x="2465" y="930"/>
                  </a:lnTo>
                  <a:close/>
                  <a:moveTo>
                    <a:pt x="1930" y="1"/>
                  </a:moveTo>
                  <a:lnTo>
                    <a:pt x="1" y="3358"/>
                  </a:lnTo>
                  <a:lnTo>
                    <a:pt x="3870" y="3358"/>
                  </a:lnTo>
                  <a:lnTo>
                    <a:pt x="57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g358fe18d560_3_500"/>
            <p:cNvSpPr/>
            <p:nvPr/>
          </p:nvSpPr>
          <p:spPr>
            <a:xfrm>
              <a:off x="742350" y="3839000"/>
              <a:ext cx="128900" cy="87825"/>
            </a:xfrm>
            <a:custGeom>
              <a:avLst/>
              <a:gdLst/>
              <a:ahLst/>
              <a:cxnLst/>
              <a:rect l="l" t="t" r="r" b="b"/>
              <a:pathLst>
                <a:path w="5156" h="3513" extrusionOk="0">
                  <a:moveTo>
                    <a:pt x="4679" y="0"/>
                  </a:moveTo>
                  <a:lnTo>
                    <a:pt x="0" y="2691"/>
                  </a:lnTo>
                  <a:lnTo>
                    <a:pt x="476" y="3513"/>
                  </a:lnTo>
                  <a:lnTo>
                    <a:pt x="5156" y="810"/>
                  </a:lnTo>
                  <a:lnTo>
                    <a:pt x="46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g358fe18d560_3_500"/>
            <p:cNvSpPr/>
            <p:nvPr/>
          </p:nvSpPr>
          <p:spPr>
            <a:xfrm>
              <a:off x="742950" y="3838100"/>
              <a:ext cx="131875" cy="86650"/>
            </a:xfrm>
            <a:custGeom>
              <a:avLst/>
              <a:gdLst/>
              <a:ahLst/>
              <a:cxnLst/>
              <a:rect l="l" t="t" r="r" b="b"/>
              <a:pathLst>
                <a:path w="5275" h="3466" extrusionOk="0">
                  <a:moveTo>
                    <a:pt x="452" y="1"/>
                  </a:moveTo>
                  <a:lnTo>
                    <a:pt x="0" y="834"/>
                  </a:lnTo>
                  <a:lnTo>
                    <a:pt x="4834" y="3465"/>
                  </a:lnTo>
                  <a:lnTo>
                    <a:pt x="5274" y="264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g358fe18d560_3_500"/>
            <p:cNvSpPr/>
            <p:nvPr/>
          </p:nvSpPr>
          <p:spPr>
            <a:xfrm>
              <a:off x="795625" y="3812500"/>
              <a:ext cx="26800" cy="137850"/>
            </a:xfrm>
            <a:custGeom>
              <a:avLst/>
              <a:gdLst/>
              <a:ahLst/>
              <a:cxnLst/>
              <a:rect l="l" t="t" r="r" b="b"/>
              <a:pathLst>
                <a:path w="1072" h="5514" extrusionOk="0">
                  <a:moveTo>
                    <a:pt x="131" y="1"/>
                  </a:moveTo>
                  <a:lnTo>
                    <a:pt x="0" y="5489"/>
                  </a:lnTo>
                  <a:lnTo>
                    <a:pt x="941" y="5513"/>
                  </a:lnTo>
                  <a:lnTo>
                    <a:pt x="1072" y="24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g358fe18d560_3_500"/>
            <p:cNvSpPr/>
            <p:nvPr/>
          </p:nvSpPr>
          <p:spPr>
            <a:xfrm>
              <a:off x="1500775" y="3847025"/>
              <a:ext cx="93175" cy="160775"/>
            </a:xfrm>
            <a:custGeom>
              <a:avLst/>
              <a:gdLst/>
              <a:ahLst/>
              <a:cxnLst/>
              <a:rect l="l" t="t" r="r" b="b"/>
              <a:pathLst>
                <a:path w="3727" h="6431" extrusionOk="0">
                  <a:moveTo>
                    <a:pt x="2274" y="1799"/>
                  </a:moveTo>
                  <a:lnTo>
                    <a:pt x="2679" y="3465"/>
                  </a:lnTo>
                  <a:lnTo>
                    <a:pt x="1429" y="4632"/>
                  </a:lnTo>
                  <a:lnTo>
                    <a:pt x="1024" y="2965"/>
                  </a:lnTo>
                  <a:lnTo>
                    <a:pt x="2274" y="1799"/>
                  </a:lnTo>
                  <a:close/>
                  <a:moveTo>
                    <a:pt x="2822" y="1"/>
                  </a:moveTo>
                  <a:lnTo>
                    <a:pt x="0" y="2656"/>
                  </a:lnTo>
                  <a:lnTo>
                    <a:pt x="893" y="6430"/>
                  </a:lnTo>
                  <a:lnTo>
                    <a:pt x="3727" y="3775"/>
                  </a:lnTo>
                  <a:lnTo>
                    <a:pt x="28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g358fe18d560_3_500"/>
            <p:cNvSpPr/>
            <p:nvPr/>
          </p:nvSpPr>
          <p:spPr>
            <a:xfrm>
              <a:off x="1563275" y="3744050"/>
              <a:ext cx="61650" cy="136350"/>
            </a:xfrm>
            <a:custGeom>
              <a:avLst/>
              <a:gdLst/>
              <a:ahLst/>
              <a:cxnLst/>
              <a:rect l="l" t="t" r="r" b="b"/>
              <a:pathLst>
                <a:path w="2466" h="5454" extrusionOk="0">
                  <a:moveTo>
                    <a:pt x="1560" y="0"/>
                  </a:moveTo>
                  <a:lnTo>
                    <a:pt x="1" y="5179"/>
                  </a:lnTo>
                  <a:lnTo>
                    <a:pt x="894" y="5453"/>
                  </a:lnTo>
                  <a:lnTo>
                    <a:pt x="2465" y="26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g358fe18d560_3_500"/>
            <p:cNvSpPr/>
            <p:nvPr/>
          </p:nvSpPr>
          <p:spPr>
            <a:xfrm>
              <a:off x="1513875" y="3778275"/>
              <a:ext cx="138725" cy="57475"/>
            </a:xfrm>
            <a:custGeom>
              <a:avLst/>
              <a:gdLst/>
              <a:ahLst/>
              <a:cxnLst/>
              <a:rect l="l" t="t" r="r" b="b"/>
              <a:pathLst>
                <a:path w="5549" h="2299" extrusionOk="0">
                  <a:moveTo>
                    <a:pt x="5310" y="0"/>
                  </a:moveTo>
                  <a:lnTo>
                    <a:pt x="0" y="1393"/>
                  </a:lnTo>
                  <a:lnTo>
                    <a:pt x="238" y="2298"/>
                  </a:lnTo>
                  <a:lnTo>
                    <a:pt x="5549" y="905"/>
                  </a:lnTo>
                  <a:lnTo>
                    <a:pt x="5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g358fe18d560_3_500"/>
            <p:cNvSpPr/>
            <p:nvPr/>
          </p:nvSpPr>
          <p:spPr>
            <a:xfrm>
              <a:off x="1528450" y="3748200"/>
              <a:ext cx="109275" cy="117900"/>
            </a:xfrm>
            <a:custGeom>
              <a:avLst/>
              <a:gdLst/>
              <a:ahLst/>
              <a:cxnLst/>
              <a:rect l="l" t="t" r="r" b="b"/>
              <a:pathLst>
                <a:path w="4371" h="4716" extrusionOk="0">
                  <a:moveTo>
                    <a:pt x="691" y="1"/>
                  </a:moveTo>
                  <a:lnTo>
                    <a:pt x="1" y="620"/>
                  </a:lnTo>
                  <a:lnTo>
                    <a:pt x="3668" y="4716"/>
                  </a:lnTo>
                  <a:lnTo>
                    <a:pt x="4370" y="4085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g358fe18d560_3_500"/>
            <p:cNvSpPr/>
            <p:nvPr/>
          </p:nvSpPr>
          <p:spPr>
            <a:xfrm>
              <a:off x="1465950" y="3962825"/>
              <a:ext cx="93175" cy="160750"/>
            </a:xfrm>
            <a:custGeom>
              <a:avLst/>
              <a:gdLst/>
              <a:ahLst/>
              <a:cxnLst/>
              <a:rect l="l" t="t" r="r" b="b"/>
              <a:pathLst>
                <a:path w="3727" h="6430" extrusionOk="0">
                  <a:moveTo>
                    <a:pt x="2274" y="1798"/>
                  </a:moveTo>
                  <a:lnTo>
                    <a:pt x="2679" y="3465"/>
                  </a:lnTo>
                  <a:lnTo>
                    <a:pt x="1429" y="4632"/>
                  </a:lnTo>
                  <a:lnTo>
                    <a:pt x="1036" y="2965"/>
                  </a:lnTo>
                  <a:lnTo>
                    <a:pt x="2274" y="1798"/>
                  </a:lnTo>
                  <a:close/>
                  <a:moveTo>
                    <a:pt x="2834" y="0"/>
                  </a:moveTo>
                  <a:lnTo>
                    <a:pt x="0" y="2655"/>
                  </a:lnTo>
                  <a:lnTo>
                    <a:pt x="893" y="6430"/>
                  </a:lnTo>
                  <a:lnTo>
                    <a:pt x="3727" y="3775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g358fe18d560_3_500"/>
            <p:cNvSpPr/>
            <p:nvPr/>
          </p:nvSpPr>
          <p:spPr>
            <a:xfrm>
              <a:off x="1445100" y="4097950"/>
              <a:ext cx="61350" cy="136050"/>
            </a:xfrm>
            <a:custGeom>
              <a:avLst/>
              <a:gdLst/>
              <a:ahLst/>
              <a:cxnLst/>
              <a:rect l="l" t="t" r="r" b="b"/>
              <a:pathLst>
                <a:path w="2454" h="5442" extrusionOk="0">
                  <a:moveTo>
                    <a:pt x="1549" y="1"/>
                  </a:moveTo>
                  <a:lnTo>
                    <a:pt x="1" y="5168"/>
                  </a:lnTo>
                  <a:lnTo>
                    <a:pt x="906" y="5442"/>
                  </a:lnTo>
                  <a:lnTo>
                    <a:pt x="2454" y="263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g358fe18d560_3_500"/>
            <p:cNvSpPr/>
            <p:nvPr/>
          </p:nvSpPr>
          <p:spPr>
            <a:xfrm>
              <a:off x="1407000" y="4134575"/>
              <a:ext cx="138750" cy="57750"/>
            </a:xfrm>
            <a:custGeom>
              <a:avLst/>
              <a:gdLst/>
              <a:ahLst/>
              <a:cxnLst/>
              <a:rect l="l" t="t" r="r" b="b"/>
              <a:pathLst>
                <a:path w="5550" h="2310" extrusionOk="0">
                  <a:moveTo>
                    <a:pt x="5311" y="0"/>
                  </a:moveTo>
                  <a:lnTo>
                    <a:pt x="1" y="1393"/>
                  </a:lnTo>
                  <a:lnTo>
                    <a:pt x="239" y="2310"/>
                  </a:lnTo>
                  <a:lnTo>
                    <a:pt x="5549" y="905"/>
                  </a:lnTo>
                  <a:lnTo>
                    <a:pt x="53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g358fe18d560_3_500"/>
            <p:cNvSpPr/>
            <p:nvPr/>
          </p:nvSpPr>
          <p:spPr>
            <a:xfrm>
              <a:off x="1421600" y="4104500"/>
              <a:ext cx="109250" cy="117900"/>
            </a:xfrm>
            <a:custGeom>
              <a:avLst/>
              <a:gdLst/>
              <a:ahLst/>
              <a:cxnLst/>
              <a:rect l="l" t="t" r="r" b="b"/>
              <a:pathLst>
                <a:path w="4370" h="4716" extrusionOk="0">
                  <a:moveTo>
                    <a:pt x="703" y="1"/>
                  </a:moveTo>
                  <a:lnTo>
                    <a:pt x="0" y="632"/>
                  </a:lnTo>
                  <a:lnTo>
                    <a:pt x="3679" y="4716"/>
                  </a:lnTo>
                  <a:lnTo>
                    <a:pt x="4370" y="4096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g358fe18d560_3_500"/>
            <p:cNvSpPr/>
            <p:nvPr/>
          </p:nvSpPr>
          <p:spPr>
            <a:xfrm>
              <a:off x="1430525" y="3880375"/>
              <a:ext cx="115225" cy="122050"/>
            </a:xfrm>
            <a:custGeom>
              <a:avLst/>
              <a:gdLst/>
              <a:ahLst/>
              <a:cxnLst/>
              <a:rect l="l" t="t" r="r" b="b"/>
              <a:pathLst>
                <a:path w="4609" h="4882" extrusionOk="0">
                  <a:moveTo>
                    <a:pt x="1298" y="1358"/>
                  </a:moveTo>
                  <a:lnTo>
                    <a:pt x="2929" y="1846"/>
                  </a:lnTo>
                  <a:lnTo>
                    <a:pt x="3322" y="3513"/>
                  </a:lnTo>
                  <a:lnTo>
                    <a:pt x="1691" y="3024"/>
                  </a:lnTo>
                  <a:lnTo>
                    <a:pt x="1298" y="1358"/>
                  </a:lnTo>
                  <a:close/>
                  <a:moveTo>
                    <a:pt x="0" y="0"/>
                  </a:moveTo>
                  <a:lnTo>
                    <a:pt x="893" y="3775"/>
                  </a:lnTo>
                  <a:lnTo>
                    <a:pt x="4608" y="4882"/>
                  </a:lnTo>
                  <a:lnTo>
                    <a:pt x="4608" y="4882"/>
                  </a:lnTo>
                  <a:lnTo>
                    <a:pt x="3727" y="1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g358fe18d560_3_500"/>
            <p:cNvSpPr/>
            <p:nvPr/>
          </p:nvSpPr>
          <p:spPr>
            <a:xfrm>
              <a:off x="1345400" y="3791075"/>
              <a:ext cx="109850" cy="114625"/>
            </a:xfrm>
            <a:custGeom>
              <a:avLst/>
              <a:gdLst/>
              <a:ahLst/>
              <a:cxnLst/>
              <a:rect l="l" t="t" r="r" b="b"/>
              <a:pathLst>
                <a:path w="4394" h="4585" extrusionOk="0">
                  <a:moveTo>
                    <a:pt x="691" y="0"/>
                  </a:moveTo>
                  <a:lnTo>
                    <a:pt x="0" y="655"/>
                  </a:lnTo>
                  <a:lnTo>
                    <a:pt x="3715" y="4584"/>
                  </a:lnTo>
                  <a:lnTo>
                    <a:pt x="4394" y="3941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g358fe18d560_3_500"/>
            <p:cNvSpPr/>
            <p:nvPr/>
          </p:nvSpPr>
          <p:spPr>
            <a:xfrm>
              <a:off x="1372475" y="3780350"/>
              <a:ext cx="58975" cy="138750"/>
            </a:xfrm>
            <a:custGeom>
              <a:avLst/>
              <a:gdLst/>
              <a:ahLst/>
              <a:cxnLst/>
              <a:rect l="l" t="t" r="r" b="b"/>
              <a:pathLst>
                <a:path w="2359" h="5550" extrusionOk="0">
                  <a:moveTo>
                    <a:pt x="1453" y="1"/>
                  </a:moveTo>
                  <a:lnTo>
                    <a:pt x="1" y="5299"/>
                  </a:lnTo>
                  <a:lnTo>
                    <a:pt x="906" y="5549"/>
                  </a:lnTo>
                  <a:lnTo>
                    <a:pt x="2358" y="25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g358fe18d560_3_500"/>
            <p:cNvSpPr/>
            <p:nvPr/>
          </p:nvSpPr>
          <p:spPr>
            <a:xfrm>
              <a:off x="1332600" y="3824100"/>
              <a:ext cx="139325" cy="51525"/>
            </a:xfrm>
            <a:custGeom>
              <a:avLst/>
              <a:gdLst/>
              <a:ahLst/>
              <a:cxnLst/>
              <a:rect l="l" t="t" r="r" b="b"/>
              <a:pathLst>
                <a:path w="5573" h="2061" extrusionOk="0">
                  <a:moveTo>
                    <a:pt x="5370" y="1"/>
                  </a:moveTo>
                  <a:lnTo>
                    <a:pt x="0" y="1144"/>
                  </a:lnTo>
                  <a:lnTo>
                    <a:pt x="191" y="2061"/>
                  </a:lnTo>
                  <a:lnTo>
                    <a:pt x="5572" y="918"/>
                  </a:lnTo>
                  <a:lnTo>
                    <a:pt x="53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g358fe18d560_3_500"/>
            <p:cNvSpPr/>
            <p:nvPr/>
          </p:nvSpPr>
          <p:spPr>
            <a:xfrm>
              <a:off x="1513575" y="3968175"/>
              <a:ext cx="115200" cy="122075"/>
            </a:xfrm>
            <a:custGeom>
              <a:avLst/>
              <a:gdLst/>
              <a:ahLst/>
              <a:cxnLst/>
              <a:rect l="l" t="t" r="r" b="b"/>
              <a:pathLst>
                <a:path w="4608" h="4883" extrusionOk="0">
                  <a:moveTo>
                    <a:pt x="1286" y="1370"/>
                  </a:moveTo>
                  <a:lnTo>
                    <a:pt x="2929" y="1858"/>
                  </a:lnTo>
                  <a:lnTo>
                    <a:pt x="3322" y="3525"/>
                  </a:lnTo>
                  <a:lnTo>
                    <a:pt x="1679" y="3037"/>
                  </a:lnTo>
                  <a:lnTo>
                    <a:pt x="1286" y="1370"/>
                  </a:lnTo>
                  <a:close/>
                  <a:moveTo>
                    <a:pt x="0" y="1"/>
                  </a:moveTo>
                  <a:lnTo>
                    <a:pt x="893" y="3775"/>
                  </a:lnTo>
                  <a:lnTo>
                    <a:pt x="4608" y="4882"/>
                  </a:lnTo>
                  <a:lnTo>
                    <a:pt x="3715" y="11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g358fe18d560_3_500"/>
            <p:cNvSpPr/>
            <p:nvPr/>
          </p:nvSpPr>
          <p:spPr>
            <a:xfrm>
              <a:off x="1604050" y="4065225"/>
              <a:ext cx="109875" cy="114300"/>
            </a:xfrm>
            <a:custGeom>
              <a:avLst/>
              <a:gdLst/>
              <a:ahLst/>
              <a:cxnLst/>
              <a:rect l="l" t="t" r="r" b="b"/>
              <a:pathLst>
                <a:path w="4395" h="4572" extrusionOk="0">
                  <a:moveTo>
                    <a:pt x="679" y="0"/>
                  </a:moveTo>
                  <a:lnTo>
                    <a:pt x="1" y="643"/>
                  </a:lnTo>
                  <a:lnTo>
                    <a:pt x="3704" y="4572"/>
                  </a:lnTo>
                  <a:lnTo>
                    <a:pt x="4394" y="3929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g358fe18d560_3_500"/>
            <p:cNvSpPr/>
            <p:nvPr/>
          </p:nvSpPr>
          <p:spPr>
            <a:xfrm>
              <a:off x="1627875" y="4050925"/>
              <a:ext cx="58950" cy="138725"/>
            </a:xfrm>
            <a:custGeom>
              <a:avLst/>
              <a:gdLst/>
              <a:ahLst/>
              <a:cxnLst/>
              <a:rect l="l" t="t" r="r" b="b"/>
              <a:pathLst>
                <a:path w="2358" h="5549" extrusionOk="0">
                  <a:moveTo>
                    <a:pt x="1453" y="1"/>
                  </a:moveTo>
                  <a:lnTo>
                    <a:pt x="0" y="5299"/>
                  </a:lnTo>
                  <a:lnTo>
                    <a:pt x="905" y="5549"/>
                  </a:lnTo>
                  <a:lnTo>
                    <a:pt x="2358" y="25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g358fe18d560_3_500"/>
            <p:cNvSpPr/>
            <p:nvPr/>
          </p:nvSpPr>
          <p:spPr>
            <a:xfrm>
              <a:off x="1587975" y="4094675"/>
              <a:ext cx="139325" cy="51525"/>
            </a:xfrm>
            <a:custGeom>
              <a:avLst/>
              <a:gdLst/>
              <a:ahLst/>
              <a:cxnLst/>
              <a:rect l="l" t="t" r="r" b="b"/>
              <a:pathLst>
                <a:path w="5573" h="2061" extrusionOk="0">
                  <a:moveTo>
                    <a:pt x="5371" y="1"/>
                  </a:moveTo>
                  <a:lnTo>
                    <a:pt x="1" y="1144"/>
                  </a:lnTo>
                  <a:lnTo>
                    <a:pt x="191" y="2061"/>
                  </a:lnTo>
                  <a:lnTo>
                    <a:pt x="5573" y="918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g358fe18d560_3_500"/>
            <p:cNvSpPr/>
            <p:nvPr/>
          </p:nvSpPr>
          <p:spPr>
            <a:xfrm>
              <a:off x="1507025" y="3924125"/>
              <a:ext cx="163125" cy="94375"/>
            </a:xfrm>
            <a:custGeom>
              <a:avLst/>
              <a:gdLst/>
              <a:ahLst/>
              <a:cxnLst/>
              <a:rect l="l" t="t" r="r" b="b"/>
              <a:pathLst>
                <a:path w="6525" h="3775" extrusionOk="0">
                  <a:moveTo>
                    <a:pt x="3060" y="1048"/>
                  </a:moveTo>
                  <a:lnTo>
                    <a:pt x="4703" y="1548"/>
                  </a:lnTo>
                  <a:lnTo>
                    <a:pt x="3453" y="2727"/>
                  </a:lnTo>
                  <a:lnTo>
                    <a:pt x="1822" y="2227"/>
                  </a:lnTo>
                  <a:lnTo>
                    <a:pt x="3060" y="1048"/>
                  </a:lnTo>
                  <a:close/>
                  <a:moveTo>
                    <a:pt x="2810" y="0"/>
                  </a:moveTo>
                  <a:lnTo>
                    <a:pt x="0" y="2667"/>
                  </a:lnTo>
                  <a:lnTo>
                    <a:pt x="3715" y="3775"/>
                  </a:lnTo>
                  <a:lnTo>
                    <a:pt x="6525" y="1120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g358fe18d560_3_500"/>
            <p:cNvSpPr/>
            <p:nvPr/>
          </p:nvSpPr>
          <p:spPr>
            <a:xfrm>
              <a:off x="1644550" y="3914900"/>
              <a:ext cx="136625" cy="54200"/>
            </a:xfrm>
            <a:custGeom>
              <a:avLst/>
              <a:gdLst/>
              <a:ahLst/>
              <a:cxnLst/>
              <a:rect l="l" t="t" r="r" b="b"/>
              <a:pathLst>
                <a:path w="5465" h="2168" extrusionOk="0">
                  <a:moveTo>
                    <a:pt x="5251" y="0"/>
                  </a:moveTo>
                  <a:lnTo>
                    <a:pt x="0" y="1251"/>
                  </a:lnTo>
                  <a:lnTo>
                    <a:pt x="214" y="2167"/>
                  </a:lnTo>
                  <a:lnTo>
                    <a:pt x="5465" y="917"/>
                  </a:lnTo>
                  <a:lnTo>
                    <a:pt x="52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g358fe18d560_3_500"/>
            <p:cNvSpPr/>
            <p:nvPr/>
          </p:nvSpPr>
          <p:spPr>
            <a:xfrm>
              <a:off x="1654075" y="3885425"/>
              <a:ext cx="113425" cy="114025"/>
            </a:xfrm>
            <a:custGeom>
              <a:avLst/>
              <a:gdLst/>
              <a:ahLst/>
              <a:cxnLst/>
              <a:rect l="l" t="t" r="r" b="b"/>
              <a:pathLst>
                <a:path w="4537" h="4561" extrusionOk="0">
                  <a:moveTo>
                    <a:pt x="667" y="1"/>
                  </a:moveTo>
                  <a:lnTo>
                    <a:pt x="0" y="655"/>
                  </a:lnTo>
                  <a:lnTo>
                    <a:pt x="3870" y="4561"/>
                  </a:lnTo>
                  <a:lnTo>
                    <a:pt x="4536" y="3906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g358fe18d560_3_500"/>
            <p:cNvSpPr/>
            <p:nvPr/>
          </p:nvSpPr>
          <p:spPr>
            <a:xfrm>
              <a:off x="1678175" y="3873525"/>
              <a:ext cx="64900" cy="137825"/>
            </a:xfrm>
            <a:custGeom>
              <a:avLst/>
              <a:gdLst/>
              <a:ahLst/>
              <a:cxnLst/>
              <a:rect l="l" t="t" r="r" b="b"/>
              <a:pathLst>
                <a:path w="2596" h="5513" extrusionOk="0">
                  <a:moveTo>
                    <a:pt x="1703" y="0"/>
                  </a:moveTo>
                  <a:lnTo>
                    <a:pt x="0" y="5227"/>
                  </a:lnTo>
                  <a:lnTo>
                    <a:pt x="893" y="5513"/>
                  </a:lnTo>
                  <a:lnTo>
                    <a:pt x="2596" y="298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g358fe18d560_3_500"/>
            <p:cNvSpPr/>
            <p:nvPr/>
          </p:nvSpPr>
          <p:spPr>
            <a:xfrm>
              <a:off x="1389450" y="3951800"/>
              <a:ext cx="163125" cy="94675"/>
            </a:xfrm>
            <a:custGeom>
              <a:avLst/>
              <a:gdLst/>
              <a:ahLst/>
              <a:cxnLst/>
              <a:rect l="l" t="t" r="r" b="b"/>
              <a:pathLst>
                <a:path w="6525" h="3787" extrusionOk="0">
                  <a:moveTo>
                    <a:pt x="3060" y="1060"/>
                  </a:moveTo>
                  <a:lnTo>
                    <a:pt x="4703" y="1560"/>
                  </a:lnTo>
                  <a:lnTo>
                    <a:pt x="3453" y="2727"/>
                  </a:lnTo>
                  <a:lnTo>
                    <a:pt x="1822" y="2239"/>
                  </a:lnTo>
                  <a:lnTo>
                    <a:pt x="3060" y="1060"/>
                  </a:lnTo>
                  <a:close/>
                  <a:moveTo>
                    <a:pt x="2810" y="1"/>
                  </a:moveTo>
                  <a:lnTo>
                    <a:pt x="0" y="2668"/>
                  </a:lnTo>
                  <a:lnTo>
                    <a:pt x="3703" y="3787"/>
                  </a:lnTo>
                  <a:lnTo>
                    <a:pt x="6525" y="1120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g358fe18d560_3_500"/>
            <p:cNvSpPr/>
            <p:nvPr/>
          </p:nvSpPr>
          <p:spPr>
            <a:xfrm>
              <a:off x="1277825" y="4001800"/>
              <a:ext cx="136950" cy="53900"/>
            </a:xfrm>
            <a:custGeom>
              <a:avLst/>
              <a:gdLst/>
              <a:ahLst/>
              <a:cxnLst/>
              <a:rect l="l" t="t" r="r" b="b"/>
              <a:pathLst>
                <a:path w="5478" h="2156" extrusionOk="0">
                  <a:moveTo>
                    <a:pt x="5251" y="1"/>
                  </a:moveTo>
                  <a:lnTo>
                    <a:pt x="1" y="1251"/>
                  </a:lnTo>
                  <a:lnTo>
                    <a:pt x="215" y="2156"/>
                  </a:lnTo>
                  <a:lnTo>
                    <a:pt x="5477" y="918"/>
                  </a:lnTo>
                  <a:lnTo>
                    <a:pt x="52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g358fe18d560_3_500"/>
            <p:cNvSpPr/>
            <p:nvPr/>
          </p:nvSpPr>
          <p:spPr>
            <a:xfrm>
              <a:off x="1291825" y="3971450"/>
              <a:ext cx="113425" cy="114025"/>
            </a:xfrm>
            <a:custGeom>
              <a:avLst/>
              <a:gdLst/>
              <a:ahLst/>
              <a:cxnLst/>
              <a:rect l="l" t="t" r="r" b="b"/>
              <a:pathLst>
                <a:path w="4537" h="4561" extrusionOk="0">
                  <a:moveTo>
                    <a:pt x="667" y="1"/>
                  </a:moveTo>
                  <a:lnTo>
                    <a:pt x="0" y="655"/>
                  </a:lnTo>
                  <a:lnTo>
                    <a:pt x="3870" y="4561"/>
                  </a:lnTo>
                  <a:lnTo>
                    <a:pt x="4536" y="3906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g358fe18d560_3_500"/>
            <p:cNvSpPr/>
            <p:nvPr/>
          </p:nvSpPr>
          <p:spPr>
            <a:xfrm>
              <a:off x="1316225" y="3959550"/>
              <a:ext cx="64900" cy="137825"/>
            </a:xfrm>
            <a:custGeom>
              <a:avLst/>
              <a:gdLst/>
              <a:ahLst/>
              <a:cxnLst/>
              <a:rect l="l" t="t" r="r" b="b"/>
              <a:pathLst>
                <a:path w="2596" h="5513" extrusionOk="0">
                  <a:moveTo>
                    <a:pt x="1703" y="0"/>
                  </a:moveTo>
                  <a:lnTo>
                    <a:pt x="0" y="5215"/>
                  </a:lnTo>
                  <a:lnTo>
                    <a:pt x="893" y="5513"/>
                  </a:lnTo>
                  <a:lnTo>
                    <a:pt x="2596" y="286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g358fe18d560_3_500"/>
            <p:cNvSpPr/>
            <p:nvPr/>
          </p:nvSpPr>
          <p:spPr>
            <a:xfrm>
              <a:off x="1138525" y="4264650"/>
              <a:ext cx="89025" cy="153600"/>
            </a:xfrm>
            <a:custGeom>
              <a:avLst/>
              <a:gdLst/>
              <a:ahLst/>
              <a:cxnLst/>
              <a:rect l="l" t="t" r="r" b="b"/>
              <a:pathLst>
                <a:path w="3561" h="6144" extrusionOk="0">
                  <a:moveTo>
                    <a:pt x="2382" y="1715"/>
                  </a:moveTo>
                  <a:lnTo>
                    <a:pt x="2572" y="3417"/>
                  </a:lnTo>
                  <a:lnTo>
                    <a:pt x="1191" y="4429"/>
                  </a:lnTo>
                  <a:lnTo>
                    <a:pt x="989" y="2727"/>
                  </a:lnTo>
                  <a:lnTo>
                    <a:pt x="2382" y="1715"/>
                  </a:lnTo>
                  <a:close/>
                  <a:moveTo>
                    <a:pt x="3132" y="0"/>
                  </a:moveTo>
                  <a:lnTo>
                    <a:pt x="0" y="2286"/>
                  </a:lnTo>
                  <a:lnTo>
                    <a:pt x="429" y="6144"/>
                  </a:lnTo>
                  <a:lnTo>
                    <a:pt x="3560" y="3846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g358fe18d560_3_500"/>
            <p:cNvSpPr/>
            <p:nvPr/>
          </p:nvSpPr>
          <p:spPr>
            <a:xfrm>
              <a:off x="1196575" y="4157475"/>
              <a:ext cx="75925" cy="133100"/>
            </a:xfrm>
            <a:custGeom>
              <a:avLst/>
              <a:gdLst/>
              <a:ahLst/>
              <a:cxnLst/>
              <a:rect l="l" t="t" r="r" b="b"/>
              <a:pathLst>
                <a:path w="3037" h="5324" extrusionOk="0">
                  <a:moveTo>
                    <a:pt x="2179" y="1"/>
                  </a:moveTo>
                  <a:lnTo>
                    <a:pt x="0" y="4942"/>
                  </a:lnTo>
                  <a:lnTo>
                    <a:pt x="857" y="5323"/>
                  </a:lnTo>
                  <a:lnTo>
                    <a:pt x="3036" y="382"/>
                  </a:lnTo>
                  <a:lnTo>
                    <a:pt x="21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g358fe18d560_3_500"/>
            <p:cNvSpPr/>
            <p:nvPr/>
          </p:nvSpPr>
          <p:spPr>
            <a:xfrm>
              <a:off x="1163825" y="4205700"/>
              <a:ext cx="139325" cy="41400"/>
            </a:xfrm>
            <a:custGeom>
              <a:avLst/>
              <a:gdLst/>
              <a:ahLst/>
              <a:cxnLst/>
              <a:rect l="l" t="t" r="r" b="b"/>
              <a:pathLst>
                <a:path w="5573" h="1656" extrusionOk="0">
                  <a:moveTo>
                    <a:pt x="5454" y="1"/>
                  </a:moveTo>
                  <a:lnTo>
                    <a:pt x="0" y="727"/>
                  </a:lnTo>
                  <a:lnTo>
                    <a:pt x="131" y="1656"/>
                  </a:lnTo>
                  <a:lnTo>
                    <a:pt x="5573" y="929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g358fe18d560_3_500"/>
            <p:cNvSpPr/>
            <p:nvPr/>
          </p:nvSpPr>
          <p:spPr>
            <a:xfrm>
              <a:off x="1184650" y="4163450"/>
              <a:ext cx="97675" cy="125925"/>
            </a:xfrm>
            <a:custGeom>
              <a:avLst/>
              <a:gdLst/>
              <a:ahLst/>
              <a:cxnLst/>
              <a:rect l="l" t="t" r="r" b="b"/>
              <a:pathLst>
                <a:path w="3907" h="5037" extrusionOk="0">
                  <a:moveTo>
                    <a:pt x="763" y="0"/>
                  </a:moveTo>
                  <a:lnTo>
                    <a:pt x="1" y="536"/>
                  </a:lnTo>
                  <a:lnTo>
                    <a:pt x="3144" y="5036"/>
                  </a:lnTo>
                  <a:lnTo>
                    <a:pt x="3906" y="45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g358fe18d560_3_500"/>
            <p:cNvSpPr/>
            <p:nvPr/>
          </p:nvSpPr>
          <p:spPr>
            <a:xfrm>
              <a:off x="1090000" y="4375375"/>
              <a:ext cx="88725" cy="153300"/>
            </a:xfrm>
            <a:custGeom>
              <a:avLst/>
              <a:gdLst/>
              <a:ahLst/>
              <a:cxnLst/>
              <a:rect l="l" t="t" r="r" b="b"/>
              <a:pathLst>
                <a:path w="3549" h="6132" extrusionOk="0">
                  <a:moveTo>
                    <a:pt x="2370" y="1715"/>
                  </a:moveTo>
                  <a:lnTo>
                    <a:pt x="2561" y="3417"/>
                  </a:lnTo>
                  <a:lnTo>
                    <a:pt x="1179" y="4418"/>
                  </a:lnTo>
                  <a:lnTo>
                    <a:pt x="989" y="2727"/>
                  </a:lnTo>
                  <a:lnTo>
                    <a:pt x="2370" y="1715"/>
                  </a:lnTo>
                  <a:close/>
                  <a:moveTo>
                    <a:pt x="3120" y="0"/>
                  </a:moveTo>
                  <a:lnTo>
                    <a:pt x="1" y="2286"/>
                  </a:lnTo>
                  <a:lnTo>
                    <a:pt x="429" y="6132"/>
                  </a:lnTo>
                  <a:lnTo>
                    <a:pt x="3549" y="3846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g358fe18d560_3_500"/>
            <p:cNvSpPr/>
            <p:nvPr/>
          </p:nvSpPr>
          <p:spPr>
            <a:xfrm>
              <a:off x="1045050" y="4502475"/>
              <a:ext cx="75925" cy="133075"/>
            </a:xfrm>
            <a:custGeom>
              <a:avLst/>
              <a:gdLst/>
              <a:ahLst/>
              <a:cxnLst/>
              <a:rect l="l" t="t" r="r" b="b"/>
              <a:pathLst>
                <a:path w="3037" h="5323" extrusionOk="0">
                  <a:moveTo>
                    <a:pt x="2168" y="0"/>
                  </a:moveTo>
                  <a:lnTo>
                    <a:pt x="1" y="4941"/>
                  </a:lnTo>
                  <a:lnTo>
                    <a:pt x="858" y="5322"/>
                  </a:lnTo>
                  <a:lnTo>
                    <a:pt x="3037" y="369"/>
                  </a:lnTo>
                  <a:lnTo>
                    <a:pt x="21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g358fe18d560_3_500"/>
            <p:cNvSpPr/>
            <p:nvPr/>
          </p:nvSpPr>
          <p:spPr>
            <a:xfrm>
              <a:off x="1014100" y="4546225"/>
              <a:ext cx="139325" cy="41700"/>
            </a:xfrm>
            <a:custGeom>
              <a:avLst/>
              <a:gdLst/>
              <a:ahLst/>
              <a:cxnLst/>
              <a:rect l="l" t="t" r="r" b="b"/>
              <a:pathLst>
                <a:path w="5573" h="1668" extrusionOk="0">
                  <a:moveTo>
                    <a:pt x="5454" y="0"/>
                  </a:moveTo>
                  <a:lnTo>
                    <a:pt x="1" y="727"/>
                  </a:lnTo>
                  <a:lnTo>
                    <a:pt x="132" y="1667"/>
                  </a:lnTo>
                  <a:lnTo>
                    <a:pt x="5573" y="929"/>
                  </a:lnTo>
                  <a:lnTo>
                    <a:pt x="54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g358fe18d560_3_500"/>
            <p:cNvSpPr/>
            <p:nvPr/>
          </p:nvSpPr>
          <p:spPr>
            <a:xfrm>
              <a:off x="1034950" y="4503950"/>
              <a:ext cx="97650" cy="126250"/>
            </a:xfrm>
            <a:custGeom>
              <a:avLst/>
              <a:gdLst/>
              <a:ahLst/>
              <a:cxnLst/>
              <a:rect l="l" t="t" r="r" b="b"/>
              <a:pathLst>
                <a:path w="3906" h="5050" extrusionOk="0">
                  <a:moveTo>
                    <a:pt x="762" y="1"/>
                  </a:moveTo>
                  <a:lnTo>
                    <a:pt x="0" y="537"/>
                  </a:lnTo>
                  <a:lnTo>
                    <a:pt x="3143" y="5049"/>
                  </a:lnTo>
                  <a:lnTo>
                    <a:pt x="3905" y="4513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g358fe18d560_3_500"/>
            <p:cNvSpPr/>
            <p:nvPr/>
          </p:nvSpPr>
          <p:spPr>
            <a:xfrm>
              <a:off x="1073325" y="4280425"/>
              <a:ext cx="99150" cy="135150"/>
            </a:xfrm>
            <a:custGeom>
              <a:avLst/>
              <a:gdLst/>
              <a:ahLst/>
              <a:cxnLst/>
              <a:rect l="l" t="t" r="r" b="b"/>
              <a:pathLst>
                <a:path w="3966" h="5406" extrusionOk="0">
                  <a:moveTo>
                    <a:pt x="1108" y="1512"/>
                  </a:moveTo>
                  <a:lnTo>
                    <a:pt x="2668" y="2191"/>
                  </a:lnTo>
                  <a:lnTo>
                    <a:pt x="2858" y="3894"/>
                  </a:lnTo>
                  <a:lnTo>
                    <a:pt x="1287" y="3215"/>
                  </a:lnTo>
                  <a:lnTo>
                    <a:pt x="1108" y="1512"/>
                  </a:lnTo>
                  <a:close/>
                  <a:moveTo>
                    <a:pt x="1" y="0"/>
                  </a:moveTo>
                  <a:lnTo>
                    <a:pt x="418" y="3858"/>
                  </a:lnTo>
                  <a:lnTo>
                    <a:pt x="3966" y="5406"/>
                  </a:lnTo>
                  <a:lnTo>
                    <a:pt x="3549" y="15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g358fe18d560_3_500"/>
            <p:cNvSpPr/>
            <p:nvPr/>
          </p:nvSpPr>
          <p:spPr>
            <a:xfrm>
              <a:off x="997725" y="4183375"/>
              <a:ext cx="98850" cy="122975"/>
            </a:xfrm>
            <a:custGeom>
              <a:avLst/>
              <a:gdLst/>
              <a:ahLst/>
              <a:cxnLst/>
              <a:rect l="l" t="t" r="r" b="b"/>
              <a:pathLst>
                <a:path w="3954" h="4919" extrusionOk="0">
                  <a:moveTo>
                    <a:pt x="763" y="1"/>
                  </a:moveTo>
                  <a:lnTo>
                    <a:pt x="1" y="560"/>
                  </a:lnTo>
                  <a:lnTo>
                    <a:pt x="3204" y="4918"/>
                  </a:lnTo>
                  <a:lnTo>
                    <a:pt x="3954" y="4358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g358fe18d560_3_500"/>
            <p:cNvSpPr/>
            <p:nvPr/>
          </p:nvSpPr>
          <p:spPr>
            <a:xfrm>
              <a:off x="1011725" y="4178925"/>
              <a:ext cx="73850" cy="136050"/>
            </a:xfrm>
            <a:custGeom>
              <a:avLst/>
              <a:gdLst/>
              <a:ahLst/>
              <a:cxnLst/>
              <a:rect l="l" t="t" r="r" b="b"/>
              <a:pathLst>
                <a:path w="2954" h="5442" extrusionOk="0">
                  <a:moveTo>
                    <a:pt x="2084" y="0"/>
                  </a:moveTo>
                  <a:lnTo>
                    <a:pt x="0" y="5084"/>
                  </a:lnTo>
                  <a:lnTo>
                    <a:pt x="870" y="5441"/>
                  </a:lnTo>
                  <a:lnTo>
                    <a:pt x="2953" y="357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g358fe18d560_3_500"/>
            <p:cNvSpPr/>
            <p:nvPr/>
          </p:nvSpPr>
          <p:spPr>
            <a:xfrm>
              <a:off x="978975" y="4229225"/>
              <a:ext cx="139025" cy="35150"/>
            </a:xfrm>
            <a:custGeom>
              <a:avLst/>
              <a:gdLst/>
              <a:ahLst/>
              <a:cxnLst/>
              <a:rect l="l" t="t" r="r" b="b"/>
              <a:pathLst>
                <a:path w="5561" h="1406" extrusionOk="0">
                  <a:moveTo>
                    <a:pt x="5478" y="0"/>
                  </a:moveTo>
                  <a:lnTo>
                    <a:pt x="1" y="465"/>
                  </a:lnTo>
                  <a:lnTo>
                    <a:pt x="84" y="1405"/>
                  </a:lnTo>
                  <a:lnTo>
                    <a:pt x="5561" y="929"/>
                  </a:lnTo>
                  <a:lnTo>
                    <a:pt x="54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g358fe18d560_3_500"/>
            <p:cNvSpPr/>
            <p:nvPr/>
          </p:nvSpPr>
          <p:spPr>
            <a:xfrm>
              <a:off x="1144775" y="4378050"/>
              <a:ext cx="99150" cy="134850"/>
            </a:xfrm>
            <a:custGeom>
              <a:avLst/>
              <a:gdLst/>
              <a:ahLst/>
              <a:cxnLst/>
              <a:rect l="l" t="t" r="r" b="b"/>
              <a:pathLst>
                <a:path w="3966" h="5394" extrusionOk="0">
                  <a:moveTo>
                    <a:pt x="1108" y="1501"/>
                  </a:moveTo>
                  <a:lnTo>
                    <a:pt x="2679" y="2191"/>
                  </a:lnTo>
                  <a:lnTo>
                    <a:pt x="2858" y="3894"/>
                  </a:lnTo>
                  <a:lnTo>
                    <a:pt x="1286" y="3203"/>
                  </a:lnTo>
                  <a:lnTo>
                    <a:pt x="1108" y="1501"/>
                  </a:lnTo>
                  <a:close/>
                  <a:moveTo>
                    <a:pt x="0" y="0"/>
                  </a:moveTo>
                  <a:lnTo>
                    <a:pt x="417" y="3858"/>
                  </a:lnTo>
                  <a:lnTo>
                    <a:pt x="3965" y="5394"/>
                  </a:lnTo>
                  <a:lnTo>
                    <a:pt x="3549" y="1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g358fe18d560_3_500"/>
            <p:cNvSpPr/>
            <p:nvPr/>
          </p:nvSpPr>
          <p:spPr>
            <a:xfrm>
              <a:off x="1220675" y="4487300"/>
              <a:ext cx="98850" cy="122650"/>
            </a:xfrm>
            <a:custGeom>
              <a:avLst/>
              <a:gdLst/>
              <a:ahLst/>
              <a:cxnLst/>
              <a:rect l="l" t="t" r="r" b="b"/>
              <a:pathLst>
                <a:path w="3954" h="4906" extrusionOk="0">
                  <a:moveTo>
                    <a:pt x="763" y="0"/>
                  </a:moveTo>
                  <a:lnTo>
                    <a:pt x="1" y="548"/>
                  </a:lnTo>
                  <a:lnTo>
                    <a:pt x="3191" y="4905"/>
                  </a:lnTo>
                  <a:lnTo>
                    <a:pt x="3953" y="4358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g358fe18d560_3_500"/>
            <p:cNvSpPr/>
            <p:nvPr/>
          </p:nvSpPr>
          <p:spPr>
            <a:xfrm>
              <a:off x="1231700" y="4478950"/>
              <a:ext cx="74125" cy="136050"/>
            </a:xfrm>
            <a:custGeom>
              <a:avLst/>
              <a:gdLst/>
              <a:ahLst/>
              <a:cxnLst/>
              <a:rect l="l" t="t" r="r" b="b"/>
              <a:pathLst>
                <a:path w="2965" h="5442" extrusionOk="0">
                  <a:moveTo>
                    <a:pt x="2096" y="1"/>
                  </a:moveTo>
                  <a:lnTo>
                    <a:pt x="0" y="5085"/>
                  </a:lnTo>
                  <a:lnTo>
                    <a:pt x="869" y="5442"/>
                  </a:lnTo>
                  <a:lnTo>
                    <a:pt x="2965" y="358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g358fe18d560_3_500"/>
            <p:cNvSpPr/>
            <p:nvPr/>
          </p:nvSpPr>
          <p:spPr>
            <a:xfrm>
              <a:off x="1199250" y="4529250"/>
              <a:ext cx="139025" cy="35150"/>
            </a:xfrm>
            <a:custGeom>
              <a:avLst/>
              <a:gdLst/>
              <a:ahLst/>
              <a:cxnLst/>
              <a:rect l="l" t="t" r="r" b="b"/>
              <a:pathLst>
                <a:path w="5561" h="1406" extrusionOk="0">
                  <a:moveTo>
                    <a:pt x="5477" y="1"/>
                  </a:moveTo>
                  <a:lnTo>
                    <a:pt x="0" y="465"/>
                  </a:lnTo>
                  <a:lnTo>
                    <a:pt x="84" y="1406"/>
                  </a:lnTo>
                  <a:lnTo>
                    <a:pt x="5561" y="930"/>
                  </a:lnTo>
                  <a:lnTo>
                    <a:pt x="54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g358fe18d560_3_500"/>
            <p:cNvSpPr/>
            <p:nvPr/>
          </p:nvSpPr>
          <p:spPr>
            <a:xfrm>
              <a:off x="1135550" y="4341725"/>
              <a:ext cx="166700" cy="96775"/>
            </a:xfrm>
            <a:custGeom>
              <a:avLst/>
              <a:gdLst/>
              <a:ahLst/>
              <a:cxnLst/>
              <a:rect l="l" t="t" r="r" b="b"/>
              <a:pathLst>
                <a:path w="6668" h="3871" extrusionOk="0">
                  <a:moveTo>
                    <a:pt x="3239" y="1084"/>
                  </a:moveTo>
                  <a:lnTo>
                    <a:pt x="4799" y="1775"/>
                  </a:lnTo>
                  <a:lnTo>
                    <a:pt x="3429" y="2787"/>
                  </a:lnTo>
                  <a:lnTo>
                    <a:pt x="1858" y="2096"/>
                  </a:lnTo>
                  <a:lnTo>
                    <a:pt x="3239" y="1084"/>
                  </a:lnTo>
                  <a:close/>
                  <a:moveTo>
                    <a:pt x="3120" y="1"/>
                  </a:moveTo>
                  <a:lnTo>
                    <a:pt x="0" y="2299"/>
                  </a:lnTo>
                  <a:lnTo>
                    <a:pt x="3548" y="3870"/>
                  </a:lnTo>
                  <a:lnTo>
                    <a:pt x="6668" y="1573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g358fe18d560_3_500"/>
            <p:cNvSpPr/>
            <p:nvPr/>
          </p:nvSpPr>
          <p:spPr>
            <a:xfrm>
              <a:off x="1277525" y="4356925"/>
              <a:ext cx="136950" cy="38125"/>
            </a:xfrm>
            <a:custGeom>
              <a:avLst/>
              <a:gdLst/>
              <a:ahLst/>
              <a:cxnLst/>
              <a:rect l="l" t="t" r="r" b="b"/>
              <a:pathLst>
                <a:path w="5478" h="1525" extrusionOk="0">
                  <a:moveTo>
                    <a:pt x="5370" y="0"/>
                  </a:moveTo>
                  <a:lnTo>
                    <a:pt x="1" y="595"/>
                  </a:lnTo>
                  <a:lnTo>
                    <a:pt x="108" y="1524"/>
                  </a:lnTo>
                  <a:lnTo>
                    <a:pt x="5478" y="941"/>
                  </a:lnTo>
                  <a:lnTo>
                    <a:pt x="5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g358fe18d560_3_500"/>
            <p:cNvSpPr/>
            <p:nvPr/>
          </p:nvSpPr>
          <p:spPr>
            <a:xfrm>
              <a:off x="1292400" y="4314950"/>
              <a:ext cx="102425" cy="123250"/>
            </a:xfrm>
            <a:custGeom>
              <a:avLst/>
              <a:gdLst/>
              <a:ahLst/>
              <a:cxnLst/>
              <a:rect l="l" t="t" r="r" b="b"/>
              <a:pathLst>
                <a:path w="4097" h="4930" extrusionOk="0">
                  <a:moveTo>
                    <a:pt x="739" y="0"/>
                  </a:moveTo>
                  <a:lnTo>
                    <a:pt x="1" y="572"/>
                  </a:lnTo>
                  <a:lnTo>
                    <a:pt x="3347" y="4930"/>
                  </a:lnTo>
                  <a:lnTo>
                    <a:pt x="4097" y="4346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g358fe18d560_3_500"/>
            <p:cNvSpPr/>
            <p:nvPr/>
          </p:nvSpPr>
          <p:spPr>
            <a:xfrm>
              <a:off x="1303725" y="4309000"/>
              <a:ext cx="79800" cy="134550"/>
            </a:xfrm>
            <a:custGeom>
              <a:avLst/>
              <a:gdLst/>
              <a:ahLst/>
              <a:cxnLst/>
              <a:rect l="l" t="t" r="r" b="b"/>
              <a:pathLst>
                <a:path w="3192" h="5382" extrusionOk="0">
                  <a:moveTo>
                    <a:pt x="2334" y="0"/>
                  </a:moveTo>
                  <a:lnTo>
                    <a:pt x="0" y="4977"/>
                  </a:lnTo>
                  <a:lnTo>
                    <a:pt x="858" y="5382"/>
                  </a:lnTo>
                  <a:lnTo>
                    <a:pt x="3191" y="405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g358fe18d560_3_500"/>
            <p:cNvSpPr/>
            <p:nvPr/>
          </p:nvSpPr>
          <p:spPr>
            <a:xfrm>
              <a:off x="1015300" y="4355125"/>
              <a:ext cx="166700" cy="96475"/>
            </a:xfrm>
            <a:custGeom>
              <a:avLst/>
              <a:gdLst/>
              <a:ahLst/>
              <a:cxnLst/>
              <a:rect l="l" t="t" r="r" b="b"/>
              <a:pathLst>
                <a:path w="6668" h="3859" extrusionOk="0">
                  <a:moveTo>
                    <a:pt x="3239" y="1072"/>
                  </a:moveTo>
                  <a:lnTo>
                    <a:pt x="4810" y="1763"/>
                  </a:lnTo>
                  <a:lnTo>
                    <a:pt x="3429" y="2787"/>
                  </a:lnTo>
                  <a:lnTo>
                    <a:pt x="1858" y="2096"/>
                  </a:lnTo>
                  <a:lnTo>
                    <a:pt x="3239" y="1072"/>
                  </a:lnTo>
                  <a:close/>
                  <a:moveTo>
                    <a:pt x="3132" y="1"/>
                  </a:moveTo>
                  <a:lnTo>
                    <a:pt x="0" y="2299"/>
                  </a:lnTo>
                  <a:lnTo>
                    <a:pt x="3548" y="3858"/>
                  </a:lnTo>
                  <a:lnTo>
                    <a:pt x="6668" y="1560"/>
                  </a:lnTo>
                  <a:lnTo>
                    <a:pt x="31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g358fe18d560_3_500"/>
            <p:cNvSpPr/>
            <p:nvPr/>
          </p:nvSpPr>
          <p:spPr>
            <a:xfrm>
              <a:off x="903075" y="4398300"/>
              <a:ext cx="136950" cy="38125"/>
            </a:xfrm>
            <a:custGeom>
              <a:avLst/>
              <a:gdLst/>
              <a:ahLst/>
              <a:cxnLst/>
              <a:rect l="l" t="t" r="r" b="b"/>
              <a:pathLst>
                <a:path w="5478" h="1525" extrusionOk="0">
                  <a:moveTo>
                    <a:pt x="5370" y="0"/>
                  </a:moveTo>
                  <a:lnTo>
                    <a:pt x="1" y="583"/>
                  </a:lnTo>
                  <a:lnTo>
                    <a:pt x="108" y="1524"/>
                  </a:lnTo>
                  <a:lnTo>
                    <a:pt x="5477" y="929"/>
                  </a:lnTo>
                  <a:lnTo>
                    <a:pt x="5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g358fe18d560_3_500"/>
            <p:cNvSpPr/>
            <p:nvPr/>
          </p:nvSpPr>
          <p:spPr>
            <a:xfrm>
              <a:off x="922425" y="4355425"/>
              <a:ext cx="102425" cy="123250"/>
            </a:xfrm>
            <a:custGeom>
              <a:avLst/>
              <a:gdLst/>
              <a:ahLst/>
              <a:cxnLst/>
              <a:rect l="l" t="t" r="r" b="b"/>
              <a:pathLst>
                <a:path w="4097" h="4930" extrusionOk="0">
                  <a:moveTo>
                    <a:pt x="739" y="1"/>
                  </a:moveTo>
                  <a:lnTo>
                    <a:pt x="0" y="584"/>
                  </a:lnTo>
                  <a:lnTo>
                    <a:pt x="3358" y="4930"/>
                  </a:lnTo>
                  <a:lnTo>
                    <a:pt x="4096" y="4358"/>
                  </a:lnTo>
                  <a:lnTo>
                    <a:pt x="7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g358fe18d560_3_500"/>
            <p:cNvSpPr/>
            <p:nvPr/>
          </p:nvSpPr>
          <p:spPr>
            <a:xfrm>
              <a:off x="934025" y="4349775"/>
              <a:ext cx="79500" cy="134275"/>
            </a:xfrm>
            <a:custGeom>
              <a:avLst/>
              <a:gdLst/>
              <a:ahLst/>
              <a:cxnLst/>
              <a:rect l="l" t="t" r="r" b="b"/>
              <a:pathLst>
                <a:path w="3180" h="5371" extrusionOk="0">
                  <a:moveTo>
                    <a:pt x="2334" y="0"/>
                  </a:moveTo>
                  <a:lnTo>
                    <a:pt x="1" y="4977"/>
                  </a:lnTo>
                  <a:lnTo>
                    <a:pt x="846" y="5370"/>
                  </a:lnTo>
                  <a:lnTo>
                    <a:pt x="3180" y="393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6" name="Google Shape;706;g358fe18d560_3_500"/>
          <p:cNvGrpSpPr/>
          <p:nvPr/>
        </p:nvGrpSpPr>
        <p:grpSpPr>
          <a:xfrm>
            <a:off x="-899547" y="1171159"/>
            <a:ext cx="1706616" cy="2039260"/>
            <a:chOff x="3840250" y="590138"/>
            <a:chExt cx="1090350" cy="1302875"/>
          </a:xfrm>
        </p:grpSpPr>
        <p:sp>
          <p:nvSpPr>
            <p:cNvPr id="707" name="Google Shape;707;g358fe18d560_3_500"/>
            <p:cNvSpPr/>
            <p:nvPr/>
          </p:nvSpPr>
          <p:spPr>
            <a:xfrm>
              <a:off x="3868225" y="590138"/>
              <a:ext cx="523900" cy="373575"/>
            </a:xfrm>
            <a:custGeom>
              <a:avLst/>
              <a:gdLst/>
              <a:ahLst/>
              <a:cxnLst/>
              <a:rect l="l" t="t" r="r" b="b"/>
              <a:pathLst>
                <a:path w="20956" h="14943" extrusionOk="0">
                  <a:moveTo>
                    <a:pt x="10478" y="1"/>
                  </a:moveTo>
                  <a:cubicBezTo>
                    <a:pt x="10478" y="1"/>
                    <a:pt x="1" y="14943"/>
                    <a:pt x="10478" y="14943"/>
                  </a:cubicBezTo>
                  <a:cubicBezTo>
                    <a:pt x="20956" y="14943"/>
                    <a:pt x="10478" y="1"/>
                    <a:pt x="1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g358fe18d560_3_500"/>
            <p:cNvSpPr/>
            <p:nvPr/>
          </p:nvSpPr>
          <p:spPr>
            <a:xfrm>
              <a:off x="3963475" y="669913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68" y="0"/>
                  </a:moveTo>
                  <a:cubicBezTo>
                    <a:pt x="6668" y="0"/>
                    <a:pt x="1" y="9502"/>
                    <a:pt x="6668" y="9502"/>
                  </a:cubicBezTo>
                  <a:cubicBezTo>
                    <a:pt x="13324" y="9502"/>
                    <a:pt x="6668" y="0"/>
                    <a:pt x="6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g358fe18d560_3_500"/>
            <p:cNvSpPr/>
            <p:nvPr/>
          </p:nvSpPr>
          <p:spPr>
            <a:xfrm>
              <a:off x="4035800" y="747113"/>
              <a:ext cx="76525" cy="169300"/>
            </a:xfrm>
            <a:custGeom>
              <a:avLst/>
              <a:gdLst/>
              <a:ahLst/>
              <a:cxnLst/>
              <a:rect l="l" t="t" r="r" b="b"/>
              <a:pathLst>
                <a:path w="3061" h="6772" extrusionOk="0">
                  <a:moveTo>
                    <a:pt x="1922" y="1"/>
                  </a:moveTo>
                  <a:cubicBezTo>
                    <a:pt x="1675" y="1"/>
                    <a:pt x="1386" y="169"/>
                    <a:pt x="1096" y="508"/>
                  </a:cubicBezTo>
                  <a:cubicBezTo>
                    <a:pt x="477" y="1234"/>
                    <a:pt x="1" y="3913"/>
                    <a:pt x="227" y="5354"/>
                  </a:cubicBezTo>
                  <a:cubicBezTo>
                    <a:pt x="385" y="6308"/>
                    <a:pt x="1018" y="6771"/>
                    <a:pt x="1614" y="6771"/>
                  </a:cubicBezTo>
                  <a:cubicBezTo>
                    <a:pt x="1918" y="6771"/>
                    <a:pt x="2213" y="6651"/>
                    <a:pt x="2430" y="6414"/>
                  </a:cubicBezTo>
                  <a:cubicBezTo>
                    <a:pt x="3061" y="5699"/>
                    <a:pt x="2096" y="4378"/>
                    <a:pt x="2430" y="2925"/>
                  </a:cubicBezTo>
                  <a:cubicBezTo>
                    <a:pt x="2876" y="981"/>
                    <a:pt x="2519" y="1"/>
                    <a:pt x="19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g358fe18d560_3_500"/>
            <p:cNvSpPr/>
            <p:nvPr/>
          </p:nvSpPr>
          <p:spPr>
            <a:xfrm>
              <a:off x="4332875" y="729438"/>
              <a:ext cx="523900" cy="373575"/>
            </a:xfrm>
            <a:custGeom>
              <a:avLst/>
              <a:gdLst/>
              <a:ahLst/>
              <a:cxnLst/>
              <a:rect l="l" t="t" r="r" b="b"/>
              <a:pathLst>
                <a:path w="20956" h="14943" extrusionOk="0">
                  <a:moveTo>
                    <a:pt x="10478" y="1"/>
                  </a:moveTo>
                  <a:cubicBezTo>
                    <a:pt x="10478" y="1"/>
                    <a:pt x="0" y="14943"/>
                    <a:pt x="10478" y="14943"/>
                  </a:cubicBezTo>
                  <a:cubicBezTo>
                    <a:pt x="20955" y="14943"/>
                    <a:pt x="10478" y="1"/>
                    <a:pt x="1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g358fe18d560_3_500"/>
            <p:cNvSpPr/>
            <p:nvPr/>
          </p:nvSpPr>
          <p:spPr>
            <a:xfrm>
              <a:off x="4428425" y="809213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56" y="0"/>
                  </a:moveTo>
                  <a:cubicBezTo>
                    <a:pt x="6656" y="0"/>
                    <a:pt x="0" y="9502"/>
                    <a:pt x="6656" y="9502"/>
                  </a:cubicBezTo>
                  <a:cubicBezTo>
                    <a:pt x="13323" y="9502"/>
                    <a:pt x="6656" y="0"/>
                    <a:pt x="6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g358fe18d560_3_500"/>
            <p:cNvSpPr/>
            <p:nvPr/>
          </p:nvSpPr>
          <p:spPr>
            <a:xfrm>
              <a:off x="4500450" y="886438"/>
              <a:ext cx="76525" cy="169350"/>
            </a:xfrm>
            <a:custGeom>
              <a:avLst/>
              <a:gdLst/>
              <a:ahLst/>
              <a:cxnLst/>
              <a:rect l="l" t="t" r="r" b="b"/>
              <a:pathLst>
                <a:path w="3061" h="6774" extrusionOk="0">
                  <a:moveTo>
                    <a:pt x="1921" y="0"/>
                  </a:moveTo>
                  <a:cubicBezTo>
                    <a:pt x="1674" y="0"/>
                    <a:pt x="1385" y="169"/>
                    <a:pt x="1096" y="507"/>
                  </a:cubicBezTo>
                  <a:cubicBezTo>
                    <a:pt x="477" y="1233"/>
                    <a:pt x="1" y="3912"/>
                    <a:pt x="227" y="5353"/>
                  </a:cubicBezTo>
                  <a:cubicBezTo>
                    <a:pt x="384" y="6312"/>
                    <a:pt x="1014" y="6773"/>
                    <a:pt x="1609" y="6773"/>
                  </a:cubicBezTo>
                  <a:cubicBezTo>
                    <a:pt x="1914" y="6773"/>
                    <a:pt x="2211" y="6651"/>
                    <a:pt x="2429" y="6413"/>
                  </a:cubicBezTo>
                  <a:cubicBezTo>
                    <a:pt x="3060" y="5698"/>
                    <a:pt x="2096" y="4377"/>
                    <a:pt x="2429" y="2936"/>
                  </a:cubicBezTo>
                  <a:cubicBezTo>
                    <a:pt x="2876" y="983"/>
                    <a:pt x="2518" y="0"/>
                    <a:pt x="19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g358fe18d560_3_500"/>
            <p:cNvSpPr/>
            <p:nvPr/>
          </p:nvSpPr>
          <p:spPr>
            <a:xfrm>
              <a:off x="4069450" y="1093763"/>
              <a:ext cx="523900" cy="373600"/>
            </a:xfrm>
            <a:custGeom>
              <a:avLst/>
              <a:gdLst/>
              <a:ahLst/>
              <a:cxnLst/>
              <a:rect l="l" t="t" r="r" b="b"/>
              <a:pathLst>
                <a:path w="20956" h="14944" extrusionOk="0">
                  <a:moveTo>
                    <a:pt x="10478" y="1"/>
                  </a:moveTo>
                  <a:cubicBezTo>
                    <a:pt x="10478" y="1"/>
                    <a:pt x="0" y="14943"/>
                    <a:pt x="10478" y="14943"/>
                  </a:cubicBezTo>
                  <a:cubicBezTo>
                    <a:pt x="20955" y="14943"/>
                    <a:pt x="10478" y="1"/>
                    <a:pt x="1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g358fe18d560_3_500"/>
            <p:cNvSpPr/>
            <p:nvPr/>
          </p:nvSpPr>
          <p:spPr>
            <a:xfrm>
              <a:off x="4165000" y="1173238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56" y="1"/>
                  </a:moveTo>
                  <a:cubicBezTo>
                    <a:pt x="6656" y="1"/>
                    <a:pt x="0" y="9502"/>
                    <a:pt x="6656" y="9502"/>
                  </a:cubicBezTo>
                  <a:cubicBezTo>
                    <a:pt x="13323" y="9502"/>
                    <a:pt x="6656" y="1"/>
                    <a:pt x="66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g358fe18d560_3_500"/>
            <p:cNvSpPr/>
            <p:nvPr/>
          </p:nvSpPr>
          <p:spPr>
            <a:xfrm>
              <a:off x="4237025" y="1250463"/>
              <a:ext cx="76525" cy="169500"/>
            </a:xfrm>
            <a:custGeom>
              <a:avLst/>
              <a:gdLst/>
              <a:ahLst/>
              <a:cxnLst/>
              <a:rect l="l" t="t" r="r" b="b"/>
              <a:pathLst>
                <a:path w="3061" h="6780" extrusionOk="0">
                  <a:moveTo>
                    <a:pt x="1921" y="0"/>
                  </a:moveTo>
                  <a:cubicBezTo>
                    <a:pt x="1674" y="0"/>
                    <a:pt x="1385" y="169"/>
                    <a:pt x="1096" y="507"/>
                  </a:cubicBezTo>
                  <a:cubicBezTo>
                    <a:pt x="477" y="1234"/>
                    <a:pt x="0" y="3913"/>
                    <a:pt x="227" y="5365"/>
                  </a:cubicBezTo>
                  <a:cubicBezTo>
                    <a:pt x="384" y="6316"/>
                    <a:pt x="1013" y="6779"/>
                    <a:pt x="1607" y="6779"/>
                  </a:cubicBezTo>
                  <a:cubicBezTo>
                    <a:pt x="1913" y="6779"/>
                    <a:pt x="2211" y="6656"/>
                    <a:pt x="2429" y="6413"/>
                  </a:cubicBezTo>
                  <a:cubicBezTo>
                    <a:pt x="3060" y="5710"/>
                    <a:pt x="2096" y="4377"/>
                    <a:pt x="2429" y="2936"/>
                  </a:cubicBezTo>
                  <a:cubicBezTo>
                    <a:pt x="2876" y="983"/>
                    <a:pt x="2518" y="0"/>
                    <a:pt x="19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g358fe18d560_3_500"/>
            <p:cNvSpPr/>
            <p:nvPr/>
          </p:nvSpPr>
          <p:spPr>
            <a:xfrm>
              <a:off x="4406975" y="1291113"/>
              <a:ext cx="523625" cy="373300"/>
            </a:xfrm>
            <a:custGeom>
              <a:avLst/>
              <a:gdLst/>
              <a:ahLst/>
              <a:cxnLst/>
              <a:rect l="l" t="t" r="r" b="b"/>
              <a:pathLst>
                <a:path w="20945" h="14932" extrusionOk="0">
                  <a:moveTo>
                    <a:pt x="10478" y="1"/>
                  </a:moveTo>
                  <a:cubicBezTo>
                    <a:pt x="10478" y="1"/>
                    <a:pt x="1" y="14931"/>
                    <a:pt x="10478" y="14931"/>
                  </a:cubicBezTo>
                  <a:cubicBezTo>
                    <a:pt x="20944" y="14931"/>
                    <a:pt x="10478" y="1"/>
                    <a:pt x="1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g358fe18d560_3_500"/>
            <p:cNvSpPr/>
            <p:nvPr/>
          </p:nvSpPr>
          <p:spPr>
            <a:xfrm>
              <a:off x="4502225" y="1370588"/>
              <a:ext cx="333125" cy="237550"/>
            </a:xfrm>
            <a:custGeom>
              <a:avLst/>
              <a:gdLst/>
              <a:ahLst/>
              <a:cxnLst/>
              <a:rect l="l" t="t" r="r" b="b"/>
              <a:pathLst>
                <a:path w="13325" h="9502" extrusionOk="0">
                  <a:moveTo>
                    <a:pt x="6668" y="1"/>
                  </a:moveTo>
                  <a:cubicBezTo>
                    <a:pt x="6668" y="1"/>
                    <a:pt x="1" y="9502"/>
                    <a:pt x="6668" y="9502"/>
                  </a:cubicBezTo>
                  <a:cubicBezTo>
                    <a:pt x="13324" y="9502"/>
                    <a:pt x="6668" y="1"/>
                    <a:pt x="6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g358fe18d560_3_500"/>
            <p:cNvSpPr/>
            <p:nvPr/>
          </p:nvSpPr>
          <p:spPr>
            <a:xfrm>
              <a:off x="4574575" y="1447813"/>
              <a:ext cx="76525" cy="169350"/>
            </a:xfrm>
            <a:custGeom>
              <a:avLst/>
              <a:gdLst/>
              <a:ahLst/>
              <a:cxnLst/>
              <a:rect l="l" t="t" r="r" b="b"/>
              <a:pathLst>
                <a:path w="3061" h="6774" extrusionOk="0">
                  <a:moveTo>
                    <a:pt x="1915" y="0"/>
                  </a:moveTo>
                  <a:cubicBezTo>
                    <a:pt x="1669" y="0"/>
                    <a:pt x="1382" y="169"/>
                    <a:pt x="1096" y="507"/>
                  </a:cubicBezTo>
                  <a:cubicBezTo>
                    <a:pt x="476" y="1234"/>
                    <a:pt x="0" y="3912"/>
                    <a:pt x="226" y="5353"/>
                  </a:cubicBezTo>
                  <a:cubicBezTo>
                    <a:pt x="376" y="6312"/>
                    <a:pt x="1008" y="6773"/>
                    <a:pt x="1602" y="6773"/>
                  </a:cubicBezTo>
                  <a:cubicBezTo>
                    <a:pt x="1908" y="6773"/>
                    <a:pt x="2203" y="6651"/>
                    <a:pt x="2417" y="6413"/>
                  </a:cubicBezTo>
                  <a:cubicBezTo>
                    <a:pt x="3060" y="5698"/>
                    <a:pt x="2084" y="4377"/>
                    <a:pt x="2417" y="2936"/>
                  </a:cubicBezTo>
                  <a:cubicBezTo>
                    <a:pt x="2872" y="983"/>
                    <a:pt x="2511" y="0"/>
                    <a:pt x="19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g358fe18d560_3_500"/>
            <p:cNvSpPr/>
            <p:nvPr/>
          </p:nvSpPr>
          <p:spPr>
            <a:xfrm>
              <a:off x="3840250" y="1519413"/>
              <a:ext cx="523600" cy="373600"/>
            </a:xfrm>
            <a:custGeom>
              <a:avLst/>
              <a:gdLst/>
              <a:ahLst/>
              <a:cxnLst/>
              <a:rect l="l" t="t" r="r" b="b"/>
              <a:pathLst>
                <a:path w="20944" h="14944" extrusionOk="0">
                  <a:moveTo>
                    <a:pt x="10466" y="1"/>
                  </a:moveTo>
                  <a:cubicBezTo>
                    <a:pt x="10466" y="1"/>
                    <a:pt x="0" y="14943"/>
                    <a:pt x="10466" y="14943"/>
                  </a:cubicBezTo>
                  <a:cubicBezTo>
                    <a:pt x="20944" y="14943"/>
                    <a:pt x="10466" y="1"/>
                    <a:pt x="104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g358fe18d560_3_500"/>
            <p:cNvSpPr/>
            <p:nvPr/>
          </p:nvSpPr>
          <p:spPr>
            <a:xfrm>
              <a:off x="3935500" y="1599188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56" y="1"/>
                  </a:moveTo>
                  <a:cubicBezTo>
                    <a:pt x="6656" y="1"/>
                    <a:pt x="0" y="9502"/>
                    <a:pt x="6656" y="9502"/>
                  </a:cubicBezTo>
                  <a:cubicBezTo>
                    <a:pt x="13324" y="9502"/>
                    <a:pt x="6656" y="1"/>
                    <a:pt x="66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g358fe18d560_3_500"/>
            <p:cNvSpPr/>
            <p:nvPr/>
          </p:nvSpPr>
          <p:spPr>
            <a:xfrm>
              <a:off x="4007525" y="1676388"/>
              <a:ext cx="76525" cy="169300"/>
            </a:xfrm>
            <a:custGeom>
              <a:avLst/>
              <a:gdLst/>
              <a:ahLst/>
              <a:cxnLst/>
              <a:rect l="l" t="t" r="r" b="b"/>
              <a:pathLst>
                <a:path w="3061" h="6772" extrusionOk="0">
                  <a:moveTo>
                    <a:pt x="1926" y="1"/>
                  </a:moveTo>
                  <a:cubicBezTo>
                    <a:pt x="1681" y="1"/>
                    <a:pt x="1394" y="170"/>
                    <a:pt x="1108" y="508"/>
                  </a:cubicBezTo>
                  <a:cubicBezTo>
                    <a:pt x="477" y="1235"/>
                    <a:pt x="1" y="3913"/>
                    <a:pt x="239" y="5354"/>
                  </a:cubicBezTo>
                  <a:cubicBezTo>
                    <a:pt x="389" y="6308"/>
                    <a:pt x="1024" y="6771"/>
                    <a:pt x="1620" y="6771"/>
                  </a:cubicBezTo>
                  <a:cubicBezTo>
                    <a:pt x="1923" y="6771"/>
                    <a:pt x="2217" y="6651"/>
                    <a:pt x="2430" y="6414"/>
                  </a:cubicBezTo>
                  <a:cubicBezTo>
                    <a:pt x="3061" y="5699"/>
                    <a:pt x="2096" y="4378"/>
                    <a:pt x="2430" y="2925"/>
                  </a:cubicBezTo>
                  <a:cubicBezTo>
                    <a:pt x="2876" y="981"/>
                    <a:pt x="2519" y="1"/>
                    <a:pt x="19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2" name="Google Shape;722;g358fe18d560_3_500"/>
          <p:cNvGrpSpPr/>
          <p:nvPr/>
        </p:nvGrpSpPr>
        <p:grpSpPr>
          <a:xfrm>
            <a:off x="247679" y="7418684"/>
            <a:ext cx="1178752" cy="2039260"/>
            <a:chOff x="3840250" y="590138"/>
            <a:chExt cx="753100" cy="1302875"/>
          </a:xfrm>
        </p:grpSpPr>
        <p:sp>
          <p:nvSpPr>
            <p:cNvPr id="723" name="Google Shape;723;g358fe18d560_3_500"/>
            <p:cNvSpPr/>
            <p:nvPr/>
          </p:nvSpPr>
          <p:spPr>
            <a:xfrm>
              <a:off x="3868225" y="590138"/>
              <a:ext cx="523900" cy="373575"/>
            </a:xfrm>
            <a:custGeom>
              <a:avLst/>
              <a:gdLst/>
              <a:ahLst/>
              <a:cxnLst/>
              <a:rect l="l" t="t" r="r" b="b"/>
              <a:pathLst>
                <a:path w="20956" h="14943" extrusionOk="0">
                  <a:moveTo>
                    <a:pt x="10478" y="1"/>
                  </a:moveTo>
                  <a:cubicBezTo>
                    <a:pt x="10478" y="1"/>
                    <a:pt x="1" y="14943"/>
                    <a:pt x="10478" y="14943"/>
                  </a:cubicBezTo>
                  <a:cubicBezTo>
                    <a:pt x="20956" y="14943"/>
                    <a:pt x="10478" y="1"/>
                    <a:pt x="1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g358fe18d560_3_500"/>
            <p:cNvSpPr/>
            <p:nvPr/>
          </p:nvSpPr>
          <p:spPr>
            <a:xfrm>
              <a:off x="3963475" y="669913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68" y="0"/>
                  </a:moveTo>
                  <a:cubicBezTo>
                    <a:pt x="6668" y="0"/>
                    <a:pt x="1" y="9502"/>
                    <a:pt x="6668" y="9502"/>
                  </a:cubicBezTo>
                  <a:cubicBezTo>
                    <a:pt x="13324" y="9502"/>
                    <a:pt x="6668" y="0"/>
                    <a:pt x="6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g358fe18d560_3_500"/>
            <p:cNvSpPr/>
            <p:nvPr/>
          </p:nvSpPr>
          <p:spPr>
            <a:xfrm>
              <a:off x="4035800" y="747113"/>
              <a:ext cx="76525" cy="169300"/>
            </a:xfrm>
            <a:custGeom>
              <a:avLst/>
              <a:gdLst/>
              <a:ahLst/>
              <a:cxnLst/>
              <a:rect l="l" t="t" r="r" b="b"/>
              <a:pathLst>
                <a:path w="3061" h="6772" extrusionOk="0">
                  <a:moveTo>
                    <a:pt x="1922" y="1"/>
                  </a:moveTo>
                  <a:cubicBezTo>
                    <a:pt x="1675" y="1"/>
                    <a:pt x="1386" y="169"/>
                    <a:pt x="1096" y="508"/>
                  </a:cubicBezTo>
                  <a:cubicBezTo>
                    <a:pt x="477" y="1234"/>
                    <a:pt x="1" y="3913"/>
                    <a:pt x="227" y="5354"/>
                  </a:cubicBezTo>
                  <a:cubicBezTo>
                    <a:pt x="385" y="6308"/>
                    <a:pt x="1018" y="6771"/>
                    <a:pt x="1614" y="6771"/>
                  </a:cubicBezTo>
                  <a:cubicBezTo>
                    <a:pt x="1918" y="6771"/>
                    <a:pt x="2213" y="6651"/>
                    <a:pt x="2430" y="6414"/>
                  </a:cubicBezTo>
                  <a:cubicBezTo>
                    <a:pt x="3061" y="5699"/>
                    <a:pt x="2096" y="4378"/>
                    <a:pt x="2430" y="2925"/>
                  </a:cubicBezTo>
                  <a:cubicBezTo>
                    <a:pt x="2876" y="981"/>
                    <a:pt x="2519" y="1"/>
                    <a:pt x="19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g358fe18d560_3_500"/>
            <p:cNvSpPr/>
            <p:nvPr/>
          </p:nvSpPr>
          <p:spPr>
            <a:xfrm>
              <a:off x="4069450" y="1093763"/>
              <a:ext cx="523900" cy="373600"/>
            </a:xfrm>
            <a:custGeom>
              <a:avLst/>
              <a:gdLst/>
              <a:ahLst/>
              <a:cxnLst/>
              <a:rect l="l" t="t" r="r" b="b"/>
              <a:pathLst>
                <a:path w="20956" h="14944" extrusionOk="0">
                  <a:moveTo>
                    <a:pt x="10478" y="1"/>
                  </a:moveTo>
                  <a:cubicBezTo>
                    <a:pt x="10478" y="1"/>
                    <a:pt x="0" y="14943"/>
                    <a:pt x="10478" y="14943"/>
                  </a:cubicBezTo>
                  <a:cubicBezTo>
                    <a:pt x="20955" y="14943"/>
                    <a:pt x="10478" y="1"/>
                    <a:pt x="1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g358fe18d560_3_500"/>
            <p:cNvSpPr/>
            <p:nvPr/>
          </p:nvSpPr>
          <p:spPr>
            <a:xfrm>
              <a:off x="4165000" y="1173238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56" y="1"/>
                  </a:moveTo>
                  <a:cubicBezTo>
                    <a:pt x="6656" y="1"/>
                    <a:pt x="0" y="9502"/>
                    <a:pt x="6656" y="9502"/>
                  </a:cubicBezTo>
                  <a:cubicBezTo>
                    <a:pt x="13323" y="9502"/>
                    <a:pt x="6656" y="1"/>
                    <a:pt x="66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358fe18d560_3_500"/>
            <p:cNvSpPr/>
            <p:nvPr/>
          </p:nvSpPr>
          <p:spPr>
            <a:xfrm>
              <a:off x="4237025" y="1250463"/>
              <a:ext cx="76525" cy="169500"/>
            </a:xfrm>
            <a:custGeom>
              <a:avLst/>
              <a:gdLst/>
              <a:ahLst/>
              <a:cxnLst/>
              <a:rect l="l" t="t" r="r" b="b"/>
              <a:pathLst>
                <a:path w="3061" h="6780" extrusionOk="0">
                  <a:moveTo>
                    <a:pt x="1921" y="0"/>
                  </a:moveTo>
                  <a:cubicBezTo>
                    <a:pt x="1674" y="0"/>
                    <a:pt x="1385" y="169"/>
                    <a:pt x="1096" y="507"/>
                  </a:cubicBezTo>
                  <a:cubicBezTo>
                    <a:pt x="477" y="1234"/>
                    <a:pt x="0" y="3913"/>
                    <a:pt x="227" y="5365"/>
                  </a:cubicBezTo>
                  <a:cubicBezTo>
                    <a:pt x="384" y="6316"/>
                    <a:pt x="1013" y="6779"/>
                    <a:pt x="1607" y="6779"/>
                  </a:cubicBezTo>
                  <a:cubicBezTo>
                    <a:pt x="1913" y="6779"/>
                    <a:pt x="2211" y="6656"/>
                    <a:pt x="2429" y="6413"/>
                  </a:cubicBezTo>
                  <a:cubicBezTo>
                    <a:pt x="3060" y="5710"/>
                    <a:pt x="2096" y="4377"/>
                    <a:pt x="2429" y="2936"/>
                  </a:cubicBezTo>
                  <a:cubicBezTo>
                    <a:pt x="2876" y="983"/>
                    <a:pt x="2518" y="0"/>
                    <a:pt x="19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g358fe18d560_3_500"/>
            <p:cNvSpPr/>
            <p:nvPr/>
          </p:nvSpPr>
          <p:spPr>
            <a:xfrm>
              <a:off x="3840250" y="1519413"/>
              <a:ext cx="523600" cy="373600"/>
            </a:xfrm>
            <a:custGeom>
              <a:avLst/>
              <a:gdLst/>
              <a:ahLst/>
              <a:cxnLst/>
              <a:rect l="l" t="t" r="r" b="b"/>
              <a:pathLst>
                <a:path w="20944" h="14944" extrusionOk="0">
                  <a:moveTo>
                    <a:pt x="10466" y="1"/>
                  </a:moveTo>
                  <a:cubicBezTo>
                    <a:pt x="10466" y="1"/>
                    <a:pt x="0" y="14943"/>
                    <a:pt x="10466" y="14943"/>
                  </a:cubicBezTo>
                  <a:cubicBezTo>
                    <a:pt x="20944" y="14943"/>
                    <a:pt x="10466" y="1"/>
                    <a:pt x="104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g358fe18d560_3_500"/>
            <p:cNvSpPr/>
            <p:nvPr/>
          </p:nvSpPr>
          <p:spPr>
            <a:xfrm>
              <a:off x="3935500" y="1599188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56" y="1"/>
                  </a:moveTo>
                  <a:cubicBezTo>
                    <a:pt x="6656" y="1"/>
                    <a:pt x="0" y="9502"/>
                    <a:pt x="6656" y="9502"/>
                  </a:cubicBezTo>
                  <a:cubicBezTo>
                    <a:pt x="13324" y="9502"/>
                    <a:pt x="6656" y="1"/>
                    <a:pt x="66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g358fe18d560_3_500"/>
            <p:cNvSpPr/>
            <p:nvPr/>
          </p:nvSpPr>
          <p:spPr>
            <a:xfrm>
              <a:off x="4007525" y="1676388"/>
              <a:ext cx="76525" cy="169300"/>
            </a:xfrm>
            <a:custGeom>
              <a:avLst/>
              <a:gdLst/>
              <a:ahLst/>
              <a:cxnLst/>
              <a:rect l="l" t="t" r="r" b="b"/>
              <a:pathLst>
                <a:path w="3061" h="6772" extrusionOk="0">
                  <a:moveTo>
                    <a:pt x="1926" y="1"/>
                  </a:moveTo>
                  <a:cubicBezTo>
                    <a:pt x="1681" y="1"/>
                    <a:pt x="1394" y="170"/>
                    <a:pt x="1108" y="508"/>
                  </a:cubicBezTo>
                  <a:cubicBezTo>
                    <a:pt x="477" y="1235"/>
                    <a:pt x="1" y="3913"/>
                    <a:pt x="239" y="5354"/>
                  </a:cubicBezTo>
                  <a:cubicBezTo>
                    <a:pt x="389" y="6308"/>
                    <a:pt x="1024" y="6771"/>
                    <a:pt x="1620" y="6771"/>
                  </a:cubicBezTo>
                  <a:cubicBezTo>
                    <a:pt x="1923" y="6771"/>
                    <a:pt x="2217" y="6651"/>
                    <a:pt x="2430" y="6414"/>
                  </a:cubicBezTo>
                  <a:cubicBezTo>
                    <a:pt x="3061" y="5699"/>
                    <a:pt x="2096" y="4378"/>
                    <a:pt x="2430" y="2925"/>
                  </a:cubicBezTo>
                  <a:cubicBezTo>
                    <a:pt x="2876" y="981"/>
                    <a:pt x="2519" y="1"/>
                    <a:pt x="19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2" name="Google Shape;732;g358fe18d560_3_500"/>
          <p:cNvGrpSpPr/>
          <p:nvPr/>
        </p:nvGrpSpPr>
        <p:grpSpPr>
          <a:xfrm>
            <a:off x="15874146" y="8771977"/>
            <a:ext cx="2261417" cy="1553556"/>
            <a:chOff x="7525163" y="181861"/>
            <a:chExt cx="1431458" cy="983387"/>
          </a:xfrm>
        </p:grpSpPr>
        <p:grpSp>
          <p:nvGrpSpPr>
            <p:cNvPr id="733" name="Google Shape;733;g358fe18d560_3_500"/>
            <p:cNvGrpSpPr/>
            <p:nvPr/>
          </p:nvGrpSpPr>
          <p:grpSpPr>
            <a:xfrm>
              <a:off x="7809205" y="181861"/>
              <a:ext cx="1147416" cy="956137"/>
              <a:chOff x="739075" y="1055925"/>
              <a:chExt cx="1238575" cy="1032100"/>
            </a:xfrm>
          </p:grpSpPr>
          <p:sp>
            <p:nvSpPr>
              <p:cNvPr id="734" name="Google Shape;734;g358fe18d560_3_500"/>
              <p:cNvSpPr/>
              <p:nvPr/>
            </p:nvSpPr>
            <p:spPr>
              <a:xfrm>
                <a:off x="962300" y="1140200"/>
                <a:ext cx="838825" cy="819775"/>
              </a:xfrm>
              <a:custGeom>
                <a:avLst/>
                <a:gdLst/>
                <a:ahLst/>
                <a:cxnLst/>
                <a:rect l="l" t="t" r="r" b="b"/>
                <a:pathLst>
                  <a:path w="33553" h="32791" extrusionOk="0">
                    <a:moveTo>
                      <a:pt x="17420" y="0"/>
                    </a:moveTo>
                    <a:cubicBezTo>
                      <a:pt x="11823" y="0"/>
                      <a:pt x="6530" y="2874"/>
                      <a:pt x="3501" y="7726"/>
                    </a:cubicBezTo>
                    <a:cubicBezTo>
                      <a:pt x="1" y="13334"/>
                      <a:pt x="215" y="20501"/>
                      <a:pt x="4049" y="25895"/>
                    </a:cubicBezTo>
                    <a:cubicBezTo>
                      <a:pt x="7165" y="30279"/>
                      <a:pt x="12170" y="32791"/>
                      <a:pt x="17400" y="32791"/>
                    </a:cubicBezTo>
                    <a:cubicBezTo>
                      <a:pt x="18604" y="32791"/>
                      <a:pt x="19820" y="32658"/>
                      <a:pt x="21027" y="32383"/>
                    </a:cubicBezTo>
                    <a:cubicBezTo>
                      <a:pt x="27481" y="30919"/>
                      <a:pt x="32422" y="25728"/>
                      <a:pt x="33553" y="19215"/>
                    </a:cubicBezTo>
                    <a:lnTo>
                      <a:pt x="33553" y="19215"/>
                    </a:lnTo>
                    <a:cubicBezTo>
                      <a:pt x="31409" y="21205"/>
                      <a:pt x="28582" y="22311"/>
                      <a:pt x="25658" y="22311"/>
                    </a:cubicBezTo>
                    <a:cubicBezTo>
                      <a:pt x="25643" y="22311"/>
                      <a:pt x="25627" y="22311"/>
                      <a:pt x="25611" y="22311"/>
                    </a:cubicBezTo>
                    <a:cubicBezTo>
                      <a:pt x="20230" y="22311"/>
                      <a:pt x="15539" y="18656"/>
                      <a:pt x="14217" y="13429"/>
                    </a:cubicBezTo>
                    <a:cubicBezTo>
                      <a:pt x="12907" y="8214"/>
                      <a:pt x="15312" y="2761"/>
                      <a:pt x="20051" y="213"/>
                    </a:cubicBezTo>
                    <a:cubicBezTo>
                      <a:pt x="19172" y="70"/>
                      <a:pt x="18292" y="0"/>
                      <a:pt x="17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g358fe18d560_3_500"/>
              <p:cNvSpPr/>
              <p:nvPr/>
            </p:nvSpPr>
            <p:spPr>
              <a:xfrm>
                <a:off x="924500" y="1391075"/>
                <a:ext cx="876625" cy="569275"/>
              </a:xfrm>
              <a:custGeom>
                <a:avLst/>
                <a:gdLst/>
                <a:ahLst/>
                <a:cxnLst/>
                <a:rect l="l" t="t" r="r" b="b"/>
                <a:pathLst>
                  <a:path w="35065" h="22771" extrusionOk="0">
                    <a:moveTo>
                      <a:pt x="3811" y="0"/>
                    </a:moveTo>
                    <a:cubicBezTo>
                      <a:pt x="1" y="9025"/>
                      <a:pt x="4894" y="19348"/>
                      <a:pt x="14288" y="22098"/>
                    </a:cubicBezTo>
                    <a:cubicBezTo>
                      <a:pt x="15838" y="22554"/>
                      <a:pt x="17397" y="22770"/>
                      <a:pt x="18926" y="22770"/>
                    </a:cubicBezTo>
                    <a:cubicBezTo>
                      <a:pt x="26666" y="22770"/>
                      <a:pt x="33663" y="17233"/>
                      <a:pt x="35065" y="9180"/>
                    </a:cubicBezTo>
                    <a:lnTo>
                      <a:pt x="35065" y="9180"/>
                    </a:lnTo>
                    <a:cubicBezTo>
                      <a:pt x="35064" y="9181"/>
                      <a:pt x="31405" y="16332"/>
                      <a:pt x="21015" y="16332"/>
                    </a:cubicBezTo>
                    <a:cubicBezTo>
                      <a:pt x="19990" y="16332"/>
                      <a:pt x="18900" y="16262"/>
                      <a:pt x="17741" y="16110"/>
                    </a:cubicBezTo>
                    <a:cubicBezTo>
                      <a:pt x="7657" y="14764"/>
                      <a:pt x="4025" y="6847"/>
                      <a:pt x="38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g358fe18d560_3_500"/>
              <p:cNvSpPr/>
              <p:nvPr/>
            </p:nvSpPr>
            <p:spPr>
              <a:xfrm>
                <a:off x="1797825" y="1277075"/>
                <a:ext cx="179825" cy="178925"/>
              </a:xfrm>
              <a:custGeom>
                <a:avLst/>
                <a:gdLst/>
                <a:ahLst/>
                <a:cxnLst/>
                <a:rect l="l" t="t" r="r" b="b"/>
                <a:pathLst>
                  <a:path w="7193" h="7157" extrusionOk="0">
                    <a:moveTo>
                      <a:pt x="3966" y="0"/>
                    </a:moveTo>
                    <a:lnTo>
                      <a:pt x="2430" y="1893"/>
                    </a:lnTo>
                    <a:lnTo>
                      <a:pt x="1" y="2096"/>
                    </a:lnTo>
                    <a:lnTo>
                      <a:pt x="1334" y="4144"/>
                    </a:lnTo>
                    <a:lnTo>
                      <a:pt x="775" y="6513"/>
                    </a:lnTo>
                    <a:lnTo>
                      <a:pt x="3132" y="5882"/>
                    </a:lnTo>
                    <a:lnTo>
                      <a:pt x="5216" y="7156"/>
                    </a:lnTo>
                    <a:lnTo>
                      <a:pt x="5347" y="4715"/>
                    </a:lnTo>
                    <a:lnTo>
                      <a:pt x="7192" y="3132"/>
                    </a:lnTo>
                    <a:lnTo>
                      <a:pt x="4918" y="2251"/>
                    </a:lnTo>
                    <a:lnTo>
                      <a:pt x="396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g358fe18d560_3_500"/>
              <p:cNvSpPr/>
              <p:nvPr/>
            </p:nvSpPr>
            <p:spPr>
              <a:xfrm>
                <a:off x="1832950" y="1311300"/>
                <a:ext cx="107475" cy="106875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4275" extrusionOk="0">
                    <a:moveTo>
                      <a:pt x="2370" y="1"/>
                    </a:moveTo>
                    <a:lnTo>
                      <a:pt x="1453" y="1132"/>
                    </a:lnTo>
                    <a:lnTo>
                      <a:pt x="1" y="1263"/>
                    </a:lnTo>
                    <a:lnTo>
                      <a:pt x="787" y="2477"/>
                    </a:lnTo>
                    <a:lnTo>
                      <a:pt x="453" y="3906"/>
                    </a:lnTo>
                    <a:lnTo>
                      <a:pt x="1858" y="3525"/>
                    </a:lnTo>
                    <a:lnTo>
                      <a:pt x="3108" y="4275"/>
                    </a:lnTo>
                    <a:lnTo>
                      <a:pt x="3192" y="2822"/>
                    </a:lnTo>
                    <a:lnTo>
                      <a:pt x="4299" y="1870"/>
                    </a:lnTo>
                    <a:lnTo>
                      <a:pt x="2930" y="1346"/>
                    </a:lnTo>
                    <a:lnTo>
                      <a:pt x="237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g358fe18d560_3_500"/>
              <p:cNvSpPr/>
              <p:nvPr/>
            </p:nvSpPr>
            <p:spPr>
              <a:xfrm>
                <a:off x="1708525" y="1909300"/>
                <a:ext cx="179825" cy="178600"/>
              </a:xfrm>
              <a:custGeom>
                <a:avLst/>
                <a:gdLst/>
                <a:ahLst/>
                <a:cxnLst/>
                <a:rect l="l" t="t" r="r" b="b"/>
                <a:pathLst>
                  <a:path w="7193" h="7144" extrusionOk="0">
                    <a:moveTo>
                      <a:pt x="1977" y="0"/>
                    </a:moveTo>
                    <a:lnTo>
                      <a:pt x="1846" y="2429"/>
                    </a:lnTo>
                    <a:lnTo>
                      <a:pt x="1" y="4025"/>
                    </a:lnTo>
                    <a:lnTo>
                      <a:pt x="2275" y="4894"/>
                    </a:lnTo>
                    <a:lnTo>
                      <a:pt x="3216" y="7144"/>
                    </a:lnTo>
                    <a:lnTo>
                      <a:pt x="4763" y="5251"/>
                    </a:lnTo>
                    <a:lnTo>
                      <a:pt x="7192" y="5048"/>
                    </a:lnTo>
                    <a:lnTo>
                      <a:pt x="5859" y="3013"/>
                    </a:lnTo>
                    <a:lnTo>
                      <a:pt x="6418" y="631"/>
                    </a:lnTo>
                    <a:lnTo>
                      <a:pt x="6418" y="631"/>
                    </a:lnTo>
                    <a:lnTo>
                      <a:pt x="4061" y="1262"/>
                    </a:lnTo>
                    <a:lnTo>
                      <a:pt x="197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g358fe18d560_3_500"/>
              <p:cNvSpPr/>
              <p:nvPr/>
            </p:nvSpPr>
            <p:spPr>
              <a:xfrm>
                <a:off x="1744550" y="1939950"/>
                <a:ext cx="107475" cy="106875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4275" extrusionOk="0">
                    <a:moveTo>
                      <a:pt x="1191" y="1"/>
                    </a:moveTo>
                    <a:lnTo>
                      <a:pt x="1108" y="1453"/>
                    </a:lnTo>
                    <a:lnTo>
                      <a:pt x="1" y="2406"/>
                    </a:lnTo>
                    <a:lnTo>
                      <a:pt x="1370" y="2929"/>
                    </a:lnTo>
                    <a:lnTo>
                      <a:pt x="1929" y="4275"/>
                    </a:lnTo>
                    <a:lnTo>
                      <a:pt x="2846" y="3144"/>
                    </a:lnTo>
                    <a:lnTo>
                      <a:pt x="4299" y="3025"/>
                    </a:lnTo>
                    <a:lnTo>
                      <a:pt x="3513" y="1798"/>
                    </a:lnTo>
                    <a:lnTo>
                      <a:pt x="3846" y="382"/>
                    </a:lnTo>
                    <a:lnTo>
                      <a:pt x="2441" y="751"/>
                    </a:lnTo>
                    <a:lnTo>
                      <a:pt x="119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g358fe18d560_3_500"/>
              <p:cNvSpPr/>
              <p:nvPr/>
            </p:nvSpPr>
            <p:spPr>
              <a:xfrm>
                <a:off x="739075" y="1248500"/>
                <a:ext cx="179800" cy="178325"/>
              </a:xfrm>
              <a:custGeom>
                <a:avLst/>
                <a:gdLst/>
                <a:ahLst/>
                <a:cxnLst/>
                <a:rect l="l" t="t" r="r" b="b"/>
                <a:pathLst>
                  <a:path w="7192" h="7133" extrusionOk="0">
                    <a:moveTo>
                      <a:pt x="3263" y="0"/>
                    </a:moveTo>
                    <a:lnTo>
                      <a:pt x="2286" y="2227"/>
                    </a:lnTo>
                    <a:lnTo>
                      <a:pt x="0" y="3072"/>
                    </a:lnTo>
                    <a:lnTo>
                      <a:pt x="1822" y="4691"/>
                    </a:lnTo>
                    <a:lnTo>
                      <a:pt x="1917" y="7132"/>
                    </a:lnTo>
                    <a:lnTo>
                      <a:pt x="4025" y="5894"/>
                    </a:lnTo>
                    <a:lnTo>
                      <a:pt x="6370" y="6549"/>
                    </a:lnTo>
                    <a:lnTo>
                      <a:pt x="5846" y="4168"/>
                    </a:lnTo>
                    <a:lnTo>
                      <a:pt x="7192" y="2144"/>
                    </a:lnTo>
                    <a:lnTo>
                      <a:pt x="4775" y="1905"/>
                    </a:lnTo>
                    <a:lnTo>
                      <a:pt x="32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g358fe18d560_3_500"/>
              <p:cNvSpPr/>
              <p:nvPr/>
            </p:nvSpPr>
            <p:spPr>
              <a:xfrm>
                <a:off x="776275" y="1282725"/>
                <a:ext cx="107475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4264" extrusionOk="0">
                    <a:moveTo>
                      <a:pt x="1953" y="1"/>
                    </a:moveTo>
                    <a:lnTo>
                      <a:pt x="1370" y="1334"/>
                    </a:lnTo>
                    <a:lnTo>
                      <a:pt x="1" y="1846"/>
                    </a:lnTo>
                    <a:lnTo>
                      <a:pt x="1084" y="2810"/>
                    </a:lnTo>
                    <a:lnTo>
                      <a:pt x="1144" y="4263"/>
                    </a:lnTo>
                    <a:lnTo>
                      <a:pt x="2406" y="3525"/>
                    </a:lnTo>
                    <a:lnTo>
                      <a:pt x="3811" y="3930"/>
                    </a:lnTo>
                    <a:lnTo>
                      <a:pt x="3489" y="2501"/>
                    </a:lnTo>
                    <a:lnTo>
                      <a:pt x="4299" y="1286"/>
                    </a:lnTo>
                    <a:lnTo>
                      <a:pt x="2858" y="1144"/>
                    </a:lnTo>
                    <a:lnTo>
                      <a:pt x="19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g358fe18d560_3_500"/>
              <p:cNvSpPr/>
              <p:nvPr/>
            </p:nvSpPr>
            <p:spPr>
              <a:xfrm>
                <a:off x="1669250" y="1185700"/>
                <a:ext cx="42575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58" extrusionOk="0">
                    <a:moveTo>
                      <a:pt x="977" y="0"/>
                    </a:moveTo>
                    <a:cubicBezTo>
                      <a:pt x="322" y="0"/>
                      <a:pt x="0" y="786"/>
                      <a:pt x="453" y="1238"/>
                    </a:cubicBezTo>
                    <a:cubicBezTo>
                      <a:pt x="604" y="1390"/>
                      <a:pt x="790" y="1458"/>
                      <a:pt x="971" y="1458"/>
                    </a:cubicBezTo>
                    <a:cubicBezTo>
                      <a:pt x="1346" y="1458"/>
                      <a:pt x="1703" y="1168"/>
                      <a:pt x="1703" y="726"/>
                    </a:cubicBezTo>
                    <a:cubicBezTo>
                      <a:pt x="1703" y="322"/>
                      <a:pt x="1381" y="0"/>
                      <a:pt x="9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g358fe18d560_3_500"/>
              <p:cNvSpPr/>
              <p:nvPr/>
            </p:nvSpPr>
            <p:spPr>
              <a:xfrm>
                <a:off x="1131375" y="2051575"/>
                <a:ext cx="4290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458" extrusionOk="0">
                    <a:moveTo>
                      <a:pt x="977" y="0"/>
                    </a:moveTo>
                    <a:cubicBezTo>
                      <a:pt x="334" y="0"/>
                      <a:pt x="1" y="786"/>
                      <a:pt x="465" y="1239"/>
                    </a:cubicBezTo>
                    <a:cubicBezTo>
                      <a:pt x="616" y="1390"/>
                      <a:pt x="802" y="1458"/>
                      <a:pt x="983" y="1458"/>
                    </a:cubicBezTo>
                    <a:cubicBezTo>
                      <a:pt x="1358" y="1458"/>
                      <a:pt x="1715" y="1168"/>
                      <a:pt x="1715" y="727"/>
                    </a:cubicBezTo>
                    <a:cubicBezTo>
                      <a:pt x="1715" y="322"/>
                      <a:pt x="1382" y="0"/>
                      <a:pt x="9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g358fe18d560_3_500"/>
              <p:cNvSpPr/>
              <p:nvPr/>
            </p:nvSpPr>
            <p:spPr>
              <a:xfrm>
                <a:off x="1915700" y="1744400"/>
                <a:ext cx="4290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458" extrusionOk="0">
                    <a:moveTo>
                      <a:pt x="989" y="0"/>
                    </a:moveTo>
                    <a:cubicBezTo>
                      <a:pt x="334" y="0"/>
                      <a:pt x="1" y="786"/>
                      <a:pt x="465" y="1238"/>
                    </a:cubicBezTo>
                    <a:cubicBezTo>
                      <a:pt x="616" y="1390"/>
                      <a:pt x="802" y="1458"/>
                      <a:pt x="983" y="1458"/>
                    </a:cubicBezTo>
                    <a:cubicBezTo>
                      <a:pt x="1358" y="1458"/>
                      <a:pt x="1715" y="1168"/>
                      <a:pt x="1715" y="726"/>
                    </a:cubicBezTo>
                    <a:cubicBezTo>
                      <a:pt x="1715" y="322"/>
                      <a:pt x="1382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g358fe18d560_3_500"/>
              <p:cNvSpPr/>
              <p:nvPr/>
            </p:nvSpPr>
            <p:spPr>
              <a:xfrm>
                <a:off x="811700" y="1614025"/>
                <a:ext cx="36625" cy="3632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453" extrusionOk="0">
                    <a:moveTo>
                      <a:pt x="739" y="0"/>
                    </a:moveTo>
                    <a:cubicBezTo>
                      <a:pt x="334" y="0"/>
                      <a:pt x="0" y="322"/>
                      <a:pt x="0" y="727"/>
                    </a:cubicBezTo>
                    <a:cubicBezTo>
                      <a:pt x="0" y="1131"/>
                      <a:pt x="334" y="1453"/>
                      <a:pt x="739" y="1453"/>
                    </a:cubicBezTo>
                    <a:cubicBezTo>
                      <a:pt x="1131" y="1453"/>
                      <a:pt x="1465" y="1131"/>
                      <a:pt x="1465" y="727"/>
                    </a:cubicBezTo>
                    <a:cubicBezTo>
                      <a:pt x="1465" y="322"/>
                      <a:pt x="1131" y="0"/>
                      <a:pt x="7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g358fe18d560_3_500"/>
              <p:cNvSpPr/>
              <p:nvPr/>
            </p:nvSpPr>
            <p:spPr>
              <a:xfrm>
                <a:off x="1119475" y="1055925"/>
                <a:ext cx="36325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465" extrusionOk="0">
                    <a:moveTo>
                      <a:pt x="727" y="0"/>
                    </a:moveTo>
                    <a:cubicBezTo>
                      <a:pt x="322" y="0"/>
                      <a:pt x="0" y="333"/>
                      <a:pt x="0" y="726"/>
                    </a:cubicBezTo>
                    <a:cubicBezTo>
                      <a:pt x="0" y="1131"/>
                      <a:pt x="322" y="1465"/>
                      <a:pt x="727" y="1465"/>
                    </a:cubicBezTo>
                    <a:cubicBezTo>
                      <a:pt x="1132" y="1465"/>
                      <a:pt x="1453" y="1131"/>
                      <a:pt x="1453" y="726"/>
                    </a:cubicBezTo>
                    <a:cubicBezTo>
                      <a:pt x="1453" y="333"/>
                      <a:pt x="1132" y="0"/>
                      <a:pt x="7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7" name="Google Shape;747;g358fe18d560_3_500"/>
            <p:cNvGrpSpPr/>
            <p:nvPr/>
          </p:nvGrpSpPr>
          <p:grpSpPr>
            <a:xfrm>
              <a:off x="7525163" y="658094"/>
              <a:ext cx="1117171" cy="507154"/>
              <a:chOff x="754950" y="1019600"/>
              <a:chExt cx="1446925" cy="656850"/>
            </a:xfrm>
          </p:grpSpPr>
          <p:sp>
            <p:nvSpPr>
              <p:cNvPr id="748" name="Google Shape;748;g358fe18d560_3_500"/>
              <p:cNvSpPr/>
              <p:nvPr/>
            </p:nvSpPr>
            <p:spPr>
              <a:xfrm>
                <a:off x="754950" y="1019600"/>
                <a:ext cx="1446925" cy="656850"/>
              </a:xfrm>
              <a:custGeom>
                <a:avLst/>
                <a:gdLst/>
                <a:ahLst/>
                <a:cxnLst/>
                <a:rect l="l" t="t" r="r" b="b"/>
                <a:pathLst>
                  <a:path w="57877" h="26274" extrusionOk="0">
                    <a:moveTo>
                      <a:pt x="27032" y="1"/>
                    </a:moveTo>
                    <a:cubicBezTo>
                      <a:pt x="26310" y="1"/>
                      <a:pt x="25577" y="57"/>
                      <a:pt x="24837" y="176"/>
                    </a:cubicBezTo>
                    <a:cubicBezTo>
                      <a:pt x="16859" y="1438"/>
                      <a:pt x="13478" y="9070"/>
                      <a:pt x="13478" y="9070"/>
                    </a:cubicBezTo>
                    <a:cubicBezTo>
                      <a:pt x="13478" y="9070"/>
                      <a:pt x="13105" y="9014"/>
                      <a:pt x="12502" y="9014"/>
                    </a:cubicBezTo>
                    <a:cubicBezTo>
                      <a:pt x="10964" y="9014"/>
                      <a:pt x="7930" y="9376"/>
                      <a:pt x="5775" y="11951"/>
                    </a:cubicBezTo>
                    <a:cubicBezTo>
                      <a:pt x="2774" y="15535"/>
                      <a:pt x="4620" y="20619"/>
                      <a:pt x="4620" y="20619"/>
                    </a:cubicBezTo>
                    <a:cubicBezTo>
                      <a:pt x="0" y="21535"/>
                      <a:pt x="917" y="26274"/>
                      <a:pt x="917" y="26274"/>
                    </a:cubicBezTo>
                    <a:lnTo>
                      <a:pt x="57757" y="26274"/>
                    </a:lnTo>
                    <a:cubicBezTo>
                      <a:pt x="57876" y="18416"/>
                      <a:pt x="50364" y="18190"/>
                      <a:pt x="50364" y="18190"/>
                    </a:cubicBezTo>
                    <a:cubicBezTo>
                      <a:pt x="50364" y="18190"/>
                      <a:pt x="50364" y="13796"/>
                      <a:pt x="47589" y="12070"/>
                    </a:cubicBezTo>
                    <a:cubicBezTo>
                      <a:pt x="46324" y="11277"/>
                      <a:pt x="44890" y="11061"/>
                      <a:pt x="43704" y="11061"/>
                    </a:cubicBezTo>
                    <a:cubicBezTo>
                      <a:pt x="42291" y="11061"/>
                      <a:pt x="41232" y="11367"/>
                      <a:pt x="41232" y="11367"/>
                    </a:cubicBezTo>
                    <a:cubicBezTo>
                      <a:pt x="40087" y="5395"/>
                      <a:pt x="34083" y="1"/>
                      <a:pt x="270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g358fe18d560_3_500"/>
              <p:cNvSpPr/>
              <p:nvPr/>
            </p:nvSpPr>
            <p:spPr>
              <a:xfrm>
                <a:off x="861800" y="1157450"/>
                <a:ext cx="1229950" cy="519000"/>
              </a:xfrm>
              <a:custGeom>
                <a:avLst/>
                <a:gdLst/>
                <a:ahLst/>
                <a:cxnLst/>
                <a:rect l="l" t="t" r="r" b="b"/>
                <a:pathLst>
                  <a:path w="49198" h="20760" extrusionOk="0">
                    <a:moveTo>
                      <a:pt x="21789" y="1"/>
                    </a:moveTo>
                    <a:cubicBezTo>
                      <a:pt x="21352" y="1"/>
                      <a:pt x="20903" y="26"/>
                      <a:pt x="20444" y="79"/>
                    </a:cubicBezTo>
                    <a:cubicBezTo>
                      <a:pt x="13395" y="889"/>
                      <a:pt x="11776" y="7616"/>
                      <a:pt x="11776" y="7616"/>
                    </a:cubicBezTo>
                    <a:cubicBezTo>
                      <a:pt x="11732" y="7615"/>
                      <a:pt x="11689" y="7615"/>
                      <a:pt x="11646" y="7615"/>
                    </a:cubicBezTo>
                    <a:cubicBezTo>
                      <a:pt x="9300" y="7615"/>
                      <a:pt x="7055" y="8563"/>
                      <a:pt x="5430" y="10247"/>
                    </a:cubicBezTo>
                    <a:cubicBezTo>
                      <a:pt x="2656" y="13128"/>
                      <a:pt x="3572" y="16367"/>
                      <a:pt x="3572" y="16367"/>
                    </a:cubicBezTo>
                    <a:cubicBezTo>
                      <a:pt x="1" y="17629"/>
                      <a:pt x="108" y="20760"/>
                      <a:pt x="108" y="20760"/>
                    </a:cubicBezTo>
                    <a:lnTo>
                      <a:pt x="49197" y="20760"/>
                    </a:lnTo>
                    <a:cubicBezTo>
                      <a:pt x="48533" y="15095"/>
                      <a:pt x="43173" y="14985"/>
                      <a:pt x="42758" y="14985"/>
                    </a:cubicBezTo>
                    <a:cubicBezTo>
                      <a:pt x="42741" y="14985"/>
                      <a:pt x="42732" y="14985"/>
                      <a:pt x="42732" y="14985"/>
                    </a:cubicBezTo>
                    <a:cubicBezTo>
                      <a:pt x="42732" y="14985"/>
                      <a:pt x="43315" y="11747"/>
                      <a:pt x="40887" y="9437"/>
                    </a:cubicBezTo>
                    <a:cubicBezTo>
                      <a:pt x="39875" y="8476"/>
                      <a:pt x="38386" y="8195"/>
                      <a:pt x="36991" y="8195"/>
                    </a:cubicBezTo>
                    <a:cubicBezTo>
                      <a:pt x="35035" y="8195"/>
                      <a:pt x="33267" y="8747"/>
                      <a:pt x="33267" y="8747"/>
                    </a:cubicBezTo>
                    <a:cubicBezTo>
                      <a:pt x="31964" y="5185"/>
                      <a:pt x="28051" y="1"/>
                      <a:pt x="217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50" name="Google Shape;750;g358fe18d560_3_500"/>
          <p:cNvGrpSpPr/>
          <p:nvPr/>
        </p:nvGrpSpPr>
        <p:grpSpPr>
          <a:xfrm rot="10800000">
            <a:off x="15384643" y="-105868"/>
            <a:ext cx="3864614" cy="1447650"/>
            <a:chOff x="6139625" y="939075"/>
            <a:chExt cx="1818642" cy="681247"/>
          </a:xfrm>
        </p:grpSpPr>
        <p:sp>
          <p:nvSpPr>
            <p:cNvPr id="751" name="Google Shape;751;g358fe18d560_3_500"/>
            <p:cNvSpPr/>
            <p:nvPr/>
          </p:nvSpPr>
          <p:spPr>
            <a:xfrm>
              <a:off x="6139625" y="939075"/>
              <a:ext cx="1818642" cy="681247"/>
            </a:xfrm>
            <a:custGeom>
              <a:avLst/>
              <a:gdLst/>
              <a:ahLst/>
              <a:cxnLst/>
              <a:rect l="l" t="t" r="r" b="b"/>
              <a:pathLst>
                <a:path w="31493" h="11797" extrusionOk="0">
                  <a:moveTo>
                    <a:pt x="16096" y="0"/>
                  </a:moveTo>
                  <a:cubicBezTo>
                    <a:pt x="12444" y="0"/>
                    <a:pt x="9156" y="2409"/>
                    <a:pt x="8132" y="5998"/>
                  </a:cubicBezTo>
                  <a:cubicBezTo>
                    <a:pt x="7302" y="5576"/>
                    <a:pt x="6438" y="5383"/>
                    <a:pt x="5596" y="5383"/>
                  </a:cubicBezTo>
                  <a:cubicBezTo>
                    <a:pt x="2661" y="5383"/>
                    <a:pt x="0" y="7739"/>
                    <a:pt x="0" y="10987"/>
                  </a:cubicBezTo>
                  <a:cubicBezTo>
                    <a:pt x="12" y="11249"/>
                    <a:pt x="24" y="11523"/>
                    <a:pt x="72" y="11796"/>
                  </a:cubicBezTo>
                  <a:lnTo>
                    <a:pt x="31492" y="11796"/>
                  </a:lnTo>
                  <a:cubicBezTo>
                    <a:pt x="31323" y="9307"/>
                    <a:pt x="29241" y="7649"/>
                    <a:pt x="27037" y="7649"/>
                  </a:cubicBezTo>
                  <a:cubicBezTo>
                    <a:pt x="26132" y="7649"/>
                    <a:pt x="25206" y="7929"/>
                    <a:pt x="24384" y="8546"/>
                  </a:cubicBezTo>
                  <a:lnTo>
                    <a:pt x="24384" y="8284"/>
                  </a:lnTo>
                  <a:cubicBezTo>
                    <a:pt x="24384" y="4153"/>
                    <a:pt x="21336" y="652"/>
                    <a:pt x="17252" y="81"/>
                  </a:cubicBezTo>
                  <a:cubicBezTo>
                    <a:pt x="16864" y="27"/>
                    <a:pt x="16478" y="0"/>
                    <a:pt x="16096" y="0"/>
                  </a:cubicBezTo>
                  <a:close/>
                </a:path>
              </a:pathLst>
            </a:custGeom>
            <a:solidFill>
              <a:srgbClr val="FFFFFF">
                <a:alpha val="43137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g358fe18d560_3_500"/>
            <p:cNvSpPr/>
            <p:nvPr/>
          </p:nvSpPr>
          <p:spPr>
            <a:xfrm>
              <a:off x="6605765" y="1278574"/>
              <a:ext cx="170586" cy="194609"/>
            </a:xfrm>
            <a:custGeom>
              <a:avLst/>
              <a:gdLst/>
              <a:ahLst/>
              <a:cxnLst/>
              <a:rect l="l" t="t" r="r" b="b"/>
              <a:pathLst>
                <a:path w="2954" h="3370" extrusionOk="0">
                  <a:moveTo>
                    <a:pt x="108" y="0"/>
                  </a:moveTo>
                  <a:lnTo>
                    <a:pt x="1" y="250"/>
                  </a:lnTo>
                  <a:cubicBezTo>
                    <a:pt x="1310" y="857"/>
                    <a:pt x="2287" y="2000"/>
                    <a:pt x="2703" y="3370"/>
                  </a:cubicBezTo>
                  <a:lnTo>
                    <a:pt x="2953" y="3298"/>
                  </a:lnTo>
                  <a:cubicBezTo>
                    <a:pt x="2525" y="1834"/>
                    <a:pt x="1477" y="643"/>
                    <a:pt x="108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g358fe18d560_3_500"/>
            <p:cNvSpPr/>
            <p:nvPr/>
          </p:nvSpPr>
          <p:spPr>
            <a:xfrm>
              <a:off x="7459046" y="1427043"/>
              <a:ext cx="93551" cy="127968"/>
            </a:xfrm>
            <a:custGeom>
              <a:avLst/>
              <a:gdLst/>
              <a:ahLst/>
              <a:cxnLst/>
              <a:rect l="l" t="t" r="r" b="b"/>
              <a:pathLst>
                <a:path w="1620" h="2216" extrusionOk="0">
                  <a:moveTo>
                    <a:pt x="1441" y="1"/>
                  </a:moveTo>
                  <a:cubicBezTo>
                    <a:pt x="1405" y="37"/>
                    <a:pt x="441" y="941"/>
                    <a:pt x="0" y="2132"/>
                  </a:cubicBezTo>
                  <a:lnTo>
                    <a:pt x="250" y="2215"/>
                  </a:lnTo>
                  <a:cubicBezTo>
                    <a:pt x="655" y="1096"/>
                    <a:pt x="1620" y="203"/>
                    <a:pt x="1620" y="191"/>
                  </a:cubicBezTo>
                  <a:lnTo>
                    <a:pt x="1441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g358fe18d560_3_500"/>
            <p:cNvSpPr/>
            <p:nvPr/>
          </p:nvSpPr>
          <p:spPr>
            <a:xfrm>
              <a:off x="6669692" y="1452857"/>
              <a:ext cx="246928" cy="97362"/>
            </a:xfrm>
            <a:custGeom>
              <a:avLst/>
              <a:gdLst/>
              <a:ahLst/>
              <a:cxnLst/>
              <a:rect l="l" t="t" r="r" b="b"/>
              <a:pathLst>
                <a:path w="4276" h="1686" extrusionOk="0">
                  <a:moveTo>
                    <a:pt x="3029" y="0"/>
                  </a:moveTo>
                  <a:cubicBezTo>
                    <a:pt x="1673" y="0"/>
                    <a:pt x="525" y="697"/>
                    <a:pt x="1" y="1542"/>
                  </a:cubicBezTo>
                  <a:lnTo>
                    <a:pt x="215" y="1685"/>
                  </a:lnTo>
                  <a:cubicBezTo>
                    <a:pt x="702" y="904"/>
                    <a:pt x="1770" y="265"/>
                    <a:pt x="3036" y="265"/>
                  </a:cubicBezTo>
                  <a:cubicBezTo>
                    <a:pt x="3411" y="265"/>
                    <a:pt x="3804" y="322"/>
                    <a:pt x="4204" y="447"/>
                  </a:cubicBezTo>
                  <a:lnTo>
                    <a:pt x="4275" y="197"/>
                  </a:lnTo>
                  <a:cubicBezTo>
                    <a:pt x="3849" y="61"/>
                    <a:pt x="3430" y="0"/>
                    <a:pt x="302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6" name="Google Shape;756;g358fe18d560_3_754"/>
          <p:cNvGrpSpPr/>
          <p:nvPr/>
        </p:nvGrpSpPr>
        <p:grpSpPr>
          <a:xfrm flipH="1">
            <a:off x="-1505649" y="109662"/>
            <a:ext cx="6495786" cy="9090957"/>
            <a:chOff x="1084375" y="253631"/>
            <a:chExt cx="3247893" cy="4545478"/>
          </a:xfrm>
        </p:grpSpPr>
        <p:sp>
          <p:nvSpPr>
            <p:cNvPr id="757" name="Google Shape;757;g358fe18d560_3_754"/>
            <p:cNvSpPr/>
            <p:nvPr/>
          </p:nvSpPr>
          <p:spPr>
            <a:xfrm>
              <a:off x="2591002" y="882624"/>
              <a:ext cx="836680" cy="2371887"/>
            </a:xfrm>
            <a:custGeom>
              <a:avLst/>
              <a:gdLst/>
              <a:ahLst/>
              <a:cxnLst/>
              <a:rect l="l" t="t" r="r" b="b"/>
              <a:pathLst>
                <a:path w="24679" h="69962" extrusionOk="0">
                  <a:moveTo>
                    <a:pt x="24678" y="0"/>
                  </a:moveTo>
                  <a:cubicBezTo>
                    <a:pt x="24678" y="0"/>
                    <a:pt x="24678" y="0"/>
                    <a:pt x="24677" y="1"/>
                  </a:cubicBezTo>
                  <a:lnTo>
                    <a:pt x="24679" y="1"/>
                  </a:lnTo>
                  <a:cubicBezTo>
                    <a:pt x="24679" y="0"/>
                    <a:pt x="24678" y="0"/>
                    <a:pt x="24678" y="0"/>
                  </a:cubicBezTo>
                  <a:close/>
                  <a:moveTo>
                    <a:pt x="24667" y="1"/>
                  </a:moveTo>
                  <a:lnTo>
                    <a:pt x="24631" y="103"/>
                  </a:lnTo>
                  <a:lnTo>
                    <a:pt x="24631" y="103"/>
                  </a:lnTo>
                  <a:cubicBezTo>
                    <a:pt x="24657" y="40"/>
                    <a:pt x="24672" y="5"/>
                    <a:pt x="24677" y="1"/>
                  </a:cubicBezTo>
                  <a:close/>
                  <a:moveTo>
                    <a:pt x="24631" y="103"/>
                  </a:moveTo>
                  <a:cubicBezTo>
                    <a:pt x="23428" y="3089"/>
                    <a:pt x="95" y="69807"/>
                    <a:pt x="45" y="69807"/>
                  </a:cubicBezTo>
                  <a:cubicBezTo>
                    <a:pt x="45" y="69807"/>
                    <a:pt x="45" y="69807"/>
                    <a:pt x="45" y="69807"/>
                  </a:cubicBezTo>
                  <a:lnTo>
                    <a:pt x="45" y="69807"/>
                  </a:lnTo>
                  <a:cubicBezTo>
                    <a:pt x="0" y="69896"/>
                    <a:pt x="71" y="69961"/>
                    <a:pt x="139" y="69961"/>
                  </a:cubicBezTo>
                  <a:cubicBezTo>
                    <a:pt x="181" y="69961"/>
                    <a:pt x="222" y="69937"/>
                    <a:pt x="235" y="69878"/>
                  </a:cubicBezTo>
                  <a:lnTo>
                    <a:pt x="24631" y="10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g358fe18d560_3_754"/>
            <p:cNvSpPr/>
            <p:nvPr/>
          </p:nvSpPr>
          <p:spPr>
            <a:xfrm>
              <a:off x="1296367" y="253733"/>
              <a:ext cx="835595" cy="2371344"/>
            </a:xfrm>
            <a:custGeom>
              <a:avLst/>
              <a:gdLst/>
              <a:ahLst/>
              <a:cxnLst/>
              <a:rect l="l" t="t" r="r" b="b"/>
              <a:pathLst>
                <a:path w="24647" h="69946" extrusionOk="0">
                  <a:moveTo>
                    <a:pt x="24646" y="0"/>
                  </a:moveTo>
                  <a:cubicBezTo>
                    <a:pt x="24477" y="0"/>
                    <a:pt x="76" y="69807"/>
                    <a:pt x="13" y="69807"/>
                  </a:cubicBezTo>
                  <a:cubicBezTo>
                    <a:pt x="13" y="69807"/>
                    <a:pt x="13" y="69807"/>
                    <a:pt x="13" y="69807"/>
                  </a:cubicBezTo>
                  <a:lnTo>
                    <a:pt x="13" y="69807"/>
                  </a:lnTo>
                  <a:cubicBezTo>
                    <a:pt x="1" y="69855"/>
                    <a:pt x="25" y="69914"/>
                    <a:pt x="84" y="69938"/>
                  </a:cubicBezTo>
                  <a:cubicBezTo>
                    <a:pt x="95" y="69943"/>
                    <a:pt x="106" y="69945"/>
                    <a:pt x="117" y="69945"/>
                  </a:cubicBezTo>
                  <a:cubicBezTo>
                    <a:pt x="156" y="69945"/>
                    <a:pt x="196" y="69916"/>
                    <a:pt x="215" y="69878"/>
                  </a:cubicBezTo>
                  <a:lnTo>
                    <a:pt x="24647" y="1"/>
                  </a:lnTo>
                  <a:cubicBezTo>
                    <a:pt x="24647" y="0"/>
                    <a:pt x="24646" y="0"/>
                    <a:pt x="246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g358fe18d560_3_754"/>
            <p:cNvSpPr/>
            <p:nvPr/>
          </p:nvSpPr>
          <p:spPr>
            <a:xfrm>
              <a:off x="3038888" y="253733"/>
              <a:ext cx="836442" cy="2371717"/>
            </a:xfrm>
            <a:custGeom>
              <a:avLst/>
              <a:gdLst/>
              <a:ahLst/>
              <a:cxnLst/>
              <a:rect l="l" t="t" r="r" b="b"/>
              <a:pathLst>
                <a:path w="24672" h="69957" extrusionOk="0">
                  <a:moveTo>
                    <a:pt x="24671" y="0"/>
                  </a:moveTo>
                  <a:cubicBezTo>
                    <a:pt x="24502" y="0"/>
                    <a:pt x="101" y="69807"/>
                    <a:pt x="38" y="69807"/>
                  </a:cubicBezTo>
                  <a:cubicBezTo>
                    <a:pt x="38" y="69807"/>
                    <a:pt x="38" y="69807"/>
                    <a:pt x="38" y="69807"/>
                  </a:cubicBezTo>
                  <a:lnTo>
                    <a:pt x="38" y="69807"/>
                  </a:lnTo>
                  <a:cubicBezTo>
                    <a:pt x="1" y="69895"/>
                    <a:pt x="73" y="69956"/>
                    <a:pt x="142" y="69956"/>
                  </a:cubicBezTo>
                  <a:cubicBezTo>
                    <a:pt x="185" y="69956"/>
                    <a:pt x="227" y="69933"/>
                    <a:pt x="240" y="69878"/>
                  </a:cubicBezTo>
                  <a:lnTo>
                    <a:pt x="24672" y="1"/>
                  </a:lnTo>
                  <a:cubicBezTo>
                    <a:pt x="24672" y="0"/>
                    <a:pt x="24671" y="0"/>
                    <a:pt x="246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g358fe18d560_3_754"/>
            <p:cNvSpPr/>
            <p:nvPr/>
          </p:nvSpPr>
          <p:spPr>
            <a:xfrm>
              <a:off x="2282557" y="814819"/>
              <a:ext cx="835934" cy="2371243"/>
            </a:xfrm>
            <a:custGeom>
              <a:avLst/>
              <a:gdLst/>
              <a:ahLst/>
              <a:cxnLst/>
              <a:rect l="l" t="t" r="r" b="b"/>
              <a:pathLst>
                <a:path w="24657" h="69943" extrusionOk="0">
                  <a:moveTo>
                    <a:pt x="24657" y="0"/>
                  </a:moveTo>
                  <a:lnTo>
                    <a:pt x="24650" y="20"/>
                  </a:lnTo>
                  <a:lnTo>
                    <a:pt x="24650" y="20"/>
                  </a:lnTo>
                  <a:cubicBezTo>
                    <a:pt x="24653" y="15"/>
                    <a:pt x="24655" y="12"/>
                    <a:pt x="24656" y="12"/>
                  </a:cubicBezTo>
                  <a:cubicBezTo>
                    <a:pt x="24656" y="12"/>
                    <a:pt x="24656" y="12"/>
                    <a:pt x="24657" y="12"/>
                  </a:cubicBezTo>
                  <a:lnTo>
                    <a:pt x="24657" y="0"/>
                  </a:lnTo>
                  <a:close/>
                  <a:moveTo>
                    <a:pt x="24650" y="20"/>
                  </a:moveTo>
                  <a:cubicBezTo>
                    <a:pt x="24170" y="906"/>
                    <a:pt x="78" y="69807"/>
                    <a:pt x="23" y="69807"/>
                  </a:cubicBezTo>
                  <a:cubicBezTo>
                    <a:pt x="23" y="69807"/>
                    <a:pt x="23" y="69807"/>
                    <a:pt x="23" y="69807"/>
                  </a:cubicBezTo>
                  <a:lnTo>
                    <a:pt x="23" y="69807"/>
                  </a:lnTo>
                  <a:cubicBezTo>
                    <a:pt x="0" y="69888"/>
                    <a:pt x="61" y="69942"/>
                    <a:pt x="125" y="69942"/>
                  </a:cubicBezTo>
                  <a:cubicBezTo>
                    <a:pt x="163" y="69942"/>
                    <a:pt x="203" y="69923"/>
                    <a:pt x="225" y="69878"/>
                  </a:cubicBezTo>
                  <a:lnTo>
                    <a:pt x="24650" y="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358fe18d560_3_754"/>
            <p:cNvSpPr/>
            <p:nvPr/>
          </p:nvSpPr>
          <p:spPr>
            <a:xfrm>
              <a:off x="1508902" y="1928889"/>
              <a:ext cx="836205" cy="2371107"/>
            </a:xfrm>
            <a:custGeom>
              <a:avLst/>
              <a:gdLst/>
              <a:ahLst/>
              <a:cxnLst/>
              <a:rect l="l" t="t" r="r" b="b"/>
              <a:pathLst>
                <a:path w="24665" h="69939" extrusionOk="0">
                  <a:moveTo>
                    <a:pt x="24664" y="0"/>
                  </a:moveTo>
                  <a:cubicBezTo>
                    <a:pt x="24490" y="0"/>
                    <a:pt x="98" y="69795"/>
                    <a:pt x="30" y="69795"/>
                  </a:cubicBezTo>
                  <a:cubicBezTo>
                    <a:pt x="30" y="69795"/>
                    <a:pt x="30" y="69795"/>
                    <a:pt x="30" y="69795"/>
                  </a:cubicBezTo>
                  <a:lnTo>
                    <a:pt x="30" y="69795"/>
                  </a:lnTo>
                  <a:cubicBezTo>
                    <a:pt x="1" y="69883"/>
                    <a:pt x="66" y="69939"/>
                    <a:pt x="132" y="69939"/>
                  </a:cubicBezTo>
                  <a:cubicBezTo>
                    <a:pt x="173" y="69939"/>
                    <a:pt x="214" y="69917"/>
                    <a:pt x="233" y="69866"/>
                  </a:cubicBezTo>
                  <a:lnTo>
                    <a:pt x="24664" y="1"/>
                  </a:lnTo>
                  <a:cubicBezTo>
                    <a:pt x="24664" y="0"/>
                    <a:pt x="24664" y="0"/>
                    <a:pt x="246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g358fe18d560_3_754"/>
            <p:cNvSpPr/>
            <p:nvPr/>
          </p:nvSpPr>
          <p:spPr>
            <a:xfrm>
              <a:off x="3205451" y="1755309"/>
              <a:ext cx="835798" cy="2371412"/>
            </a:xfrm>
            <a:custGeom>
              <a:avLst/>
              <a:gdLst/>
              <a:ahLst/>
              <a:cxnLst/>
              <a:rect l="l" t="t" r="r" b="b"/>
              <a:pathLst>
                <a:path w="24653" h="69948" extrusionOk="0">
                  <a:moveTo>
                    <a:pt x="24652" y="0"/>
                  </a:moveTo>
                  <a:cubicBezTo>
                    <a:pt x="24494" y="0"/>
                    <a:pt x="82" y="69807"/>
                    <a:pt x="30" y="69807"/>
                  </a:cubicBezTo>
                  <a:cubicBezTo>
                    <a:pt x="30" y="69807"/>
                    <a:pt x="30" y="69807"/>
                    <a:pt x="30" y="69807"/>
                  </a:cubicBezTo>
                  <a:lnTo>
                    <a:pt x="30" y="69807"/>
                  </a:lnTo>
                  <a:cubicBezTo>
                    <a:pt x="0" y="69889"/>
                    <a:pt x="64" y="69948"/>
                    <a:pt x="128" y="69948"/>
                  </a:cubicBezTo>
                  <a:cubicBezTo>
                    <a:pt x="165" y="69948"/>
                    <a:pt x="203" y="69927"/>
                    <a:pt x="221" y="69879"/>
                  </a:cubicBezTo>
                  <a:lnTo>
                    <a:pt x="24652" y="1"/>
                  </a:lnTo>
                  <a:cubicBezTo>
                    <a:pt x="24652" y="1"/>
                    <a:pt x="24652" y="0"/>
                    <a:pt x="246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g358fe18d560_3_754"/>
            <p:cNvSpPr/>
            <p:nvPr/>
          </p:nvSpPr>
          <p:spPr>
            <a:xfrm>
              <a:off x="2155355" y="2399931"/>
              <a:ext cx="646283" cy="1830871"/>
            </a:xfrm>
            <a:custGeom>
              <a:avLst/>
              <a:gdLst/>
              <a:ahLst/>
              <a:cxnLst/>
              <a:rect l="l" t="t" r="r" b="b"/>
              <a:pathLst>
                <a:path w="19063" h="54004" extrusionOk="0">
                  <a:moveTo>
                    <a:pt x="19049" y="0"/>
                  </a:moveTo>
                  <a:cubicBezTo>
                    <a:pt x="18880" y="0"/>
                    <a:pt x="76" y="53865"/>
                    <a:pt x="12" y="53865"/>
                  </a:cubicBezTo>
                  <a:cubicBezTo>
                    <a:pt x="12" y="53865"/>
                    <a:pt x="12" y="53865"/>
                    <a:pt x="12" y="53865"/>
                  </a:cubicBezTo>
                  <a:lnTo>
                    <a:pt x="12" y="53865"/>
                  </a:lnTo>
                  <a:cubicBezTo>
                    <a:pt x="0" y="53913"/>
                    <a:pt x="24" y="53972"/>
                    <a:pt x="84" y="53996"/>
                  </a:cubicBezTo>
                  <a:cubicBezTo>
                    <a:pt x="94" y="54001"/>
                    <a:pt x="105" y="54003"/>
                    <a:pt x="116" y="54003"/>
                  </a:cubicBezTo>
                  <a:cubicBezTo>
                    <a:pt x="156" y="54003"/>
                    <a:pt x="196" y="53974"/>
                    <a:pt x="215" y="53936"/>
                  </a:cubicBezTo>
                  <a:lnTo>
                    <a:pt x="19062" y="1"/>
                  </a:lnTo>
                  <a:lnTo>
                    <a:pt x="19050" y="1"/>
                  </a:lnTo>
                  <a:cubicBezTo>
                    <a:pt x="19050" y="1"/>
                    <a:pt x="19050" y="0"/>
                    <a:pt x="190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358fe18d560_3_754"/>
            <p:cNvSpPr/>
            <p:nvPr/>
          </p:nvSpPr>
          <p:spPr>
            <a:xfrm>
              <a:off x="3785116" y="253699"/>
              <a:ext cx="313056" cy="880651"/>
            </a:xfrm>
            <a:custGeom>
              <a:avLst/>
              <a:gdLst/>
              <a:ahLst/>
              <a:cxnLst/>
              <a:rect l="l" t="t" r="r" b="b"/>
              <a:pathLst>
                <a:path w="9234" h="25976" extrusionOk="0">
                  <a:moveTo>
                    <a:pt x="9232" y="0"/>
                  </a:moveTo>
                  <a:cubicBezTo>
                    <a:pt x="9076" y="0"/>
                    <a:pt x="93" y="25826"/>
                    <a:pt x="30" y="25826"/>
                  </a:cubicBezTo>
                  <a:cubicBezTo>
                    <a:pt x="30" y="25826"/>
                    <a:pt x="30" y="25826"/>
                    <a:pt x="30" y="25826"/>
                  </a:cubicBezTo>
                  <a:lnTo>
                    <a:pt x="30" y="25826"/>
                  </a:lnTo>
                  <a:cubicBezTo>
                    <a:pt x="0" y="25915"/>
                    <a:pt x="71" y="25976"/>
                    <a:pt x="137" y="25976"/>
                  </a:cubicBezTo>
                  <a:cubicBezTo>
                    <a:pt x="179" y="25976"/>
                    <a:pt x="218" y="25952"/>
                    <a:pt x="232" y="25898"/>
                  </a:cubicBezTo>
                  <a:lnTo>
                    <a:pt x="9233" y="2"/>
                  </a:lnTo>
                  <a:cubicBezTo>
                    <a:pt x="9233" y="1"/>
                    <a:pt x="9232" y="0"/>
                    <a:pt x="9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g358fe18d560_3_754"/>
            <p:cNvSpPr/>
            <p:nvPr/>
          </p:nvSpPr>
          <p:spPr>
            <a:xfrm>
              <a:off x="3046245" y="443824"/>
              <a:ext cx="312818" cy="880482"/>
            </a:xfrm>
            <a:custGeom>
              <a:avLst/>
              <a:gdLst/>
              <a:ahLst/>
              <a:cxnLst/>
              <a:rect l="l" t="t" r="r" b="b"/>
              <a:pathLst>
                <a:path w="9227" h="25971" extrusionOk="0">
                  <a:moveTo>
                    <a:pt x="9225" y="0"/>
                  </a:moveTo>
                  <a:cubicBezTo>
                    <a:pt x="9057" y="0"/>
                    <a:pt x="75" y="25838"/>
                    <a:pt x="23" y="25838"/>
                  </a:cubicBezTo>
                  <a:cubicBezTo>
                    <a:pt x="23" y="25838"/>
                    <a:pt x="23" y="25838"/>
                    <a:pt x="23" y="25838"/>
                  </a:cubicBezTo>
                  <a:lnTo>
                    <a:pt x="23" y="25838"/>
                  </a:lnTo>
                  <a:cubicBezTo>
                    <a:pt x="0" y="25914"/>
                    <a:pt x="65" y="25971"/>
                    <a:pt x="127" y="25971"/>
                  </a:cubicBezTo>
                  <a:cubicBezTo>
                    <a:pt x="162" y="25971"/>
                    <a:pt x="196" y="25953"/>
                    <a:pt x="214" y="25910"/>
                  </a:cubicBezTo>
                  <a:lnTo>
                    <a:pt x="9227" y="13"/>
                  </a:lnTo>
                  <a:lnTo>
                    <a:pt x="9227" y="2"/>
                  </a:lnTo>
                  <a:cubicBezTo>
                    <a:pt x="9226" y="1"/>
                    <a:pt x="9226" y="0"/>
                    <a:pt x="9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358fe18d560_3_754"/>
            <p:cNvSpPr/>
            <p:nvPr/>
          </p:nvSpPr>
          <p:spPr>
            <a:xfrm>
              <a:off x="1142586" y="443824"/>
              <a:ext cx="312445" cy="880685"/>
            </a:xfrm>
            <a:custGeom>
              <a:avLst/>
              <a:gdLst/>
              <a:ahLst/>
              <a:cxnLst/>
              <a:rect l="l" t="t" r="r" b="b"/>
              <a:pathLst>
                <a:path w="9216" h="25977" extrusionOk="0">
                  <a:moveTo>
                    <a:pt x="9214" y="0"/>
                  </a:moveTo>
                  <a:cubicBezTo>
                    <a:pt x="9047" y="0"/>
                    <a:pt x="76" y="25838"/>
                    <a:pt x="12" y="25838"/>
                  </a:cubicBezTo>
                  <a:cubicBezTo>
                    <a:pt x="12" y="25838"/>
                    <a:pt x="12" y="25838"/>
                    <a:pt x="12" y="25838"/>
                  </a:cubicBezTo>
                  <a:lnTo>
                    <a:pt x="12" y="25838"/>
                  </a:lnTo>
                  <a:cubicBezTo>
                    <a:pt x="0" y="25886"/>
                    <a:pt x="24" y="25945"/>
                    <a:pt x="84" y="25969"/>
                  </a:cubicBezTo>
                  <a:cubicBezTo>
                    <a:pt x="94" y="25974"/>
                    <a:pt x="105" y="25977"/>
                    <a:pt x="116" y="25977"/>
                  </a:cubicBezTo>
                  <a:cubicBezTo>
                    <a:pt x="156" y="25977"/>
                    <a:pt x="196" y="25947"/>
                    <a:pt x="215" y="25910"/>
                  </a:cubicBezTo>
                  <a:lnTo>
                    <a:pt x="9216" y="13"/>
                  </a:lnTo>
                  <a:lnTo>
                    <a:pt x="9216" y="2"/>
                  </a:lnTo>
                  <a:cubicBezTo>
                    <a:pt x="9216" y="1"/>
                    <a:pt x="9215" y="0"/>
                    <a:pt x="9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358fe18d560_3_754"/>
            <p:cNvSpPr/>
            <p:nvPr/>
          </p:nvSpPr>
          <p:spPr>
            <a:xfrm>
              <a:off x="2642365" y="3000141"/>
              <a:ext cx="313056" cy="880380"/>
            </a:xfrm>
            <a:custGeom>
              <a:avLst/>
              <a:gdLst/>
              <a:ahLst/>
              <a:cxnLst/>
              <a:rect l="l" t="t" r="r" b="b"/>
              <a:pathLst>
                <a:path w="9234" h="25968" extrusionOk="0">
                  <a:moveTo>
                    <a:pt x="9232" y="0"/>
                  </a:moveTo>
                  <a:cubicBezTo>
                    <a:pt x="9064" y="0"/>
                    <a:pt x="93" y="25826"/>
                    <a:pt x="30" y="25826"/>
                  </a:cubicBezTo>
                  <a:cubicBezTo>
                    <a:pt x="30" y="25826"/>
                    <a:pt x="30" y="25826"/>
                    <a:pt x="30" y="25826"/>
                  </a:cubicBezTo>
                  <a:lnTo>
                    <a:pt x="30" y="25826"/>
                  </a:lnTo>
                  <a:cubicBezTo>
                    <a:pt x="0" y="25908"/>
                    <a:pt x="69" y="25967"/>
                    <a:pt x="136" y="25967"/>
                  </a:cubicBezTo>
                  <a:cubicBezTo>
                    <a:pt x="175" y="25967"/>
                    <a:pt x="215" y="25947"/>
                    <a:pt x="232" y="25898"/>
                  </a:cubicBezTo>
                  <a:lnTo>
                    <a:pt x="9233" y="2"/>
                  </a:lnTo>
                  <a:cubicBezTo>
                    <a:pt x="9233" y="1"/>
                    <a:pt x="9233" y="0"/>
                    <a:pt x="9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g358fe18d560_3_754"/>
            <p:cNvSpPr/>
            <p:nvPr/>
          </p:nvSpPr>
          <p:spPr>
            <a:xfrm>
              <a:off x="1142586" y="1309626"/>
              <a:ext cx="241013" cy="677135"/>
            </a:xfrm>
            <a:custGeom>
              <a:avLst/>
              <a:gdLst/>
              <a:ahLst/>
              <a:cxnLst/>
              <a:rect l="l" t="t" r="r" b="b"/>
              <a:pathLst>
                <a:path w="7109" h="19973" extrusionOk="0">
                  <a:moveTo>
                    <a:pt x="7107" y="1"/>
                  </a:moveTo>
                  <a:cubicBezTo>
                    <a:pt x="6952" y="1"/>
                    <a:pt x="76" y="19838"/>
                    <a:pt x="12" y="19838"/>
                  </a:cubicBezTo>
                  <a:cubicBezTo>
                    <a:pt x="12" y="19838"/>
                    <a:pt x="12" y="19838"/>
                    <a:pt x="12" y="19838"/>
                  </a:cubicBezTo>
                  <a:lnTo>
                    <a:pt x="12" y="19838"/>
                  </a:lnTo>
                  <a:cubicBezTo>
                    <a:pt x="0" y="19886"/>
                    <a:pt x="24" y="19945"/>
                    <a:pt x="84" y="19969"/>
                  </a:cubicBezTo>
                  <a:cubicBezTo>
                    <a:pt x="92" y="19971"/>
                    <a:pt x="100" y="19972"/>
                    <a:pt x="108" y="19972"/>
                  </a:cubicBezTo>
                  <a:cubicBezTo>
                    <a:pt x="150" y="19972"/>
                    <a:pt x="195" y="19947"/>
                    <a:pt x="215" y="19898"/>
                  </a:cubicBezTo>
                  <a:lnTo>
                    <a:pt x="7109" y="2"/>
                  </a:lnTo>
                  <a:cubicBezTo>
                    <a:pt x="7108" y="1"/>
                    <a:pt x="7107" y="1"/>
                    <a:pt x="7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g358fe18d560_3_754"/>
            <p:cNvSpPr/>
            <p:nvPr/>
          </p:nvSpPr>
          <p:spPr>
            <a:xfrm>
              <a:off x="1484459" y="692058"/>
              <a:ext cx="313293" cy="880855"/>
            </a:xfrm>
            <a:custGeom>
              <a:avLst/>
              <a:gdLst/>
              <a:ahLst/>
              <a:cxnLst/>
              <a:rect l="l" t="t" r="r" b="b"/>
              <a:pathLst>
                <a:path w="9241" h="25982" extrusionOk="0">
                  <a:moveTo>
                    <a:pt x="9239" y="1"/>
                  </a:moveTo>
                  <a:cubicBezTo>
                    <a:pt x="9071" y="1"/>
                    <a:pt x="88" y="25838"/>
                    <a:pt x="37" y="25838"/>
                  </a:cubicBezTo>
                  <a:cubicBezTo>
                    <a:pt x="37" y="25838"/>
                    <a:pt x="37" y="25838"/>
                    <a:pt x="37" y="25838"/>
                  </a:cubicBezTo>
                  <a:lnTo>
                    <a:pt x="37" y="25838"/>
                  </a:lnTo>
                  <a:cubicBezTo>
                    <a:pt x="0" y="25919"/>
                    <a:pt x="72" y="25982"/>
                    <a:pt x="141" y="25982"/>
                  </a:cubicBezTo>
                  <a:cubicBezTo>
                    <a:pt x="184" y="25982"/>
                    <a:pt x="225" y="25957"/>
                    <a:pt x="239" y="25898"/>
                  </a:cubicBezTo>
                  <a:lnTo>
                    <a:pt x="9240" y="2"/>
                  </a:lnTo>
                  <a:cubicBezTo>
                    <a:pt x="9240" y="1"/>
                    <a:pt x="9239" y="1"/>
                    <a:pt x="9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g358fe18d560_3_754"/>
            <p:cNvSpPr/>
            <p:nvPr/>
          </p:nvSpPr>
          <p:spPr>
            <a:xfrm>
              <a:off x="2264792" y="499526"/>
              <a:ext cx="312818" cy="880177"/>
            </a:xfrm>
            <a:custGeom>
              <a:avLst/>
              <a:gdLst/>
              <a:ahLst/>
              <a:cxnLst/>
              <a:rect l="l" t="t" r="r" b="b"/>
              <a:pathLst>
                <a:path w="9227" h="25962" extrusionOk="0">
                  <a:moveTo>
                    <a:pt x="9225" y="0"/>
                  </a:moveTo>
                  <a:cubicBezTo>
                    <a:pt x="9057" y="0"/>
                    <a:pt x="74" y="25826"/>
                    <a:pt x="23" y="25826"/>
                  </a:cubicBezTo>
                  <a:cubicBezTo>
                    <a:pt x="23" y="25826"/>
                    <a:pt x="23" y="25826"/>
                    <a:pt x="23" y="25826"/>
                  </a:cubicBezTo>
                  <a:lnTo>
                    <a:pt x="23" y="25826"/>
                  </a:lnTo>
                  <a:cubicBezTo>
                    <a:pt x="0" y="25908"/>
                    <a:pt x="62" y="25962"/>
                    <a:pt x="125" y="25962"/>
                  </a:cubicBezTo>
                  <a:cubicBezTo>
                    <a:pt x="164" y="25962"/>
                    <a:pt x="203" y="25942"/>
                    <a:pt x="225" y="25898"/>
                  </a:cubicBezTo>
                  <a:lnTo>
                    <a:pt x="9226" y="2"/>
                  </a:lnTo>
                  <a:cubicBezTo>
                    <a:pt x="9226" y="1"/>
                    <a:pt x="9225" y="0"/>
                    <a:pt x="9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g358fe18d560_3_754"/>
            <p:cNvSpPr/>
            <p:nvPr/>
          </p:nvSpPr>
          <p:spPr>
            <a:xfrm>
              <a:off x="1812228" y="1509041"/>
              <a:ext cx="312479" cy="880346"/>
            </a:xfrm>
            <a:custGeom>
              <a:avLst/>
              <a:gdLst/>
              <a:ahLst/>
              <a:cxnLst/>
              <a:rect l="l" t="t" r="r" b="b"/>
              <a:pathLst>
                <a:path w="9217" h="25967" extrusionOk="0">
                  <a:moveTo>
                    <a:pt x="9215" y="1"/>
                  </a:moveTo>
                  <a:cubicBezTo>
                    <a:pt x="9047" y="1"/>
                    <a:pt x="76" y="25827"/>
                    <a:pt x="13" y="25827"/>
                  </a:cubicBezTo>
                  <a:cubicBezTo>
                    <a:pt x="13" y="25827"/>
                    <a:pt x="13" y="25827"/>
                    <a:pt x="13" y="25827"/>
                  </a:cubicBezTo>
                  <a:lnTo>
                    <a:pt x="13" y="25827"/>
                  </a:lnTo>
                  <a:cubicBezTo>
                    <a:pt x="1" y="25886"/>
                    <a:pt x="25" y="25946"/>
                    <a:pt x="84" y="25958"/>
                  </a:cubicBezTo>
                  <a:cubicBezTo>
                    <a:pt x="97" y="25964"/>
                    <a:pt x="110" y="25967"/>
                    <a:pt x="123" y="25967"/>
                  </a:cubicBezTo>
                  <a:cubicBezTo>
                    <a:pt x="160" y="25967"/>
                    <a:pt x="198" y="25942"/>
                    <a:pt x="215" y="25898"/>
                  </a:cubicBezTo>
                  <a:lnTo>
                    <a:pt x="9216" y="2"/>
                  </a:lnTo>
                  <a:cubicBezTo>
                    <a:pt x="9216" y="1"/>
                    <a:pt x="9215" y="1"/>
                    <a:pt x="9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g358fe18d560_3_754"/>
            <p:cNvSpPr/>
            <p:nvPr/>
          </p:nvSpPr>
          <p:spPr>
            <a:xfrm>
              <a:off x="1361969" y="2550899"/>
              <a:ext cx="486636" cy="1374001"/>
            </a:xfrm>
            <a:custGeom>
              <a:avLst/>
              <a:gdLst/>
              <a:ahLst/>
              <a:cxnLst/>
              <a:rect l="l" t="t" r="r" b="b"/>
              <a:pathLst>
                <a:path w="14354" h="40528" extrusionOk="0">
                  <a:moveTo>
                    <a:pt x="14352" y="0"/>
                  </a:moveTo>
                  <a:cubicBezTo>
                    <a:pt x="14184" y="0"/>
                    <a:pt x="98" y="40387"/>
                    <a:pt x="30" y="40387"/>
                  </a:cubicBezTo>
                  <a:cubicBezTo>
                    <a:pt x="30" y="40387"/>
                    <a:pt x="30" y="40387"/>
                    <a:pt x="30" y="40387"/>
                  </a:cubicBezTo>
                  <a:lnTo>
                    <a:pt x="30" y="40387"/>
                  </a:lnTo>
                  <a:cubicBezTo>
                    <a:pt x="0" y="40469"/>
                    <a:pt x="69" y="40528"/>
                    <a:pt x="136" y="40528"/>
                  </a:cubicBezTo>
                  <a:cubicBezTo>
                    <a:pt x="176" y="40528"/>
                    <a:pt x="215" y="40507"/>
                    <a:pt x="233" y="40458"/>
                  </a:cubicBezTo>
                  <a:lnTo>
                    <a:pt x="14354" y="1"/>
                  </a:lnTo>
                  <a:cubicBezTo>
                    <a:pt x="14353" y="0"/>
                    <a:pt x="14353" y="0"/>
                    <a:pt x="14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g358fe18d560_3_754"/>
            <p:cNvSpPr/>
            <p:nvPr/>
          </p:nvSpPr>
          <p:spPr>
            <a:xfrm>
              <a:off x="1557349" y="253665"/>
              <a:ext cx="168156" cy="467210"/>
            </a:xfrm>
            <a:custGeom>
              <a:avLst/>
              <a:gdLst/>
              <a:ahLst/>
              <a:cxnLst/>
              <a:rect l="l" t="t" r="r" b="b"/>
              <a:pathLst>
                <a:path w="4960" h="13781" extrusionOk="0">
                  <a:moveTo>
                    <a:pt x="4956" y="1"/>
                  </a:moveTo>
                  <a:cubicBezTo>
                    <a:pt x="4795" y="1"/>
                    <a:pt x="77" y="13647"/>
                    <a:pt x="30" y="13647"/>
                  </a:cubicBezTo>
                  <a:cubicBezTo>
                    <a:pt x="1" y="13727"/>
                    <a:pt x="64" y="13780"/>
                    <a:pt x="127" y="13780"/>
                  </a:cubicBezTo>
                  <a:cubicBezTo>
                    <a:pt x="167" y="13780"/>
                    <a:pt x="206" y="13758"/>
                    <a:pt x="220" y="13707"/>
                  </a:cubicBezTo>
                  <a:lnTo>
                    <a:pt x="4959" y="3"/>
                  </a:lnTo>
                  <a:cubicBezTo>
                    <a:pt x="4958" y="1"/>
                    <a:pt x="4957" y="1"/>
                    <a:pt x="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g358fe18d560_3_754"/>
            <p:cNvSpPr/>
            <p:nvPr/>
          </p:nvSpPr>
          <p:spPr>
            <a:xfrm>
              <a:off x="3165751" y="253631"/>
              <a:ext cx="120659" cy="332923"/>
            </a:xfrm>
            <a:custGeom>
              <a:avLst/>
              <a:gdLst/>
              <a:ahLst/>
              <a:cxnLst/>
              <a:rect l="l" t="t" r="r" b="b"/>
              <a:pathLst>
                <a:path w="3559" h="9820" extrusionOk="0">
                  <a:moveTo>
                    <a:pt x="3555" y="1"/>
                  </a:moveTo>
                  <a:cubicBezTo>
                    <a:pt x="3395" y="1"/>
                    <a:pt x="70" y="9695"/>
                    <a:pt x="22" y="9695"/>
                  </a:cubicBezTo>
                  <a:cubicBezTo>
                    <a:pt x="0" y="9769"/>
                    <a:pt x="60" y="9820"/>
                    <a:pt x="123" y="9820"/>
                  </a:cubicBezTo>
                  <a:cubicBezTo>
                    <a:pt x="162" y="9820"/>
                    <a:pt x="202" y="9800"/>
                    <a:pt x="225" y="9755"/>
                  </a:cubicBezTo>
                  <a:lnTo>
                    <a:pt x="3559" y="4"/>
                  </a:lnTo>
                  <a:cubicBezTo>
                    <a:pt x="3558" y="2"/>
                    <a:pt x="3556" y="1"/>
                    <a:pt x="3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g358fe18d560_3_754"/>
            <p:cNvSpPr/>
            <p:nvPr/>
          </p:nvSpPr>
          <p:spPr>
            <a:xfrm>
              <a:off x="1884135" y="1181678"/>
              <a:ext cx="167919" cy="467278"/>
            </a:xfrm>
            <a:custGeom>
              <a:avLst/>
              <a:gdLst/>
              <a:ahLst/>
              <a:cxnLst/>
              <a:rect l="l" t="t" r="r" b="b"/>
              <a:pathLst>
                <a:path w="4953" h="13783" extrusionOk="0">
                  <a:moveTo>
                    <a:pt x="4950" y="0"/>
                  </a:moveTo>
                  <a:cubicBezTo>
                    <a:pt x="4792" y="0"/>
                    <a:pt x="86" y="13647"/>
                    <a:pt x="23" y="13647"/>
                  </a:cubicBezTo>
                  <a:cubicBezTo>
                    <a:pt x="23" y="13647"/>
                    <a:pt x="23" y="13647"/>
                    <a:pt x="23" y="13647"/>
                  </a:cubicBezTo>
                  <a:lnTo>
                    <a:pt x="23" y="13647"/>
                  </a:lnTo>
                  <a:cubicBezTo>
                    <a:pt x="1" y="13728"/>
                    <a:pt x="67" y="13782"/>
                    <a:pt x="131" y="13782"/>
                  </a:cubicBezTo>
                  <a:cubicBezTo>
                    <a:pt x="170" y="13782"/>
                    <a:pt x="208" y="13763"/>
                    <a:pt x="225" y="13718"/>
                  </a:cubicBezTo>
                  <a:lnTo>
                    <a:pt x="4952" y="2"/>
                  </a:lnTo>
                  <a:cubicBezTo>
                    <a:pt x="4952" y="1"/>
                    <a:pt x="4951" y="0"/>
                    <a:pt x="4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g358fe18d560_3_754"/>
            <p:cNvSpPr/>
            <p:nvPr/>
          </p:nvSpPr>
          <p:spPr>
            <a:xfrm>
              <a:off x="4164349" y="1089226"/>
              <a:ext cx="167919" cy="467176"/>
            </a:xfrm>
            <a:custGeom>
              <a:avLst/>
              <a:gdLst/>
              <a:ahLst/>
              <a:cxnLst/>
              <a:rect l="l" t="t" r="r" b="b"/>
              <a:pathLst>
                <a:path w="4953" h="13780" extrusionOk="0">
                  <a:moveTo>
                    <a:pt x="4938" y="0"/>
                  </a:moveTo>
                  <a:cubicBezTo>
                    <a:pt x="4788" y="0"/>
                    <a:pt x="75" y="13647"/>
                    <a:pt x="24" y="13647"/>
                  </a:cubicBezTo>
                  <a:cubicBezTo>
                    <a:pt x="24" y="13647"/>
                    <a:pt x="23" y="13647"/>
                    <a:pt x="23" y="13647"/>
                  </a:cubicBezTo>
                  <a:lnTo>
                    <a:pt x="23" y="13647"/>
                  </a:lnTo>
                  <a:cubicBezTo>
                    <a:pt x="1" y="13723"/>
                    <a:pt x="65" y="13780"/>
                    <a:pt x="127" y="13780"/>
                  </a:cubicBezTo>
                  <a:cubicBezTo>
                    <a:pt x="162" y="13780"/>
                    <a:pt x="197" y="13762"/>
                    <a:pt x="214" y="13719"/>
                  </a:cubicBezTo>
                  <a:lnTo>
                    <a:pt x="4953" y="3"/>
                  </a:lnTo>
                  <a:lnTo>
                    <a:pt x="4941" y="3"/>
                  </a:lnTo>
                  <a:cubicBezTo>
                    <a:pt x="4940" y="1"/>
                    <a:pt x="4939" y="0"/>
                    <a:pt x="49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g358fe18d560_3_754"/>
            <p:cNvSpPr/>
            <p:nvPr/>
          </p:nvSpPr>
          <p:spPr>
            <a:xfrm>
              <a:off x="3308176" y="3561227"/>
              <a:ext cx="298749" cy="839968"/>
            </a:xfrm>
            <a:custGeom>
              <a:avLst/>
              <a:gdLst/>
              <a:ahLst/>
              <a:cxnLst/>
              <a:rect l="l" t="t" r="r" b="b"/>
              <a:pathLst>
                <a:path w="8812" h="24776" extrusionOk="0">
                  <a:moveTo>
                    <a:pt x="8810" y="0"/>
                  </a:moveTo>
                  <a:cubicBezTo>
                    <a:pt x="8646" y="0"/>
                    <a:pt x="76" y="24635"/>
                    <a:pt x="24" y="24635"/>
                  </a:cubicBezTo>
                  <a:cubicBezTo>
                    <a:pt x="24" y="24635"/>
                    <a:pt x="24" y="24635"/>
                    <a:pt x="24" y="24635"/>
                  </a:cubicBezTo>
                  <a:lnTo>
                    <a:pt x="24" y="24635"/>
                  </a:lnTo>
                  <a:cubicBezTo>
                    <a:pt x="1" y="24695"/>
                    <a:pt x="36" y="24754"/>
                    <a:pt x="84" y="24766"/>
                  </a:cubicBezTo>
                  <a:cubicBezTo>
                    <a:pt x="99" y="24772"/>
                    <a:pt x="115" y="24775"/>
                    <a:pt x="129" y="24775"/>
                  </a:cubicBezTo>
                  <a:cubicBezTo>
                    <a:pt x="172" y="24775"/>
                    <a:pt x="209" y="24751"/>
                    <a:pt x="227" y="24707"/>
                  </a:cubicBezTo>
                  <a:lnTo>
                    <a:pt x="8811" y="1"/>
                  </a:lnTo>
                  <a:cubicBezTo>
                    <a:pt x="8811" y="1"/>
                    <a:pt x="8810" y="0"/>
                    <a:pt x="8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g358fe18d560_3_754"/>
            <p:cNvSpPr/>
            <p:nvPr/>
          </p:nvSpPr>
          <p:spPr>
            <a:xfrm>
              <a:off x="3454906" y="2184752"/>
              <a:ext cx="200838" cy="561086"/>
            </a:xfrm>
            <a:custGeom>
              <a:avLst/>
              <a:gdLst/>
              <a:ahLst/>
              <a:cxnLst/>
              <a:rect l="l" t="t" r="r" b="b"/>
              <a:pathLst>
                <a:path w="5924" h="16550" extrusionOk="0">
                  <a:moveTo>
                    <a:pt x="5921" y="0"/>
                  </a:moveTo>
                  <a:cubicBezTo>
                    <a:pt x="5755" y="0"/>
                    <a:pt x="82" y="16409"/>
                    <a:pt x="30" y="16409"/>
                  </a:cubicBezTo>
                  <a:cubicBezTo>
                    <a:pt x="30" y="16409"/>
                    <a:pt x="30" y="16409"/>
                    <a:pt x="30" y="16409"/>
                  </a:cubicBezTo>
                  <a:lnTo>
                    <a:pt x="30" y="16409"/>
                  </a:lnTo>
                  <a:cubicBezTo>
                    <a:pt x="0" y="16491"/>
                    <a:pt x="64" y="16550"/>
                    <a:pt x="128" y="16550"/>
                  </a:cubicBezTo>
                  <a:cubicBezTo>
                    <a:pt x="165" y="16550"/>
                    <a:pt x="203" y="16529"/>
                    <a:pt x="221" y="16480"/>
                  </a:cubicBezTo>
                  <a:lnTo>
                    <a:pt x="5924" y="2"/>
                  </a:lnTo>
                  <a:cubicBezTo>
                    <a:pt x="5923" y="1"/>
                    <a:pt x="5922" y="0"/>
                    <a:pt x="5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g358fe18d560_3_754"/>
            <p:cNvSpPr/>
            <p:nvPr/>
          </p:nvSpPr>
          <p:spPr>
            <a:xfrm>
              <a:off x="2076294" y="2774892"/>
              <a:ext cx="200601" cy="560917"/>
            </a:xfrm>
            <a:custGeom>
              <a:avLst/>
              <a:gdLst/>
              <a:ahLst/>
              <a:cxnLst/>
              <a:rect l="l" t="t" r="r" b="b"/>
              <a:pathLst>
                <a:path w="5917" h="16545" extrusionOk="0">
                  <a:moveTo>
                    <a:pt x="5914" y="0"/>
                  </a:moveTo>
                  <a:cubicBezTo>
                    <a:pt x="5763" y="0"/>
                    <a:pt x="86" y="16409"/>
                    <a:pt x="23" y="16409"/>
                  </a:cubicBezTo>
                  <a:cubicBezTo>
                    <a:pt x="22" y="16409"/>
                    <a:pt x="22" y="16409"/>
                    <a:pt x="22" y="16409"/>
                  </a:cubicBezTo>
                  <a:lnTo>
                    <a:pt x="22" y="16409"/>
                  </a:lnTo>
                  <a:cubicBezTo>
                    <a:pt x="0" y="16491"/>
                    <a:pt x="66" y="16544"/>
                    <a:pt x="130" y="16544"/>
                  </a:cubicBezTo>
                  <a:cubicBezTo>
                    <a:pt x="169" y="16544"/>
                    <a:pt x="207" y="16525"/>
                    <a:pt x="225" y="16480"/>
                  </a:cubicBezTo>
                  <a:lnTo>
                    <a:pt x="5916" y="14"/>
                  </a:lnTo>
                  <a:lnTo>
                    <a:pt x="5916" y="2"/>
                  </a:lnTo>
                  <a:cubicBezTo>
                    <a:pt x="5916" y="1"/>
                    <a:pt x="5915" y="0"/>
                    <a:pt x="5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g358fe18d560_3_754"/>
            <p:cNvSpPr/>
            <p:nvPr/>
          </p:nvSpPr>
          <p:spPr>
            <a:xfrm>
              <a:off x="3522982" y="1387534"/>
              <a:ext cx="200974" cy="561120"/>
            </a:xfrm>
            <a:custGeom>
              <a:avLst/>
              <a:gdLst/>
              <a:ahLst/>
              <a:cxnLst/>
              <a:rect l="l" t="t" r="r" b="b"/>
              <a:pathLst>
                <a:path w="5928" h="16551" extrusionOk="0">
                  <a:moveTo>
                    <a:pt x="5926" y="0"/>
                  </a:moveTo>
                  <a:cubicBezTo>
                    <a:pt x="5763" y="0"/>
                    <a:pt x="86" y="16409"/>
                    <a:pt x="23" y="16409"/>
                  </a:cubicBezTo>
                  <a:cubicBezTo>
                    <a:pt x="22" y="16409"/>
                    <a:pt x="22" y="16409"/>
                    <a:pt x="22" y="16409"/>
                  </a:cubicBezTo>
                  <a:lnTo>
                    <a:pt x="22" y="16409"/>
                  </a:lnTo>
                  <a:cubicBezTo>
                    <a:pt x="0" y="16491"/>
                    <a:pt x="67" y="16550"/>
                    <a:pt x="131" y="16550"/>
                  </a:cubicBezTo>
                  <a:cubicBezTo>
                    <a:pt x="170" y="16550"/>
                    <a:pt x="207" y="16529"/>
                    <a:pt x="225" y="16481"/>
                  </a:cubicBezTo>
                  <a:lnTo>
                    <a:pt x="5928" y="2"/>
                  </a:lnTo>
                  <a:cubicBezTo>
                    <a:pt x="5927" y="1"/>
                    <a:pt x="5927" y="0"/>
                    <a:pt x="5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g358fe18d560_3_754"/>
            <p:cNvSpPr/>
            <p:nvPr/>
          </p:nvSpPr>
          <p:spPr>
            <a:xfrm>
              <a:off x="2474683" y="4238124"/>
              <a:ext cx="200601" cy="560815"/>
            </a:xfrm>
            <a:custGeom>
              <a:avLst/>
              <a:gdLst/>
              <a:ahLst/>
              <a:cxnLst/>
              <a:rect l="l" t="t" r="r" b="b"/>
              <a:pathLst>
                <a:path w="5917" h="16542" extrusionOk="0">
                  <a:moveTo>
                    <a:pt x="5914" y="0"/>
                  </a:moveTo>
                  <a:cubicBezTo>
                    <a:pt x="5760" y="0"/>
                    <a:pt x="86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0" y="16485"/>
                    <a:pt x="65" y="16541"/>
                    <a:pt x="130" y="16541"/>
                  </a:cubicBezTo>
                  <a:cubicBezTo>
                    <a:pt x="167" y="16541"/>
                    <a:pt x="204" y="16523"/>
                    <a:pt x="225" y="16480"/>
                  </a:cubicBezTo>
                  <a:lnTo>
                    <a:pt x="5917" y="2"/>
                  </a:lnTo>
                  <a:cubicBezTo>
                    <a:pt x="5916" y="1"/>
                    <a:pt x="5915" y="0"/>
                    <a:pt x="5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g358fe18d560_3_754"/>
            <p:cNvSpPr/>
            <p:nvPr/>
          </p:nvSpPr>
          <p:spPr>
            <a:xfrm>
              <a:off x="2779839" y="3868384"/>
              <a:ext cx="200601" cy="560917"/>
            </a:xfrm>
            <a:custGeom>
              <a:avLst/>
              <a:gdLst/>
              <a:ahLst/>
              <a:cxnLst/>
              <a:rect l="l" t="t" r="r" b="b"/>
              <a:pathLst>
                <a:path w="5917" h="16545" extrusionOk="0">
                  <a:moveTo>
                    <a:pt x="5914" y="0"/>
                  </a:moveTo>
                  <a:cubicBezTo>
                    <a:pt x="5752" y="0"/>
                    <a:pt x="74" y="16409"/>
                    <a:pt x="23" y="16409"/>
                  </a:cubicBezTo>
                  <a:cubicBezTo>
                    <a:pt x="23" y="16409"/>
                    <a:pt x="23" y="16409"/>
                    <a:pt x="23" y="16409"/>
                  </a:cubicBezTo>
                  <a:lnTo>
                    <a:pt x="23" y="16409"/>
                  </a:lnTo>
                  <a:cubicBezTo>
                    <a:pt x="1" y="16491"/>
                    <a:pt x="62" y="16544"/>
                    <a:pt x="123" y="16544"/>
                  </a:cubicBezTo>
                  <a:cubicBezTo>
                    <a:pt x="159" y="16544"/>
                    <a:pt x="196" y="16525"/>
                    <a:pt x="214" y="16480"/>
                  </a:cubicBezTo>
                  <a:lnTo>
                    <a:pt x="5917" y="2"/>
                  </a:lnTo>
                  <a:cubicBezTo>
                    <a:pt x="5916" y="1"/>
                    <a:pt x="5915" y="0"/>
                    <a:pt x="5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g358fe18d560_3_754"/>
            <p:cNvSpPr/>
            <p:nvPr/>
          </p:nvSpPr>
          <p:spPr>
            <a:xfrm>
              <a:off x="1270602" y="4105701"/>
              <a:ext cx="201008" cy="560951"/>
            </a:xfrm>
            <a:custGeom>
              <a:avLst/>
              <a:gdLst/>
              <a:ahLst/>
              <a:cxnLst/>
              <a:rect l="l" t="t" r="r" b="b"/>
              <a:pathLst>
                <a:path w="5929" h="16546" extrusionOk="0">
                  <a:moveTo>
                    <a:pt x="5926" y="1"/>
                  </a:moveTo>
                  <a:cubicBezTo>
                    <a:pt x="5763" y="1"/>
                    <a:pt x="86" y="16410"/>
                    <a:pt x="23" y="16410"/>
                  </a:cubicBezTo>
                  <a:cubicBezTo>
                    <a:pt x="23" y="16410"/>
                    <a:pt x="23" y="16410"/>
                    <a:pt x="23" y="16410"/>
                  </a:cubicBezTo>
                  <a:lnTo>
                    <a:pt x="23" y="16410"/>
                  </a:lnTo>
                  <a:cubicBezTo>
                    <a:pt x="0" y="16491"/>
                    <a:pt x="66" y="16545"/>
                    <a:pt x="130" y="16545"/>
                  </a:cubicBezTo>
                  <a:cubicBezTo>
                    <a:pt x="169" y="16545"/>
                    <a:pt x="207" y="16526"/>
                    <a:pt x="225" y="16481"/>
                  </a:cubicBezTo>
                  <a:lnTo>
                    <a:pt x="5928" y="3"/>
                  </a:lnTo>
                  <a:cubicBezTo>
                    <a:pt x="5927" y="2"/>
                    <a:pt x="5927" y="1"/>
                    <a:pt x="59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358fe18d560_3_754"/>
            <p:cNvSpPr/>
            <p:nvPr/>
          </p:nvSpPr>
          <p:spPr>
            <a:xfrm>
              <a:off x="1719776" y="3396529"/>
              <a:ext cx="496570" cy="1402580"/>
            </a:xfrm>
            <a:custGeom>
              <a:avLst/>
              <a:gdLst/>
              <a:ahLst/>
              <a:cxnLst/>
              <a:rect l="l" t="t" r="r" b="b"/>
              <a:pathLst>
                <a:path w="14647" h="41371" extrusionOk="0">
                  <a:moveTo>
                    <a:pt x="14645" y="1"/>
                  </a:moveTo>
                  <a:cubicBezTo>
                    <a:pt x="14476" y="1"/>
                    <a:pt x="89" y="41233"/>
                    <a:pt x="37" y="41233"/>
                  </a:cubicBezTo>
                  <a:cubicBezTo>
                    <a:pt x="37" y="41233"/>
                    <a:pt x="37" y="41233"/>
                    <a:pt x="37" y="41233"/>
                  </a:cubicBezTo>
                  <a:lnTo>
                    <a:pt x="37" y="41233"/>
                  </a:lnTo>
                  <a:cubicBezTo>
                    <a:pt x="1" y="41313"/>
                    <a:pt x="67" y="41371"/>
                    <a:pt x="135" y="41371"/>
                  </a:cubicBezTo>
                  <a:cubicBezTo>
                    <a:pt x="178" y="41371"/>
                    <a:pt x="221" y="41348"/>
                    <a:pt x="240" y="41292"/>
                  </a:cubicBezTo>
                  <a:lnTo>
                    <a:pt x="14646" y="2"/>
                  </a:lnTo>
                  <a:cubicBezTo>
                    <a:pt x="14646" y="1"/>
                    <a:pt x="14646" y="1"/>
                    <a:pt x="14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358fe18d560_3_754"/>
            <p:cNvSpPr/>
            <p:nvPr/>
          </p:nvSpPr>
          <p:spPr>
            <a:xfrm>
              <a:off x="1147637" y="2184785"/>
              <a:ext cx="496333" cy="1402275"/>
            </a:xfrm>
            <a:custGeom>
              <a:avLst/>
              <a:gdLst/>
              <a:ahLst/>
              <a:cxnLst/>
              <a:rect l="l" t="t" r="r" b="b"/>
              <a:pathLst>
                <a:path w="14640" h="41362" extrusionOk="0">
                  <a:moveTo>
                    <a:pt x="14638" y="0"/>
                  </a:moveTo>
                  <a:cubicBezTo>
                    <a:pt x="14469" y="0"/>
                    <a:pt x="98" y="41220"/>
                    <a:pt x="30" y="41220"/>
                  </a:cubicBezTo>
                  <a:cubicBezTo>
                    <a:pt x="30" y="41220"/>
                    <a:pt x="30" y="41220"/>
                    <a:pt x="30" y="41220"/>
                  </a:cubicBezTo>
                  <a:lnTo>
                    <a:pt x="30" y="41220"/>
                  </a:lnTo>
                  <a:cubicBezTo>
                    <a:pt x="0" y="41303"/>
                    <a:pt x="69" y="41361"/>
                    <a:pt x="136" y="41361"/>
                  </a:cubicBezTo>
                  <a:cubicBezTo>
                    <a:pt x="176" y="41361"/>
                    <a:pt x="215" y="41341"/>
                    <a:pt x="232" y="41292"/>
                  </a:cubicBezTo>
                  <a:lnTo>
                    <a:pt x="14639" y="1"/>
                  </a:lnTo>
                  <a:cubicBezTo>
                    <a:pt x="14639" y="1"/>
                    <a:pt x="14638" y="0"/>
                    <a:pt x="14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g358fe18d560_3_754"/>
            <p:cNvSpPr/>
            <p:nvPr/>
          </p:nvSpPr>
          <p:spPr>
            <a:xfrm>
              <a:off x="2424982" y="253699"/>
              <a:ext cx="495722" cy="1402445"/>
            </a:xfrm>
            <a:custGeom>
              <a:avLst/>
              <a:gdLst/>
              <a:ahLst/>
              <a:cxnLst/>
              <a:rect l="l" t="t" r="r" b="b"/>
              <a:pathLst>
                <a:path w="14622" h="41367" extrusionOk="0">
                  <a:moveTo>
                    <a:pt x="14621" y="1"/>
                  </a:moveTo>
                  <a:cubicBezTo>
                    <a:pt x="14464" y="1"/>
                    <a:pt x="80" y="41221"/>
                    <a:pt x="24" y="41221"/>
                  </a:cubicBezTo>
                  <a:cubicBezTo>
                    <a:pt x="24" y="41221"/>
                    <a:pt x="24" y="41221"/>
                    <a:pt x="24" y="41221"/>
                  </a:cubicBezTo>
                  <a:lnTo>
                    <a:pt x="24" y="41221"/>
                  </a:lnTo>
                  <a:cubicBezTo>
                    <a:pt x="1" y="41281"/>
                    <a:pt x="36" y="41340"/>
                    <a:pt x="84" y="41364"/>
                  </a:cubicBezTo>
                  <a:cubicBezTo>
                    <a:pt x="94" y="41366"/>
                    <a:pt x="104" y="41367"/>
                    <a:pt x="114" y="41367"/>
                  </a:cubicBezTo>
                  <a:cubicBezTo>
                    <a:pt x="162" y="41367"/>
                    <a:pt x="207" y="41342"/>
                    <a:pt x="227" y="41293"/>
                  </a:cubicBezTo>
                  <a:lnTo>
                    <a:pt x="14622" y="2"/>
                  </a:lnTo>
                  <a:cubicBezTo>
                    <a:pt x="14621" y="1"/>
                    <a:pt x="14621" y="1"/>
                    <a:pt x="14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g358fe18d560_3_754"/>
            <p:cNvSpPr/>
            <p:nvPr/>
          </p:nvSpPr>
          <p:spPr>
            <a:xfrm>
              <a:off x="2844356" y="2813643"/>
              <a:ext cx="408152" cy="1149905"/>
            </a:xfrm>
            <a:custGeom>
              <a:avLst/>
              <a:gdLst/>
              <a:ahLst/>
              <a:cxnLst/>
              <a:rect l="l" t="t" r="r" b="b"/>
              <a:pathLst>
                <a:path w="12039" h="33918" extrusionOk="0">
                  <a:moveTo>
                    <a:pt x="12025" y="1"/>
                  </a:moveTo>
                  <a:cubicBezTo>
                    <a:pt x="11869" y="1"/>
                    <a:pt x="105" y="33768"/>
                    <a:pt x="37" y="33768"/>
                  </a:cubicBezTo>
                  <a:cubicBezTo>
                    <a:pt x="37" y="33768"/>
                    <a:pt x="37" y="33768"/>
                    <a:pt x="37" y="33768"/>
                  </a:cubicBezTo>
                  <a:lnTo>
                    <a:pt x="37" y="33768"/>
                  </a:lnTo>
                  <a:cubicBezTo>
                    <a:pt x="0" y="33856"/>
                    <a:pt x="73" y="33917"/>
                    <a:pt x="142" y="33917"/>
                  </a:cubicBezTo>
                  <a:cubicBezTo>
                    <a:pt x="184" y="33917"/>
                    <a:pt x="226" y="33894"/>
                    <a:pt x="239" y="33839"/>
                  </a:cubicBezTo>
                  <a:lnTo>
                    <a:pt x="12038" y="2"/>
                  </a:lnTo>
                  <a:lnTo>
                    <a:pt x="12027" y="2"/>
                  </a:lnTo>
                  <a:cubicBezTo>
                    <a:pt x="12026" y="1"/>
                    <a:pt x="12026" y="1"/>
                    <a:pt x="12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358fe18d560_3_754"/>
            <p:cNvSpPr/>
            <p:nvPr/>
          </p:nvSpPr>
          <p:spPr>
            <a:xfrm>
              <a:off x="2837880" y="3532545"/>
              <a:ext cx="407779" cy="1150108"/>
            </a:xfrm>
            <a:custGeom>
              <a:avLst/>
              <a:gdLst/>
              <a:ahLst/>
              <a:cxnLst/>
              <a:rect l="l" t="t" r="r" b="b"/>
              <a:pathLst>
                <a:path w="12028" h="33924" extrusionOk="0">
                  <a:moveTo>
                    <a:pt x="12026" y="1"/>
                  </a:moveTo>
                  <a:cubicBezTo>
                    <a:pt x="11858" y="1"/>
                    <a:pt x="101" y="33780"/>
                    <a:pt x="37" y="33780"/>
                  </a:cubicBezTo>
                  <a:cubicBezTo>
                    <a:pt x="37" y="33780"/>
                    <a:pt x="37" y="33780"/>
                    <a:pt x="37" y="33780"/>
                  </a:cubicBezTo>
                  <a:lnTo>
                    <a:pt x="37" y="33780"/>
                  </a:lnTo>
                  <a:cubicBezTo>
                    <a:pt x="1" y="33861"/>
                    <a:pt x="73" y="33923"/>
                    <a:pt x="141" y="33923"/>
                  </a:cubicBezTo>
                  <a:cubicBezTo>
                    <a:pt x="184" y="33923"/>
                    <a:pt x="226" y="33899"/>
                    <a:pt x="240" y="33839"/>
                  </a:cubicBezTo>
                  <a:lnTo>
                    <a:pt x="12027" y="2"/>
                  </a:lnTo>
                  <a:cubicBezTo>
                    <a:pt x="12027" y="1"/>
                    <a:pt x="12026" y="1"/>
                    <a:pt x="12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g358fe18d560_3_754"/>
            <p:cNvSpPr/>
            <p:nvPr/>
          </p:nvSpPr>
          <p:spPr>
            <a:xfrm>
              <a:off x="1084375" y="1863017"/>
              <a:ext cx="200737" cy="560578"/>
            </a:xfrm>
            <a:custGeom>
              <a:avLst/>
              <a:gdLst/>
              <a:ahLst/>
              <a:cxnLst/>
              <a:rect l="l" t="t" r="r" b="b"/>
              <a:pathLst>
                <a:path w="5921" h="16535" extrusionOk="0">
                  <a:moveTo>
                    <a:pt x="5918" y="1"/>
                  </a:moveTo>
                  <a:cubicBezTo>
                    <a:pt x="5917" y="1"/>
                    <a:pt x="5915" y="1"/>
                    <a:pt x="5914" y="3"/>
                  </a:cubicBezTo>
                  <a:lnTo>
                    <a:pt x="5920" y="3"/>
                  </a:lnTo>
                  <a:cubicBezTo>
                    <a:pt x="5920" y="1"/>
                    <a:pt x="5919" y="1"/>
                    <a:pt x="5918" y="1"/>
                  </a:cubicBezTo>
                  <a:close/>
                  <a:moveTo>
                    <a:pt x="5908" y="3"/>
                  </a:moveTo>
                  <a:lnTo>
                    <a:pt x="5904" y="16"/>
                  </a:lnTo>
                  <a:lnTo>
                    <a:pt x="5904" y="16"/>
                  </a:lnTo>
                  <a:cubicBezTo>
                    <a:pt x="5908" y="10"/>
                    <a:pt x="5911" y="5"/>
                    <a:pt x="5914" y="3"/>
                  </a:cubicBezTo>
                  <a:close/>
                  <a:moveTo>
                    <a:pt x="5904" y="16"/>
                  </a:moveTo>
                  <a:lnTo>
                    <a:pt x="5904" y="16"/>
                  </a:lnTo>
                  <a:cubicBezTo>
                    <a:pt x="5552" y="577"/>
                    <a:pt x="77" y="16410"/>
                    <a:pt x="15" y="16410"/>
                  </a:cubicBezTo>
                  <a:cubicBezTo>
                    <a:pt x="15" y="16410"/>
                    <a:pt x="15" y="16410"/>
                    <a:pt x="15" y="16410"/>
                  </a:cubicBezTo>
                  <a:lnTo>
                    <a:pt x="15" y="16410"/>
                  </a:lnTo>
                  <a:cubicBezTo>
                    <a:pt x="0" y="16483"/>
                    <a:pt x="58" y="16534"/>
                    <a:pt x="119" y="16534"/>
                  </a:cubicBezTo>
                  <a:cubicBezTo>
                    <a:pt x="156" y="16534"/>
                    <a:pt x="195" y="16515"/>
                    <a:pt x="217" y="16469"/>
                  </a:cubicBezTo>
                  <a:lnTo>
                    <a:pt x="5904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0" name="Google Shape;790;g358fe18d560_3_754"/>
          <p:cNvGrpSpPr/>
          <p:nvPr/>
        </p:nvGrpSpPr>
        <p:grpSpPr>
          <a:xfrm>
            <a:off x="182" y="7931132"/>
            <a:ext cx="18287835" cy="2879486"/>
            <a:chOff x="91" y="3965566"/>
            <a:chExt cx="9143918" cy="1439743"/>
          </a:xfrm>
        </p:grpSpPr>
        <p:grpSp>
          <p:nvGrpSpPr>
            <p:cNvPr id="791" name="Google Shape;791;g358fe18d560_3_754"/>
            <p:cNvGrpSpPr/>
            <p:nvPr/>
          </p:nvGrpSpPr>
          <p:grpSpPr>
            <a:xfrm flipH="1">
              <a:off x="5408253" y="3965566"/>
              <a:ext cx="3735756" cy="1175806"/>
              <a:chOff x="6399850" y="1440950"/>
              <a:chExt cx="1637125" cy="515275"/>
            </a:xfrm>
          </p:grpSpPr>
          <p:sp>
            <p:nvSpPr>
              <p:cNvPr id="792" name="Google Shape;792;g358fe18d560_3_754"/>
              <p:cNvSpPr/>
              <p:nvPr/>
            </p:nvSpPr>
            <p:spPr>
              <a:xfrm>
                <a:off x="6399850" y="1440950"/>
                <a:ext cx="1637125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65485" h="20611" extrusionOk="0">
                    <a:moveTo>
                      <a:pt x="19574" y="1"/>
                    </a:moveTo>
                    <a:cubicBezTo>
                      <a:pt x="14776" y="1"/>
                      <a:pt x="10620" y="2918"/>
                      <a:pt x="8561" y="7192"/>
                    </a:cubicBezTo>
                    <a:cubicBezTo>
                      <a:pt x="6703" y="5359"/>
                      <a:pt x="4203" y="4323"/>
                      <a:pt x="1584" y="4311"/>
                    </a:cubicBezTo>
                    <a:cubicBezTo>
                      <a:pt x="1060" y="4311"/>
                      <a:pt x="524" y="4358"/>
                      <a:pt x="0" y="4442"/>
                    </a:cubicBezTo>
                    <a:lnTo>
                      <a:pt x="0" y="20610"/>
                    </a:lnTo>
                    <a:lnTo>
                      <a:pt x="65484" y="20610"/>
                    </a:lnTo>
                    <a:cubicBezTo>
                      <a:pt x="65342" y="17562"/>
                      <a:pt x="63008" y="15134"/>
                      <a:pt x="60127" y="15134"/>
                    </a:cubicBezTo>
                    <a:cubicBezTo>
                      <a:pt x="59257" y="15134"/>
                      <a:pt x="58400" y="15360"/>
                      <a:pt x="57638" y="15788"/>
                    </a:cubicBezTo>
                    <a:cubicBezTo>
                      <a:pt x="57138" y="10883"/>
                      <a:pt x="53269" y="7073"/>
                      <a:pt x="48566" y="7073"/>
                    </a:cubicBezTo>
                    <a:cubicBezTo>
                      <a:pt x="44946" y="7073"/>
                      <a:pt x="41803" y="9347"/>
                      <a:pt x="40338" y="12633"/>
                    </a:cubicBezTo>
                    <a:cubicBezTo>
                      <a:pt x="38898" y="10859"/>
                      <a:pt x="36767" y="9740"/>
                      <a:pt x="34409" y="9740"/>
                    </a:cubicBezTo>
                    <a:cubicBezTo>
                      <a:pt x="33457" y="9740"/>
                      <a:pt x="32528" y="9919"/>
                      <a:pt x="31647" y="10276"/>
                    </a:cubicBezTo>
                    <a:cubicBezTo>
                      <a:pt x="30361" y="4394"/>
                      <a:pt x="25444" y="1"/>
                      <a:pt x="19574" y="1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g358fe18d560_3_754"/>
              <p:cNvSpPr/>
              <p:nvPr/>
            </p:nvSpPr>
            <p:spPr>
              <a:xfrm>
                <a:off x="6611775" y="1618075"/>
                <a:ext cx="87525" cy="13722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5489" extrusionOk="0">
                    <a:moveTo>
                      <a:pt x="155" y="0"/>
                    </a:moveTo>
                    <a:lnTo>
                      <a:pt x="0" y="226"/>
                    </a:lnTo>
                    <a:cubicBezTo>
                      <a:pt x="24" y="238"/>
                      <a:pt x="2393" y="2250"/>
                      <a:pt x="3251" y="5489"/>
                    </a:cubicBezTo>
                    <a:lnTo>
                      <a:pt x="3501" y="5417"/>
                    </a:lnTo>
                    <a:cubicBezTo>
                      <a:pt x="2620" y="2084"/>
                      <a:pt x="179" y="24"/>
                      <a:pt x="1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g358fe18d560_3_754"/>
              <p:cNvSpPr/>
              <p:nvPr/>
            </p:nvSpPr>
            <p:spPr>
              <a:xfrm>
                <a:off x="6614450" y="1738400"/>
                <a:ext cx="197075" cy="81800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3272" extrusionOk="0">
                    <a:moveTo>
                      <a:pt x="5807" y="1"/>
                    </a:moveTo>
                    <a:cubicBezTo>
                      <a:pt x="3510" y="1"/>
                      <a:pt x="1204" y="1175"/>
                      <a:pt x="0" y="3117"/>
                    </a:cubicBezTo>
                    <a:lnTo>
                      <a:pt x="227" y="3271"/>
                    </a:lnTo>
                    <a:cubicBezTo>
                      <a:pt x="1375" y="1403"/>
                      <a:pt x="3597" y="275"/>
                      <a:pt x="5804" y="275"/>
                    </a:cubicBezTo>
                    <a:cubicBezTo>
                      <a:pt x="6481" y="275"/>
                      <a:pt x="7156" y="381"/>
                      <a:pt x="7799" y="604"/>
                    </a:cubicBezTo>
                    <a:lnTo>
                      <a:pt x="7882" y="342"/>
                    </a:lnTo>
                    <a:cubicBezTo>
                      <a:pt x="7213" y="111"/>
                      <a:pt x="6510" y="1"/>
                      <a:pt x="58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g358fe18d560_3_754"/>
              <p:cNvSpPr/>
              <p:nvPr/>
            </p:nvSpPr>
            <p:spPr>
              <a:xfrm>
                <a:off x="7377650" y="1755275"/>
                <a:ext cx="336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4371" extrusionOk="0">
                    <a:moveTo>
                      <a:pt x="1107" y="1"/>
                    </a:moveTo>
                    <a:cubicBezTo>
                      <a:pt x="1095" y="25"/>
                      <a:pt x="143" y="2120"/>
                      <a:pt x="0" y="4358"/>
                    </a:cubicBezTo>
                    <a:lnTo>
                      <a:pt x="262" y="4370"/>
                    </a:lnTo>
                    <a:cubicBezTo>
                      <a:pt x="405" y="2192"/>
                      <a:pt x="1334" y="144"/>
                      <a:pt x="1345" y="132"/>
                    </a:cubicBez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g358fe18d560_3_754"/>
              <p:cNvSpPr/>
              <p:nvPr/>
            </p:nvSpPr>
            <p:spPr>
              <a:xfrm>
                <a:off x="7338050" y="1863025"/>
                <a:ext cx="86050" cy="2772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09" extrusionOk="0">
                    <a:moveTo>
                      <a:pt x="1597" y="1"/>
                    </a:moveTo>
                    <a:cubicBezTo>
                      <a:pt x="955" y="1"/>
                      <a:pt x="363" y="320"/>
                      <a:pt x="1" y="834"/>
                    </a:cubicBezTo>
                    <a:lnTo>
                      <a:pt x="203" y="1013"/>
                    </a:lnTo>
                    <a:cubicBezTo>
                      <a:pt x="529" y="558"/>
                      <a:pt x="1050" y="286"/>
                      <a:pt x="1608" y="286"/>
                    </a:cubicBezTo>
                    <a:cubicBezTo>
                      <a:pt x="1620" y="286"/>
                      <a:pt x="1632" y="286"/>
                      <a:pt x="1644" y="287"/>
                    </a:cubicBezTo>
                    <a:cubicBezTo>
                      <a:pt x="1655" y="286"/>
                      <a:pt x="1667" y="286"/>
                      <a:pt x="1679" y="286"/>
                    </a:cubicBezTo>
                    <a:cubicBezTo>
                      <a:pt x="2297" y="286"/>
                      <a:pt x="2877" y="594"/>
                      <a:pt x="3239" y="1108"/>
                    </a:cubicBezTo>
                    <a:lnTo>
                      <a:pt x="3441" y="930"/>
                    </a:lnTo>
                    <a:cubicBezTo>
                      <a:pt x="3025" y="346"/>
                      <a:pt x="2346" y="1"/>
                      <a:pt x="1632" y="1"/>
                    </a:cubicBezTo>
                    <a:cubicBezTo>
                      <a:pt x="1620" y="1"/>
                      <a:pt x="1608" y="1"/>
                      <a:pt x="15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g358fe18d560_3_754"/>
              <p:cNvSpPr/>
              <p:nvPr/>
            </p:nvSpPr>
            <p:spPr>
              <a:xfrm>
                <a:off x="7095750" y="1694550"/>
                <a:ext cx="964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299" extrusionOk="0">
                    <a:moveTo>
                      <a:pt x="3775" y="1"/>
                    </a:moveTo>
                    <a:cubicBezTo>
                      <a:pt x="3680" y="25"/>
                      <a:pt x="1334" y="858"/>
                      <a:pt x="1" y="3156"/>
                    </a:cubicBezTo>
                    <a:lnTo>
                      <a:pt x="227" y="3299"/>
                    </a:lnTo>
                    <a:cubicBezTo>
                      <a:pt x="1501" y="1096"/>
                      <a:pt x="3835" y="275"/>
                      <a:pt x="3858" y="263"/>
                    </a:cubicBezTo>
                    <a:lnTo>
                      <a:pt x="3775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g358fe18d560_3_754"/>
              <p:cNvSpPr/>
              <p:nvPr/>
            </p:nvSpPr>
            <p:spPr>
              <a:xfrm>
                <a:off x="7779175" y="1832675"/>
                <a:ext cx="63125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3120" extrusionOk="0">
                    <a:moveTo>
                      <a:pt x="2418" y="0"/>
                    </a:moveTo>
                    <a:cubicBezTo>
                      <a:pt x="1263" y="679"/>
                      <a:pt x="405" y="1751"/>
                      <a:pt x="1" y="3025"/>
                    </a:cubicBezTo>
                    <a:lnTo>
                      <a:pt x="251" y="3120"/>
                    </a:lnTo>
                    <a:cubicBezTo>
                      <a:pt x="632" y="1917"/>
                      <a:pt x="1441" y="905"/>
                      <a:pt x="2525" y="250"/>
                    </a:cubicBezTo>
                    <a:lnTo>
                      <a:pt x="2418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9" name="Google Shape;799;g358fe18d560_3_754"/>
            <p:cNvGrpSpPr/>
            <p:nvPr/>
          </p:nvGrpSpPr>
          <p:grpSpPr>
            <a:xfrm>
              <a:off x="7257616" y="4479889"/>
              <a:ext cx="1774449" cy="664693"/>
              <a:chOff x="6139625" y="939075"/>
              <a:chExt cx="1818642" cy="681247"/>
            </a:xfrm>
          </p:grpSpPr>
          <p:sp>
            <p:nvSpPr>
              <p:cNvPr id="800" name="Google Shape;800;g358fe18d560_3_754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g358fe18d560_3_754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g358fe18d560_3_754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g358fe18d560_3_754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4" name="Google Shape;804;g358fe18d560_3_754"/>
            <p:cNvGrpSpPr/>
            <p:nvPr/>
          </p:nvGrpSpPr>
          <p:grpSpPr>
            <a:xfrm>
              <a:off x="6039319" y="4795712"/>
              <a:ext cx="879493" cy="364228"/>
              <a:chOff x="5525375" y="1545600"/>
              <a:chExt cx="289650" cy="119950"/>
            </a:xfrm>
          </p:grpSpPr>
          <p:sp>
            <p:nvSpPr>
              <p:cNvPr id="805" name="Google Shape;805;g358fe18d560_3_754"/>
              <p:cNvSpPr/>
              <p:nvPr/>
            </p:nvSpPr>
            <p:spPr>
              <a:xfrm>
                <a:off x="5525375" y="1545600"/>
                <a:ext cx="2896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4798" extrusionOk="0">
                    <a:moveTo>
                      <a:pt x="4148" y="1"/>
                    </a:moveTo>
                    <a:cubicBezTo>
                      <a:pt x="3896" y="1"/>
                      <a:pt x="3639" y="27"/>
                      <a:pt x="3382" y="82"/>
                    </a:cubicBezTo>
                    <a:cubicBezTo>
                      <a:pt x="1263" y="535"/>
                      <a:pt x="1" y="2737"/>
                      <a:pt x="667" y="4797"/>
                    </a:cubicBezTo>
                    <a:lnTo>
                      <a:pt x="11586" y="4797"/>
                    </a:lnTo>
                    <a:cubicBezTo>
                      <a:pt x="11478" y="3618"/>
                      <a:pt x="10478" y="2713"/>
                      <a:pt x="9288" y="2713"/>
                    </a:cubicBezTo>
                    <a:cubicBezTo>
                      <a:pt x="8740" y="2713"/>
                      <a:pt x="8204" y="2916"/>
                      <a:pt x="7787" y="3273"/>
                    </a:cubicBezTo>
                    <a:cubicBezTo>
                      <a:pt x="7589" y="1380"/>
                      <a:pt x="5975" y="1"/>
                      <a:pt x="4148" y="1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g358fe18d560_3_754"/>
              <p:cNvSpPr/>
              <p:nvPr/>
            </p:nvSpPr>
            <p:spPr>
              <a:xfrm>
                <a:off x="5700100" y="1625025"/>
                <a:ext cx="223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168" extrusionOk="0">
                    <a:moveTo>
                      <a:pt x="703" y="1"/>
                    </a:moveTo>
                    <a:cubicBezTo>
                      <a:pt x="382" y="287"/>
                      <a:pt x="132" y="668"/>
                      <a:pt x="1" y="1084"/>
                    </a:cubicBezTo>
                    <a:lnTo>
                      <a:pt x="275" y="1168"/>
                    </a:lnTo>
                    <a:cubicBezTo>
                      <a:pt x="394" y="798"/>
                      <a:pt x="608" y="465"/>
                      <a:pt x="894" y="215"/>
                    </a:cubicBez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7" name="Google Shape;807;g358fe18d560_3_754"/>
            <p:cNvGrpSpPr/>
            <p:nvPr/>
          </p:nvGrpSpPr>
          <p:grpSpPr>
            <a:xfrm>
              <a:off x="91" y="4290964"/>
              <a:ext cx="2275667" cy="852445"/>
              <a:chOff x="6139625" y="939075"/>
              <a:chExt cx="1818642" cy="681247"/>
            </a:xfrm>
          </p:grpSpPr>
          <p:sp>
            <p:nvSpPr>
              <p:cNvPr id="808" name="Google Shape;808;g358fe18d560_3_754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g358fe18d560_3_754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g358fe18d560_3_754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g358fe18d560_3_754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2" name="Google Shape;812;g358fe18d560_3_754"/>
            <p:cNvGrpSpPr/>
            <p:nvPr/>
          </p:nvGrpSpPr>
          <p:grpSpPr>
            <a:xfrm>
              <a:off x="1336716" y="4552864"/>
              <a:ext cx="2275667" cy="852445"/>
              <a:chOff x="6139625" y="939075"/>
              <a:chExt cx="1818642" cy="681247"/>
            </a:xfrm>
          </p:grpSpPr>
          <p:sp>
            <p:nvSpPr>
              <p:cNvPr id="813" name="Google Shape;813;g358fe18d560_3_754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g358fe18d560_3_754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g358fe18d560_3_754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g358fe18d560_3_754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17" name="Google Shape;817;g358fe18d560_3_754"/>
          <p:cNvGrpSpPr/>
          <p:nvPr/>
        </p:nvGrpSpPr>
        <p:grpSpPr>
          <a:xfrm>
            <a:off x="-739018" y="-237971"/>
            <a:ext cx="6716784" cy="2052489"/>
            <a:chOff x="-369509" y="-118986"/>
            <a:chExt cx="3358392" cy="1026245"/>
          </a:xfrm>
        </p:grpSpPr>
        <p:grpSp>
          <p:nvGrpSpPr>
            <p:cNvPr id="818" name="Google Shape;818;g358fe18d560_3_754"/>
            <p:cNvGrpSpPr/>
            <p:nvPr/>
          </p:nvGrpSpPr>
          <p:grpSpPr>
            <a:xfrm>
              <a:off x="-369509" y="-118986"/>
              <a:ext cx="2275667" cy="852445"/>
              <a:chOff x="6139625" y="939075"/>
              <a:chExt cx="1818642" cy="681247"/>
            </a:xfrm>
          </p:grpSpPr>
          <p:sp>
            <p:nvSpPr>
              <p:cNvPr id="819" name="Google Shape;819;g358fe18d560_3_754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g358fe18d560_3_754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g358fe18d560_3_754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g358fe18d560_3_754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3" name="Google Shape;823;g358fe18d560_3_754"/>
            <p:cNvGrpSpPr/>
            <p:nvPr/>
          </p:nvGrpSpPr>
          <p:grpSpPr>
            <a:xfrm>
              <a:off x="713216" y="54814"/>
              <a:ext cx="2275667" cy="852445"/>
              <a:chOff x="6139625" y="939075"/>
              <a:chExt cx="1818642" cy="681247"/>
            </a:xfrm>
          </p:grpSpPr>
          <p:sp>
            <p:nvSpPr>
              <p:cNvPr id="824" name="Google Shape;824;g358fe18d560_3_754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g358fe18d560_3_754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g358fe18d560_3_754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g358fe18d560_3_754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28" name="Google Shape;828;g358fe18d560_3_754"/>
          <p:cNvGrpSpPr/>
          <p:nvPr/>
        </p:nvGrpSpPr>
        <p:grpSpPr>
          <a:xfrm>
            <a:off x="608786" y="2559441"/>
            <a:ext cx="2064687" cy="2467124"/>
            <a:chOff x="3840250" y="590138"/>
            <a:chExt cx="1090350" cy="1302875"/>
          </a:xfrm>
        </p:grpSpPr>
        <p:sp>
          <p:nvSpPr>
            <p:cNvPr id="829" name="Google Shape;829;g358fe18d560_3_754"/>
            <p:cNvSpPr/>
            <p:nvPr/>
          </p:nvSpPr>
          <p:spPr>
            <a:xfrm>
              <a:off x="3868225" y="590138"/>
              <a:ext cx="523900" cy="373575"/>
            </a:xfrm>
            <a:custGeom>
              <a:avLst/>
              <a:gdLst/>
              <a:ahLst/>
              <a:cxnLst/>
              <a:rect l="l" t="t" r="r" b="b"/>
              <a:pathLst>
                <a:path w="20956" h="14943" extrusionOk="0">
                  <a:moveTo>
                    <a:pt x="10478" y="1"/>
                  </a:moveTo>
                  <a:cubicBezTo>
                    <a:pt x="10478" y="1"/>
                    <a:pt x="1" y="14943"/>
                    <a:pt x="10478" y="14943"/>
                  </a:cubicBezTo>
                  <a:cubicBezTo>
                    <a:pt x="20956" y="14943"/>
                    <a:pt x="10478" y="1"/>
                    <a:pt x="1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g358fe18d560_3_754"/>
            <p:cNvSpPr/>
            <p:nvPr/>
          </p:nvSpPr>
          <p:spPr>
            <a:xfrm>
              <a:off x="3963475" y="669913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68" y="0"/>
                  </a:moveTo>
                  <a:cubicBezTo>
                    <a:pt x="6668" y="0"/>
                    <a:pt x="1" y="9502"/>
                    <a:pt x="6668" y="9502"/>
                  </a:cubicBezTo>
                  <a:cubicBezTo>
                    <a:pt x="13324" y="9502"/>
                    <a:pt x="6668" y="0"/>
                    <a:pt x="6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g358fe18d560_3_754"/>
            <p:cNvSpPr/>
            <p:nvPr/>
          </p:nvSpPr>
          <p:spPr>
            <a:xfrm>
              <a:off x="4035800" y="747113"/>
              <a:ext cx="76525" cy="169300"/>
            </a:xfrm>
            <a:custGeom>
              <a:avLst/>
              <a:gdLst/>
              <a:ahLst/>
              <a:cxnLst/>
              <a:rect l="l" t="t" r="r" b="b"/>
              <a:pathLst>
                <a:path w="3061" h="6772" extrusionOk="0">
                  <a:moveTo>
                    <a:pt x="1922" y="1"/>
                  </a:moveTo>
                  <a:cubicBezTo>
                    <a:pt x="1675" y="1"/>
                    <a:pt x="1386" y="169"/>
                    <a:pt x="1096" y="508"/>
                  </a:cubicBezTo>
                  <a:cubicBezTo>
                    <a:pt x="477" y="1234"/>
                    <a:pt x="1" y="3913"/>
                    <a:pt x="227" y="5354"/>
                  </a:cubicBezTo>
                  <a:cubicBezTo>
                    <a:pt x="385" y="6308"/>
                    <a:pt x="1018" y="6771"/>
                    <a:pt x="1614" y="6771"/>
                  </a:cubicBezTo>
                  <a:cubicBezTo>
                    <a:pt x="1918" y="6771"/>
                    <a:pt x="2213" y="6651"/>
                    <a:pt x="2430" y="6414"/>
                  </a:cubicBezTo>
                  <a:cubicBezTo>
                    <a:pt x="3061" y="5699"/>
                    <a:pt x="2096" y="4378"/>
                    <a:pt x="2430" y="2925"/>
                  </a:cubicBezTo>
                  <a:cubicBezTo>
                    <a:pt x="2876" y="981"/>
                    <a:pt x="2519" y="1"/>
                    <a:pt x="19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g358fe18d560_3_754"/>
            <p:cNvSpPr/>
            <p:nvPr/>
          </p:nvSpPr>
          <p:spPr>
            <a:xfrm>
              <a:off x="4332875" y="729438"/>
              <a:ext cx="523900" cy="373575"/>
            </a:xfrm>
            <a:custGeom>
              <a:avLst/>
              <a:gdLst/>
              <a:ahLst/>
              <a:cxnLst/>
              <a:rect l="l" t="t" r="r" b="b"/>
              <a:pathLst>
                <a:path w="20956" h="14943" extrusionOk="0">
                  <a:moveTo>
                    <a:pt x="10478" y="1"/>
                  </a:moveTo>
                  <a:cubicBezTo>
                    <a:pt x="10478" y="1"/>
                    <a:pt x="0" y="14943"/>
                    <a:pt x="10478" y="14943"/>
                  </a:cubicBezTo>
                  <a:cubicBezTo>
                    <a:pt x="20955" y="14943"/>
                    <a:pt x="10478" y="1"/>
                    <a:pt x="1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g358fe18d560_3_754"/>
            <p:cNvSpPr/>
            <p:nvPr/>
          </p:nvSpPr>
          <p:spPr>
            <a:xfrm>
              <a:off x="4428425" y="809213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56" y="0"/>
                  </a:moveTo>
                  <a:cubicBezTo>
                    <a:pt x="6656" y="0"/>
                    <a:pt x="0" y="9502"/>
                    <a:pt x="6656" y="9502"/>
                  </a:cubicBezTo>
                  <a:cubicBezTo>
                    <a:pt x="13323" y="9502"/>
                    <a:pt x="6656" y="0"/>
                    <a:pt x="6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g358fe18d560_3_754"/>
            <p:cNvSpPr/>
            <p:nvPr/>
          </p:nvSpPr>
          <p:spPr>
            <a:xfrm>
              <a:off x="4500450" y="886438"/>
              <a:ext cx="76525" cy="169350"/>
            </a:xfrm>
            <a:custGeom>
              <a:avLst/>
              <a:gdLst/>
              <a:ahLst/>
              <a:cxnLst/>
              <a:rect l="l" t="t" r="r" b="b"/>
              <a:pathLst>
                <a:path w="3061" h="6774" extrusionOk="0">
                  <a:moveTo>
                    <a:pt x="1921" y="0"/>
                  </a:moveTo>
                  <a:cubicBezTo>
                    <a:pt x="1674" y="0"/>
                    <a:pt x="1385" y="169"/>
                    <a:pt x="1096" y="507"/>
                  </a:cubicBezTo>
                  <a:cubicBezTo>
                    <a:pt x="477" y="1233"/>
                    <a:pt x="1" y="3912"/>
                    <a:pt x="227" y="5353"/>
                  </a:cubicBezTo>
                  <a:cubicBezTo>
                    <a:pt x="384" y="6312"/>
                    <a:pt x="1014" y="6773"/>
                    <a:pt x="1609" y="6773"/>
                  </a:cubicBezTo>
                  <a:cubicBezTo>
                    <a:pt x="1914" y="6773"/>
                    <a:pt x="2211" y="6651"/>
                    <a:pt x="2429" y="6413"/>
                  </a:cubicBezTo>
                  <a:cubicBezTo>
                    <a:pt x="3060" y="5698"/>
                    <a:pt x="2096" y="4377"/>
                    <a:pt x="2429" y="2936"/>
                  </a:cubicBezTo>
                  <a:cubicBezTo>
                    <a:pt x="2876" y="983"/>
                    <a:pt x="2518" y="0"/>
                    <a:pt x="19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g358fe18d560_3_754"/>
            <p:cNvSpPr/>
            <p:nvPr/>
          </p:nvSpPr>
          <p:spPr>
            <a:xfrm>
              <a:off x="4069450" y="1093763"/>
              <a:ext cx="523900" cy="373600"/>
            </a:xfrm>
            <a:custGeom>
              <a:avLst/>
              <a:gdLst/>
              <a:ahLst/>
              <a:cxnLst/>
              <a:rect l="l" t="t" r="r" b="b"/>
              <a:pathLst>
                <a:path w="20956" h="14944" extrusionOk="0">
                  <a:moveTo>
                    <a:pt x="10478" y="1"/>
                  </a:moveTo>
                  <a:cubicBezTo>
                    <a:pt x="10478" y="1"/>
                    <a:pt x="0" y="14943"/>
                    <a:pt x="10478" y="14943"/>
                  </a:cubicBezTo>
                  <a:cubicBezTo>
                    <a:pt x="20955" y="14943"/>
                    <a:pt x="10478" y="1"/>
                    <a:pt x="1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g358fe18d560_3_754"/>
            <p:cNvSpPr/>
            <p:nvPr/>
          </p:nvSpPr>
          <p:spPr>
            <a:xfrm>
              <a:off x="4165000" y="1173238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56" y="1"/>
                  </a:moveTo>
                  <a:cubicBezTo>
                    <a:pt x="6656" y="1"/>
                    <a:pt x="0" y="9502"/>
                    <a:pt x="6656" y="9502"/>
                  </a:cubicBezTo>
                  <a:cubicBezTo>
                    <a:pt x="13323" y="9502"/>
                    <a:pt x="6656" y="1"/>
                    <a:pt x="66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g358fe18d560_3_754"/>
            <p:cNvSpPr/>
            <p:nvPr/>
          </p:nvSpPr>
          <p:spPr>
            <a:xfrm>
              <a:off x="4237025" y="1250463"/>
              <a:ext cx="76525" cy="169500"/>
            </a:xfrm>
            <a:custGeom>
              <a:avLst/>
              <a:gdLst/>
              <a:ahLst/>
              <a:cxnLst/>
              <a:rect l="l" t="t" r="r" b="b"/>
              <a:pathLst>
                <a:path w="3061" h="6780" extrusionOk="0">
                  <a:moveTo>
                    <a:pt x="1921" y="0"/>
                  </a:moveTo>
                  <a:cubicBezTo>
                    <a:pt x="1674" y="0"/>
                    <a:pt x="1385" y="169"/>
                    <a:pt x="1096" y="507"/>
                  </a:cubicBezTo>
                  <a:cubicBezTo>
                    <a:pt x="477" y="1234"/>
                    <a:pt x="0" y="3913"/>
                    <a:pt x="227" y="5365"/>
                  </a:cubicBezTo>
                  <a:cubicBezTo>
                    <a:pt x="384" y="6316"/>
                    <a:pt x="1013" y="6779"/>
                    <a:pt x="1607" y="6779"/>
                  </a:cubicBezTo>
                  <a:cubicBezTo>
                    <a:pt x="1913" y="6779"/>
                    <a:pt x="2211" y="6656"/>
                    <a:pt x="2429" y="6413"/>
                  </a:cubicBezTo>
                  <a:cubicBezTo>
                    <a:pt x="3060" y="5710"/>
                    <a:pt x="2096" y="4377"/>
                    <a:pt x="2429" y="2936"/>
                  </a:cubicBezTo>
                  <a:cubicBezTo>
                    <a:pt x="2876" y="983"/>
                    <a:pt x="2518" y="0"/>
                    <a:pt x="19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g358fe18d560_3_754"/>
            <p:cNvSpPr/>
            <p:nvPr/>
          </p:nvSpPr>
          <p:spPr>
            <a:xfrm>
              <a:off x="4406975" y="1291113"/>
              <a:ext cx="523625" cy="373300"/>
            </a:xfrm>
            <a:custGeom>
              <a:avLst/>
              <a:gdLst/>
              <a:ahLst/>
              <a:cxnLst/>
              <a:rect l="l" t="t" r="r" b="b"/>
              <a:pathLst>
                <a:path w="20945" h="14932" extrusionOk="0">
                  <a:moveTo>
                    <a:pt x="10478" y="1"/>
                  </a:moveTo>
                  <a:cubicBezTo>
                    <a:pt x="10478" y="1"/>
                    <a:pt x="1" y="14931"/>
                    <a:pt x="10478" y="14931"/>
                  </a:cubicBezTo>
                  <a:cubicBezTo>
                    <a:pt x="20944" y="14931"/>
                    <a:pt x="10478" y="1"/>
                    <a:pt x="1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g358fe18d560_3_754"/>
            <p:cNvSpPr/>
            <p:nvPr/>
          </p:nvSpPr>
          <p:spPr>
            <a:xfrm>
              <a:off x="4502225" y="1370588"/>
              <a:ext cx="333125" cy="237550"/>
            </a:xfrm>
            <a:custGeom>
              <a:avLst/>
              <a:gdLst/>
              <a:ahLst/>
              <a:cxnLst/>
              <a:rect l="l" t="t" r="r" b="b"/>
              <a:pathLst>
                <a:path w="13325" h="9502" extrusionOk="0">
                  <a:moveTo>
                    <a:pt x="6668" y="1"/>
                  </a:moveTo>
                  <a:cubicBezTo>
                    <a:pt x="6668" y="1"/>
                    <a:pt x="1" y="9502"/>
                    <a:pt x="6668" y="9502"/>
                  </a:cubicBezTo>
                  <a:cubicBezTo>
                    <a:pt x="13324" y="9502"/>
                    <a:pt x="6668" y="1"/>
                    <a:pt x="6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g358fe18d560_3_754"/>
            <p:cNvSpPr/>
            <p:nvPr/>
          </p:nvSpPr>
          <p:spPr>
            <a:xfrm>
              <a:off x="4574575" y="1447813"/>
              <a:ext cx="76525" cy="169350"/>
            </a:xfrm>
            <a:custGeom>
              <a:avLst/>
              <a:gdLst/>
              <a:ahLst/>
              <a:cxnLst/>
              <a:rect l="l" t="t" r="r" b="b"/>
              <a:pathLst>
                <a:path w="3061" h="6774" extrusionOk="0">
                  <a:moveTo>
                    <a:pt x="1915" y="0"/>
                  </a:moveTo>
                  <a:cubicBezTo>
                    <a:pt x="1669" y="0"/>
                    <a:pt x="1382" y="169"/>
                    <a:pt x="1096" y="507"/>
                  </a:cubicBezTo>
                  <a:cubicBezTo>
                    <a:pt x="476" y="1234"/>
                    <a:pt x="0" y="3912"/>
                    <a:pt x="226" y="5353"/>
                  </a:cubicBezTo>
                  <a:cubicBezTo>
                    <a:pt x="376" y="6312"/>
                    <a:pt x="1008" y="6773"/>
                    <a:pt x="1602" y="6773"/>
                  </a:cubicBezTo>
                  <a:cubicBezTo>
                    <a:pt x="1908" y="6773"/>
                    <a:pt x="2203" y="6651"/>
                    <a:pt x="2417" y="6413"/>
                  </a:cubicBezTo>
                  <a:cubicBezTo>
                    <a:pt x="3060" y="5698"/>
                    <a:pt x="2084" y="4377"/>
                    <a:pt x="2417" y="2936"/>
                  </a:cubicBezTo>
                  <a:cubicBezTo>
                    <a:pt x="2872" y="983"/>
                    <a:pt x="2511" y="0"/>
                    <a:pt x="19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g358fe18d560_3_754"/>
            <p:cNvSpPr/>
            <p:nvPr/>
          </p:nvSpPr>
          <p:spPr>
            <a:xfrm>
              <a:off x="3840250" y="1519413"/>
              <a:ext cx="523600" cy="373600"/>
            </a:xfrm>
            <a:custGeom>
              <a:avLst/>
              <a:gdLst/>
              <a:ahLst/>
              <a:cxnLst/>
              <a:rect l="l" t="t" r="r" b="b"/>
              <a:pathLst>
                <a:path w="20944" h="14944" extrusionOk="0">
                  <a:moveTo>
                    <a:pt x="10466" y="1"/>
                  </a:moveTo>
                  <a:cubicBezTo>
                    <a:pt x="10466" y="1"/>
                    <a:pt x="0" y="14943"/>
                    <a:pt x="10466" y="14943"/>
                  </a:cubicBezTo>
                  <a:cubicBezTo>
                    <a:pt x="20944" y="14943"/>
                    <a:pt x="10466" y="1"/>
                    <a:pt x="104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g358fe18d560_3_754"/>
            <p:cNvSpPr/>
            <p:nvPr/>
          </p:nvSpPr>
          <p:spPr>
            <a:xfrm>
              <a:off x="3935500" y="1599188"/>
              <a:ext cx="333100" cy="237550"/>
            </a:xfrm>
            <a:custGeom>
              <a:avLst/>
              <a:gdLst/>
              <a:ahLst/>
              <a:cxnLst/>
              <a:rect l="l" t="t" r="r" b="b"/>
              <a:pathLst>
                <a:path w="13324" h="9502" extrusionOk="0">
                  <a:moveTo>
                    <a:pt x="6656" y="1"/>
                  </a:moveTo>
                  <a:cubicBezTo>
                    <a:pt x="6656" y="1"/>
                    <a:pt x="0" y="9502"/>
                    <a:pt x="6656" y="9502"/>
                  </a:cubicBezTo>
                  <a:cubicBezTo>
                    <a:pt x="13324" y="9502"/>
                    <a:pt x="6656" y="1"/>
                    <a:pt x="66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g358fe18d560_3_754"/>
            <p:cNvSpPr/>
            <p:nvPr/>
          </p:nvSpPr>
          <p:spPr>
            <a:xfrm>
              <a:off x="4007525" y="1676388"/>
              <a:ext cx="76525" cy="169300"/>
            </a:xfrm>
            <a:custGeom>
              <a:avLst/>
              <a:gdLst/>
              <a:ahLst/>
              <a:cxnLst/>
              <a:rect l="l" t="t" r="r" b="b"/>
              <a:pathLst>
                <a:path w="3061" h="6772" extrusionOk="0">
                  <a:moveTo>
                    <a:pt x="1926" y="1"/>
                  </a:moveTo>
                  <a:cubicBezTo>
                    <a:pt x="1681" y="1"/>
                    <a:pt x="1394" y="170"/>
                    <a:pt x="1108" y="508"/>
                  </a:cubicBezTo>
                  <a:cubicBezTo>
                    <a:pt x="477" y="1235"/>
                    <a:pt x="1" y="3913"/>
                    <a:pt x="239" y="5354"/>
                  </a:cubicBezTo>
                  <a:cubicBezTo>
                    <a:pt x="389" y="6308"/>
                    <a:pt x="1024" y="6771"/>
                    <a:pt x="1620" y="6771"/>
                  </a:cubicBezTo>
                  <a:cubicBezTo>
                    <a:pt x="1923" y="6771"/>
                    <a:pt x="2217" y="6651"/>
                    <a:pt x="2430" y="6414"/>
                  </a:cubicBezTo>
                  <a:cubicBezTo>
                    <a:pt x="3061" y="5699"/>
                    <a:pt x="2096" y="4378"/>
                    <a:pt x="2430" y="2925"/>
                  </a:cubicBezTo>
                  <a:cubicBezTo>
                    <a:pt x="2876" y="981"/>
                    <a:pt x="2519" y="1"/>
                    <a:pt x="19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4" name="Google Shape;844;g358fe18d560_3_754"/>
          <p:cNvGrpSpPr/>
          <p:nvPr/>
        </p:nvGrpSpPr>
        <p:grpSpPr>
          <a:xfrm>
            <a:off x="16015250" y="575950"/>
            <a:ext cx="1750100" cy="1160000"/>
            <a:chOff x="8007625" y="287975"/>
            <a:chExt cx="875050" cy="580000"/>
          </a:xfrm>
        </p:grpSpPr>
        <p:sp>
          <p:nvSpPr>
            <p:cNvPr id="845" name="Google Shape;845;g358fe18d560_3_754"/>
            <p:cNvSpPr/>
            <p:nvPr/>
          </p:nvSpPr>
          <p:spPr>
            <a:xfrm>
              <a:off x="8469800" y="733450"/>
              <a:ext cx="412875" cy="134525"/>
            </a:xfrm>
            <a:custGeom>
              <a:avLst/>
              <a:gdLst/>
              <a:ahLst/>
              <a:cxnLst/>
              <a:rect l="l" t="t" r="r" b="b"/>
              <a:pathLst>
                <a:path w="16515" h="5381" extrusionOk="0">
                  <a:moveTo>
                    <a:pt x="9593" y="0"/>
                  </a:moveTo>
                  <a:cubicBezTo>
                    <a:pt x="9305" y="0"/>
                    <a:pt x="8880" y="202"/>
                    <a:pt x="8430" y="666"/>
                  </a:cubicBezTo>
                  <a:cubicBezTo>
                    <a:pt x="7823" y="535"/>
                    <a:pt x="7263" y="416"/>
                    <a:pt x="6846" y="368"/>
                  </a:cubicBezTo>
                  <a:cubicBezTo>
                    <a:pt x="6508" y="321"/>
                    <a:pt x="6247" y="275"/>
                    <a:pt x="5964" y="275"/>
                  </a:cubicBezTo>
                  <a:cubicBezTo>
                    <a:pt x="5389" y="275"/>
                    <a:pt x="4727" y="464"/>
                    <a:pt x="3155" y="1214"/>
                  </a:cubicBezTo>
                  <a:cubicBezTo>
                    <a:pt x="810" y="2333"/>
                    <a:pt x="0" y="2428"/>
                    <a:pt x="0" y="2428"/>
                  </a:cubicBezTo>
                  <a:cubicBezTo>
                    <a:pt x="245" y="2489"/>
                    <a:pt x="494" y="2516"/>
                    <a:pt x="748" y="2516"/>
                  </a:cubicBezTo>
                  <a:cubicBezTo>
                    <a:pt x="2033" y="2516"/>
                    <a:pt x="3418" y="1822"/>
                    <a:pt x="4810" y="1345"/>
                  </a:cubicBezTo>
                  <a:cubicBezTo>
                    <a:pt x="5336" y="1165"/>
                    <a:pt x="5774" y="1096"/>
                    <a:pt x="6169" y="1096"/>
                  </a:cubicBezTo>
                  <a:cubicBezTo>
                    <a:pt x="6795" y="1096"/>
                    <a:pt x="7315" y="1269"/>
                    <a:pt x="7906" y="1452"/>
                  </a:cubicBezTo>
                  <a:cubicBezTo>
                    <a:pt x="7787" y="1809"/>
                    <a:pt x="7894" y="2023"/>
                    <a:pt x="7537" y="2238"/>
                  </a:cubicBezTo>
                  <a:cubicBezTo>
                    <a:pt x="6931" y="2625"/>
                    <a:pt x="7224" y="2941"/>
                    <a:pt x="7523" y="2941"/>
                  </a:cubicBezTo>
                  <a:cubicBezTo>
                    <a:pt x="7647" y="2941"/>
                    <a:pt x="7772" y="2887"/>
                    <a:pt x="7835" y="2761"/>
                  </a:cubicBezTo>
                  <a:cubicBezTo>
                    <a:pt x="8085" y="2238"/>
                    <a:pt x="8168" y="2392"/>
                    <a:pt x="8740" y="2095"/>
                  </a:cubicBezTo>
                  <a:cubicBezTo>
                    <a:pt x="8906" y="1999"/>
                    <a:pt x="9049" y="1880"/>
                    <a:pt x="9180" y="1749"/>
                  </a:cubicBezTo>
                  <a:cubicBezTo>
                    <a:pt x="10621" y="2011"/>
                    <a:pt x="12823" y="2321"/>
                    <a:pt x="13693" y="3393"/>
                  </a:cubicBezTo>
                  <a:cubicBezTo>
                    <a:pt x="14873" y="4865"/>
                    <a:pt x="15651" y="5381"/>
                    <a:pt x="16224" y="5381"/>
                  </a:cubicBezTo>
                  <a:cubicBezTo>
                    <a:pt x="16327" y="5381"/>
                    <a:pt x="16423" y="5364"/>
                    <a:pt x="16514" y="5333"/>
                  </a:cubicBezTo>
                  <a:cubicBezTo>
                    <a:pt x="15121" y="4881"/>
                    <a:pt x="14705" y="3190"/>
                    <a:pt x="13919" y="2523"/>
                  </a:cubicBezTo>
                  <a:cubicBezTo>
                    <a:pt x="13121" y="1845"/>
                    <a:pt x="12561" y="1654"/>
                    <a:pt x="11168" y="1309"/>
                  </a:cubicBezTo>
                  <a:cubicBezTo>
                    <a:pt x="10740" y="1202"/>
                    <a:pt x="10252" y="1083"/>
                    <a:pt x="9763" y="964"/>
                  </a:cubicBezTo>
                  <a:cubicBezTo>
                    <a:pt x="9871" y="785"/>
                    <a:pt x="9942" y="571"/>
                    <a:pt x="9966" y="356"/>
                  </a:cubicBezTo>
                  <a:cubicBezTo>
                    <a:pt x="9966" y="129"/>
                    <a:pt x="9823" y="0"/>
                    <a:pt x="95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g358fe18d560_3_754"/>
            <p:cNvSpPr/>
            <p:nvPr/>
          </p:nvSpPr>
          <p:spPr>
            <a:xfrm>
              <a:off x="8203438" y="423400"/>
              <a:ext cx="356275" cy="115250"/>
            </a:xfrm>
            <a:custGeom>
              <a:avLst/>
              <a:gdLst/>
              <a:ahLst/>
              <a:cxnLst/>
              <a:rect l="l" t="t" r="r" b="b"/>
              <a:pathLst>
                <a:path w="14251" h="4610" extrusionOk="0">
                  <a:moveTo>
                    <a:pt x="13921" y="0"/>
                  </a:moveTo>
                  <a:cubicBezTo>
                    <a:pt x="13917" y="0"/>
                    <a:pt x="13912" y="0"/>
                    <a:pt x="13907" y="0"/>
                  </a:cubicBezTo>
                  <a:cubicBezTo>
                    <a:pt x="13526" y="24"/>
                    <a:pt x="10931" y="429"/>
                    <a:pt x="9657" y="751"/>
                  </a:cubicBezTo>
                  <a:cubicBezTo>
                    <a:pt x="8395" y="1060"/>
                    <a:pt x="7061" y="2798"/>
                    <a:pt x="6764" y="2882"/>
                  </a:cubicBezTo>
                  <a:cubicBezTo>
                    <a:pt x="6714" y="2893"/>
                    <a:pt x="6635" y="2898"/>
                    <a:pt x="6531" y="2898"/>
                  </a:cubicBezTo>
                  <a:cubicBezTo>
                    <a:pt x="5987" y="2898"/>
                    <a:pt x="4776" y="2759"/>
                    <a:pt x="3716" y="2679"/>
                  </a:cubicBezTo>
                  <a:cubicBezTo>
                    <a:pt x="3669" y="2675"/>
                    <a:pt x="3620" y="2674"/>
                    <a:pt x="3570" y="2674"/>
                  </a:cubicBezTo>
                  <a:cubicBezTo>
                    <a:pt x="2264" y="2674"/>
                    <a:pt x="1" y="3965"/>
                    <a:pt x="1" y="3965"/>
                  </a:cubicBezTo>
                  <a:cubicBezTo>
                    <a:pt x="1" y="4098"/>
                    <a:pt x="151" y="4148"/>
                    <a:pt x="390" y="4148"/>
                  </a:cubicBezTo>
                  <a:cubicBezTo>
                    <a:pt x="1120" y="4148"/>
                    <a:pt x="2680" y="3680"/>
                    <a:pt x="3335" y="3644"/>
                  </a:cubicBezTo>
                  <a:cubicBezTo>
                    <a:pt x="3413" y="3638"/>
                    <a:pt x="3495" y="3636"/>
                    <a:pt x="3580" y="3636"/>
                  </a:cubicBezTo>
                  <a:cubicBezTo>
                    <a:pt x="4430" y="3636"/>
                    <a:pt x="5574" y="3891"/>
                    <a:pt x="5823" y="4096"/>
                  </a:cubicBezTo>
                  <a:cubicBezTo>
                    <a:pt x="6098" y="4314"/>
                    <a:pt x="6595" y="4609"/>
                    <a:pt x="7046" y="4609"/>
                  </a:cubicBezTo>
                  <a:cubicBezTo>
                    <a:pt x="7063" y="4609"/>
                    <a:pt x="7080" y="4609"/>
                    <a:pt x="7097" y="4608"/>
                  </a:cubicBezTo>
                  <a:cubicBezTo>
                    <a:pt x="7550" y="4572"/>
                    <a:pt x="8847" y="3668"/>
                    <a:pt x="8978" y="3489"/>
                  </a:cubicBezTo>
                  <a:cubicBezTo>
                    <a:pt x="9097" y="3310"/>
                    <a:pt x="8443" y="3227"/>
                    <a:pt x="8443" y="3227"/>
                  </a:cubicBezTo>
                  <a:lnTo>
                    <a:pt x="9050" y="2465"/>
                  </a:lnTo>
                  <a:cubicBezTo>
                    <a:pt x="9657" y="1703"/>
                    <a:pt x="11002" y="1346"/>
                    <a:pt x="11895" y="1120"/>
                  </a:cubicBezTo>
                  <a:cubicBezTo>
                    <a:pt x="12777" y="896"/>
                    <a:pt x="14250" y="0"/>
                    <a:pt x="139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g358fe18d560_3_754"/>
            <p:cNvSpPr/>
            <p:nvPr/>
          </p:nvSpPr>
          <p:spPr>
            <a:xfrm>
              <a:off x="8007625" y="287975"/>
              <a:ext cx="274450" cy="38525"/>
            </a:xfrm>
            <a:custGeom>
              <a:avLst/>
              <a:gdLst/>
              <a:ahLst/>
              <a:cxnLst/>
              <a:rect l="l" t="t" r="r" b="b"/>
              <a:pathLst>
                <a:path w="10978" h="1541" extrusionOk="0">
                  <a:moveTo>
                    <a:pt x="10977" y="0"/>
                  </a:moveTo>
                  <a:cubicBezTo>
                    <a:pt x="10406" y="274"/>
                    <a:pt x="7656" y="250"/>
                    <a:pt x="6155" y="334"/>
                  </a:cubicBezTo>
                  <a:lnTo>
                    <a:pt x="5965" y="345"/>
                  </a:lnTo>
                  <a:cubicBezTo>
                    <a:pt x="5835" y="237"/>
                    <a:pt x="5645" y="79"/>
                    <a:pt x="5459" y="79"/>
                  </a:cubicBezTo>
                  <a:cubicBezTo>
                    <a:pt x="5441" y="79"/>
                    <a:pt x="5423" y="80"/>
                    <a:pt x="5405" y="84"/>
                  </a:cubicBezTo>
                  <a:cubicBezTo>
                    <a:pt x="5286" y="107"/>
                    <a:pt x="5239" y="274"/>
                    <a:pt x="5227" y="405"/>
                  </a:cubicBezTo>
                  <a:cubicBezTo>
                    <a:pt x="4179" y="488"/>
                    <a:pt x="3286" y="619"/>
                    <a:pt x="2262" y="679"/>
                  </a:cubicBezTo>
                  <a:cubicBezTo>
                    <a:pt x="2124" y="689"/>
                    <a:pt x="1993" y="693"/>
                    <a:pt x="1870" y="693"/>
                  </a:cubicBezTo>
                  <a:cubicBezTo>
                    <a:pt x="817" y="693"/>
                    <a:pt x="274" y="369"/>
                    <a:pt x="274" y="369"/>
                  </a:cubicBezTo>
                  <a:lnTo>
                    <a:pt x="274" y="369"/>
                  </a:lnTo>
                  <a:cubicBezTo>
                    <a:pt x="274" y="369"/>
                    <a:pt x="0" y="417"/>
                    <a:pt x="1226" y="834"/>
                  </a:cubicBezTo>
                  <a:cubicBezTo>
                    <a:pt x="1686" y="993"/>
                    <a:pt x="2296" y="1040"/>
                    <a:pt x="2899" y="1040"/>
                  </a:cubicBezTo>
                  <a:cubicBezTo>
                    <a:pt x="3799" y="1040"/>
                    <a:pt x="4684" y="934"/>
                    <a:pt x="5032" y="934"/>
                  </a:cubicBezTo>
                  <a:cubicBezTo>
                    <a:pt x="5080" y="934"/>
                    <a:pt x="5117" y="936"/>
                    <a:pt x="5143" y="941"/>
                  </a:cubicBezTo>
                  <a:cubicBezTo>
                    <a:pt x="5489" y="1000"/>
                    <a:pt x="5608" y="1346"/>
                    <a:pt x="6013" y="1488"/>
                  </a:cubicBezTo>
                  <a:cubicBezTo>
                    <a:pt x="6115" y="1526"/>
                    <a:pt x="6220" y="1541"/>
                    <a:pt x="6319" y="1541"/>
                  </a:cubicBezTo>
                  <a:cubicBezTo>
                    <a:pt x="6603" y="1541"/>
                    <a:pt x="6840" y="1416"/>
                    <a:pt x="6822" y="1310"/>
                  </a:cubicBezTo>
                  <a:cubicBezTo>
                    <a:pt x="6800" y="1175"/>
                    <a:pt x="6830" y="614"/>
                    <a:pt x="8284" y="614"/>
                  </a:cubicBezTo>
                  <a:cubicBezTo>
                    <a:pt x="8368" y="614"/>
                    <a:pt x="8456" y="615"/>
                    <a:pt x="8549" y="619"/>
                  </a:cubicBezTo>
                  <a:cubicBezTo>
                    <a:pt x="8634" y="623"/>
                    <a:pt x="8716" y="624"/>
                    <a:pt x="8796" y="624"/>
                  </a:cubicBezTo>
                  <a:cubicBezTo>
                    <a:pt x="10342" y="624"/>
                    <a:pt x="10977" y="0"/>
                    <a:pt x="109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8" name="Google Shape;848;g358fe18d560_3_754"/>
          <p:cNvSpPr txBox="1">
            <a:spLocks noGrp="1"/>
          </p:cNvSpPr>
          <p:nvPr>
            <p:ph type="title"/>
          </p:nvPr>
        </p:nvSpPr>
        <p:spPr>
          <a:xfrm>
            <a:off x="5921300" y="1646718"/>
            <a:ext cx="9873600" cy="25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g358fe18d560_3_754"/>
          <p:cNvSpPr txBox="1">
            <a:spLocks noGrp="1"/>
          </p:cNvSpPr>
          <p:nvPr>
            <p:ph type="subTitle" idx="1"/>
          </p:nvPr>
        </p:nvSpPr>
        <p:spPr>
          <a:xfrm>
            <a:off x="5921300" y="4185818"/>
            <a:ext cx="9873600" cy="45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3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30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30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28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6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6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1" name="Google Shape;851;g358fe18d560_3_849"/>
          <p:cNvGrpSpPr/>
          <p:nvPr/>
        </p:nvGrpSpPr>
        <p:grpSpPr>
          <a:xfrm>
            <a:off x="-91" y="1218267"/>
            <a:ext cx="18288129" cy="9108145"/>
            <a:chOff x="-45" y="609133"/>
            <a:chExt cx="9144064" cy="4554073"/>
          </a:xfrm>
        </p:grpSpPr>
        <p:grpSp>
          <p:nvGrpSpPr>
            <p:cNvPr id="852" name="Google Shape;852;g358fe18d560_3_849"/>
            <p:cNvGrpSpPr/>
            <p:nvPr/>
          </p:nvGrpSpPr>
          <p:grpSpPr>
            <a:xfrm>
              <a:off x="-45" y="2239055"/>
              <a:ext cx="9144064" cy="2915489"/>
              <a:chOff x="-45" y="1762005"/>
              <a:chExt cx="9144064" cy="2915489"/>
            </a:xfrm>
          </p:grpSpPr>
          <p:sp>
            <p:nvSpPr>
              <p:cNvPr id="853" name="Google Shape;853;g358fe18d560_3_849"/>
              <p:cNvSpPr/>
              <p:nvPr/>
            </p:nvSpPr>
            <p:spPr>
              <a:xfrm>
                <a:off x="-1" y="1762005"/>
                <a:ext cx="9144020" cy="2915489"/>
              </a:xfrm>
              <a:custGeom>
                <a:avLst/>
                <a:gdLst/>
                <a:ahLst/>
                <a:cxnLst/>
                <a:rect l="l" t="t" r="r" b="b"/>
                <a:pathLst>
                  <a:path w="210801" h="67212" extrusionOk="0">
                    <a:moveTo>
                      <a:pt x="0" y="0"/>
                    </a:moveTo>
                    <a:lnTo>
                      <a:pt x="0" y="67199"/>
                    </a:lnTo>
                    <a:lnTo>
                      <a:pt x="210800" y="67211"/>
                    </a:lnTo>
                    <a:lnTo>
                      <a:pt x="210800" y="72"/>
                    </a:lnTo>
                    <a:cubicBezTo>
                      <a:pt x="204204" y="977"/>
                      <a:pt x="200073" y="7692"/>
                      <a:pt x="202252" y="13990"/>
                    </a:cubicBezTo>
                    <a:cubicBezTo>
                      <a:pt x="194477" y="14598"/>
                      <a:pt x="187619" y="19300"/>
                      <a:pt x="184261" y="26325"/>
                    </a:cubicBezTo>
                    <a:cubicBezTo>
                      <a:pt x="182373" y="25253"/>
                      <a:pt x="180354" y="24757"/>
                      <a:pt x="178378" y="24757"/>
                    </a:cubicBezTo>
                    <a:cubicBezTo>
                      <a:pt x="172892" y="24757"/>
                      <a:pt x="167737" y="28579"/>
                      <a:pt x="166616" y="34505"/>
                    </a:cubicBezTo>
                    <a:cubicBezTo>
                      <a:pt x="165261" y="33333"/>
                      <a:pt x="163603" y="32768"/>
                      <a:pt x="161959" y="32768"/>
                    </a:cubicBezTo>
                    <a:cubicBezTo>
                      <a:pt x="159659" y="32768"/>
                      <a:pt x="157384" y="33873"/>
                      <a:pt x="155996" y="35969"/>
                    </a:cubicBezTo>
                    <a:cubicBezTo>
                      <a:pt x="152897" y="33060"/>
                      <a:pt x="149002" y="31662"/>
                      <a:pt x="145141" y="31662"/>
                    </a:cubicBezTo>
                    <a:cubicBezTo>
                      <a:pt x="139804" y="31662"/>
                      <a:pt x="134530" y="34332"/>
                      <a:pt x="131505" y="39374"/>
                    </a:cubicBezTo>
                    <a:cubicBezTo>
                      <a:pt x="130181" y="38911"/>
                      <a:pt x="128806" y="38683"/>
                      <a:pt x="127437" y="38683"/>
                    </a:cubicBezTo>
                    <a:cubicBezTo>
                      <a:pt x="125147" y="38683"/>
                      <a:pt x="122874" y="39321"/>
                      <a:pt x="120884" y="40565"/>
                    </a:cubicBezTo>
                    <a:cubicBezTo>
                      <a:pt x="117981" y="36124"/>
                      <a:pt x="113249" y="33870"/>
                      <a:pt x="108505" y="33870"/>
                    </a:cubicBezTo>
                    <a:cubicBezTo>
                      <a:pt x="104142" y="33870"/>
                      <a:pt x="99770" y="35775"/>
                      <a:pt x="96798" y="39636"/>
                    </a:cubicBezTo>
                    <a:cubicBezTo>
                      <a:pt x="94861" y="38237"/>
                      <a:pt x="92575" y="37532"/>
                      <a:pt x="90283" y="37532"/>
                    </a:cubicBezTo>
                    <a:cubicBezTo>
                      <a:pt x="88264" y="37532"/>
                      <a:pt x="86242" y="38080"/>
                      <a:pt x="84451" y="39184"/>
                    </a:cubicBezTo>
                    <a:cubicBezTo>
                      <a:pt x="81426" y="34310"/>
                      <a:pt x="76226" y="31658"/>
                      <a:pt x="70923" y="31658"/>
                    </a:cubicBezTo>
                    <a:cubicBezTo>
                      <a:pt x="67794" y="31658"/>
                      <a:pt x="64628" y="32581"/>
                      <a:pt x="61853" y="34517"/>
                    </a:cubicBezTo>
                    <a:cubicBezTo>
                      <a:pt x="61460" y="34731"/>
                      <a:pt x="61079" y="34957"/>
                      <a:pt x="60698" y="35195"/>
                    </a:cubicBezTo>
                    <a:cubicBezTo>
                      <a:pt x="57702" y="32225"/>
                      <a:pt x="53697" y="30626"/>
                      <a:pt x="49601" y="30626"/>
                    </a:cubicBezTo>
                    <a:cubicBezTo>
                      <a:pt x="48050" y="30626"/>
                      <a:pt x="46486" y="30855"/>
                      <a:pt x="44958" y="31326"/>
                    </a:cubicBezTo>
                    <a:cubicBezTo>
                      <a:pt x="44192" y="26339"/>
                      <a:pt x="39908" y="23025"/>
                      <a:pt x="35298" y="23025"/>
                    </a:cubicBezTo>
                    <a:cubicBezTo>
                      <a:pt x="33821" y="23025"/>
                      <a:pt x="32312" y="23365"/>
                      <a:pt x="30873" y="24099"/>
                    </a:cubicBezTo>
                    <a:cubicBezTo>
                      <a:pt x="28412" y="16666"/>
                      <a:pt x="21484" y="11657"/>
                      <a:pt x="13661" y="11657"/>
                    </a:cubicBezTo>
                    <a:cubicBezTo>
                      <a:pt x="13652" y="11657"/>
                      <a:pt x="13642" y="11657"/>
                      <a:pt x="13633" y="11657"/>
                    </a:cubicBezTo>
                    <a:cubicBezTo>
                      <a:pt x="12895" y="11657"/>
                      <a:pt x="12157" y="11692"/>
                      <a:pt x="11430" y="11788"/>
                    </a:cubicBezTo>
                    <a:cubicBezTo>
                      <a:pt x="11121" y="5537"/>
                      <a:pt x="6227" y="48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54" name="Google Shape;854;g358fe18d560_3_849"/>
              <p:cNvGrpSpPr/>
              <p:nvPr/>
            </p:nvGrpSpPr>
            <p:grpSpPr>
              <a:xfrm>
                <a:off x="-45" y="2273686"/>
                <a:ext cx="9144020" cy="1930082"/>
                <a:chOff x="1062625" y="3292200"/>
                <a:chExt cx="5270025" cy="1112375"/>
              </a:xfrm>
            </p:grpSpPr>
            <p:sp>
              <p:nvSpPr>
                <p:cNvPr id="855" name="Google Shape;855;g358fe18d560_3_849"/>
                <p:cNvSpPr/>
                <p:nvPr/>
              </p:nvSpPr>
              <p:spPr>
                <a:xfrm>
                  <a:off x="1291825" y="3292200"/>
                  <a:ext cx="61925" cy="19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7812" extrusionOk="0">
                      <a:moveTo>
                        <a:pt x="2119" y="1"/>
                      </a:moveTo>
                      <a:cubicBezTo>
                        <a:pt x="2119" y="36"/>
                        <a:pt x="2191" y="4311"/>
                        <a:pt x="0" y="7656"/>
                      </a:cubicBezTo>
                      <a:lnTo>
                        <a:pt x="226" y="7811"/>
                      </a:lnTo>
                      <a:cubicBezTo>
                        <a:pt x="2477" y="4382"/>
                        <a:pt x="2405" y="24"/>
                        <a:pt x="240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6" name="Google Shape;856;g358fe18d560_3_849"/>
                <p:cNvSpPr/>
                <p:nvPr/>
              </p:nvSpPr>
              <p:spPr>
                <a:xfrm>
                  <a:off x="1705250" y="3596400"/>
                  <a:ext cx="130400" cy="18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7228" extrusionOk="0">
                      <a:moveTo>
                        <a:pt x="5109" y="1"/>
                      </a:moveTo>
                      <a:cubicBezTo>
                        <a:pt x="5061" y="13"/>
                        <a:pt x="537" y="1965"/>
                        <a:pt x="1" y="7204"/>
                      </a:cubicBezTo>
                      <a:lnTo>
                        <a:pt x="287" y="7228"/>
                      </a:lnTo>
                      <a:cubicBezTo>
                        <a:pt x="799" y="2168"/>
                        <a:pt x="5180" y="275"/>
                        <a:pt x="5216" y="263"/>
                      </a:cubicBezTo>
                      <a:lnTo>
                        <a:pt x="510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7" name="Google Shape;857;g358fe18d560_3_849"/>
                <p:cNvSpPr/>
                <p:nvPr/>
              </p:nvSpPr>
              <p:spPr>
                <a:xfrm>
                  <a:off x="2055300" y="3776775"/>
                  <a:ext cx="132475" cy="10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9" h="4002" extrusionOk="0">
                      <a:moveTo>
                        <a:pt x="5204" y="1"/>
                      </a:moveTo>
                      <a:cubicBezTo>
                        <a:pt x="5061" y="49"/>
                        <a:pt x="1632" y="1203"/>
                        <a:pt x="1" y="3847"/>
                      </a:cubicBezTo>
                      <a:lnTo>
                        <a:pt x="239" y="4001"/>
                      </a:lnTo>
                      <a:cubicBezTo>
                        <a:pt x="1810" y="1442"/>
                        <a:pt x="5251" y="287"/>
                        <a:pt x="5299" y="275"/>
                      </a:cubicBezTo>
                      <a:lnTo>
                        <a:pt x="520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8" name="Google Shape;858;g358fe18d560_3_849"/>
                <p:cNvSpPr/>
                <p:nvPr/>
              </p:nvSpPr>
              <p:spPr>
                <a:xfrm>
                  <a:off x="1256100" y="4267025"/>
                  <a:ext cx="273275" cy="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1" h="3644" extrusionOk="0">
                      <a:moveTo>
                        <a:pt x="5465" y="0"/>
                      </a:moveTo>
                      <a:cubicBezTo>
                        <a:pt x="3108" y="12"/>
                        <a:pt x="977" y="1382"/>
                        <a:pt x="0" y="3525"/>
                      </a:cubicBezTo>
                      <a:lnTo>
                        <a:pt x="250" y="3644"/>
                      </a:lnTo>
                      <a:lnTo>
                        <a:pt x="262" y="3644"/>
                      </a:lnTo>
                      <a:cubicBezTo>
                        <a:pt x="1191" y="1596"/>
                        <a:pt x="3227" y="298"/>
                        <a:pt x="5465" y="298"/>
                      </a:cubicBezTo>
                      <a:cubicBezTo>
                        <a:pt x="5475" y="298"/>
                        <a:pt x="5486" y="298"/>
                        <a:pt x="5496" y="298"/>
                      </a:cubicBezTo>
                      <a:cubicBezTo>
                        <a:pt x="7722" y="298"/>
                        <a:pt x="9744" y="1605"/>
                        <a:pt x="10680" y="3632"/>
                      </a:cubicBezTo>
                      <a:lnTo>
                        <a:pt x="10930" y="3513"/>
                      </a:lnTo>
                      <a:cubicBezTo>
                        <a:pt x="9954" y="1370"/>
                        <a:pt x="7811" y="0"/>
                        <a:pt x="546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9" name="Google Shape;859;g358fe18d560_3_849"/>
                <p:cNvSpPr/>
                <p:nvPr/>
              </p:nvSpPr>
              <p:spPr>
                <a:xfrm>
                  <a:off x="1750200" y="3837475"/>
                  <a:ext cx="399775" cy="16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2" extrusionOk="0">
                      <a:moveTo>
                        <a:pt x="7500" y="0"/>
                      </a:moveTo>
                      <a:cubicBezTo>
                        <a:pt x="4494" y="0"/>
                        <a:pt x="1647" y="1518"/>
                        <a:pt x="1" y="4097"/>
                      </a:cubicBezTo>
                      <a:lnTo>
                        <a:pt x="239" y="4240"/>
                      </a:lnTo>
                      <a:cubicBezTo>
                        <a:pt x="1827" y="1753"/>
                        <a:pt x="4562" y="284"/>
                        <a:pt x="7462" y="284"/>
                      </a:cubicBezTo>
                      <a:cubicBezTo>
                        <a:pt x="7866" y="284"/>
                        <a:pt x="8273" y="313"/>
                        <a:pt x="8680" y="371"/>
                      </a:cubicBezTo>
                      <a:cubicBezTo>
                        <a:pt x="12014" y="835"/>
                        <a:pt x="14765" y="3205"/>
                        <a:pt x="15717" y="6431"/>
                      </a:cubicBezTo>
                      <a:lnTo>
                        <a:pt x="15991" y="6360"/>
                      </a:lnTo>
                      <a:cubicBezTo>
                        <a:pt x="15003" y="3026"/>
                        <a:pt x="12157" y="573"/>
                        <a:pt x="8728" y="85"/>
                      </a:cubicBezTo>
                      <a:cubicBezTo>
                        <a:pt x="8318" y="28"/>
                        <a:pt x="7907" y="0"/>
                        <a:pt x="75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0" name="Google Shape;860;g358fe18d560_3_849"/>
                <p:cNvSpPr/>
                <p:nvPr/>
              </p:nvSpPr>
              <p:spPr>
                <a:xfrm>
                  <a:off x="1062625" y="3558950"/>
                  <a:ext cx="310475" cy="14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5738" extrusionOk="0">
                      <a:moveTo>
                        <a:pt x="2451" y="0"/>
                      </a:moveTo>
                      <a:cubicBezTo>
                        <a:pt x="1350" y="0"/>
                        <a:pt x="470" y="120"/>
                        <a:pt x="0" y="201"/>
                      </a:cubicBezTo>
                      <a:lnTo>
                        <a:pt x="0" y="487"/>
                      </a:lnTo>
                      <a:cubicBezTo>
                        <a:pt x="444" y="406"/>
                        <a:pt x="1338" y="276"/>
                        <a:pt x="2469" y="276"/>
                      </a:cubicBezTo>
                      <a:cubicBezTo>
                        <a:pt x="5342" y="276"/>
                        <a:pt x="9742" y="1115"/>
                        <a:pt x="12169" y="5737"/>
                      </a:cubicBezTo>
                      <a:lnTo>
                        <a:pt x="12419" y="5606"/>
                      </a:lnTo>
                      <a:cubicBezTo>
                        <a:pt x="9923" y="857"/>
                        <a:pt x="5396" y="0"/>
                        <a:pt x="245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1" name="Google Shape;861;g358fe18d560_3_849"/>
                <p:cNvSpPr/>
                <p:nvPr/>
              </p:nvSpPr>
              <p:spPr>
                <a:xfrm>
                  <a:off x="1304625" y="3684825"/>
                  <a:ext cx="174450" cy="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8" h="3739" extrusionOk="0">
                      <a:moveTo>
                        <a:pt x="5356" y="0"/>
                      </a:moveTo>
                      <a:cubicBezTo>
                        <a:pt x="2878" y="0"/>
                        <a:pt x="676" y="1420"/>
                        <a:pt x="0" y="3655"/>
                      </a:cubicBezTo>
                      <a:lnTo>
                        <a:pt x="262" y="3738"/>
                      </a:lnTo>
                      <a:cubicBezTo>
                        <a:pt x="975" y="1417"/>
                        <a:pt x="3199" y="288"/>
                        <a:pt x="5391" y="288"/>
                      </a:cubicBezTo>
                      <a:cubicBezTo>
                        <a:pt x="5908" y="288"/>
                        <a:pt x="6424" y="351"/>
                        <a:pt x="6918" y="476"/>
                      </a:cubicBezTo>
                      <a:lnTo>
                        <a:pt x="6977" y="202"/>
                      </a:lnTo>
                      <a:cubicBezTo>
                        <a:pt x="6432" y="66"/>
                        <a:pt x="5888" y="0"/>
                        <a:pt x="53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2" name="Google Shape;862;g358fe18d560_3_849"/>
                <p:cNvSpPr/>
                <p:nvPr/>
              </p:nvSpPr>
              <p:spPr>
                <a:xfrm>
                  <a:off x="1685025" y="4165825"/>
                  <a:ext cx="174750" cy="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739" extrusionOk="0">
                      <a:moveTo>
                        <a:pt x="5368" y="1"/>
                      </a:moveTo>
                      <a:cubicBezTo>
                        <a:pt x="2890" y="1"/>
                        <a:pt x="686" y="1420"/>
                        <a:pt x="0" y="3656"/>
                      </a:cubicBezTo>
                      <a:lnTo>
                        <a:pt x="274" y="3739"/>
                      </a:lnTo>
                      <a:cubicBezTo>
                        <a:pt x="987" y="1418"/>
                        <a:pt x="3203" y="289"/>
                        <a:pt x="5392" y="289"/>
                      </a:cubicBezTo>
                      <a:cubicBezTo>
                        <a:pt x="5909" y="289"/>
                        <a:pt x="6424" y="351"/>
                        <a:pt x="6918" y="477"/>
                      </a:cubicBezTo>
                      <a:lnTo>
                        <a:pt x="6989" y="203"/>
                      </a:lnTo>
                      <a:cubicBezTo>
                        <a:pt x="6444" y="66"/>
                        <a:pt x="5900" y="1"/>
                        <a:pt x="536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3" name="Google Shape;863;g358fe18d560_3_849"/>
                <p:cNvSpPr/>
                <p:nvPr/>
              </p:nvSpPr>
              <p:spPr>
                <a:xfrm>
                  <a:off x="1062625" y="4001450"/>
                  <a:ext cx="235475" cy="16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9" h="6481" extrusionOk="0">
                      <a:moveTo>
                        <a:pt x="242" y="0"/>
                      </a:moveTo>
                      <a:cubicBezTo>
                        <a:pt x="150" y="0"/>
                        <a:pt x="69" y="1"/>
                        <a:pt x="0" y="3"/>
                      </a:cubicBezTo>
                      <a:lnTo>
                        <a:pt x="0" y="289"/>
                      </a:lnTo>
                      <a:cubicBezTo>
                        <a:pt x="71" y="287"/>
                        <a:pt x="155" y="286"/>
                        <a:pt x="252" y="286"/>
                      </a:cubicBezTo>
                      <a:cubicBezTo>
                        <a:pt x="1966" y="286"/>
                        <a:pt x="7634" y="722"/>
                        <a:pt x="9144" y="6480"/>
                      </a:cubicBezTo>
                      <a:lnTo>
                        <a:pt x="9418" y="6409"/>
                      </a:lnTo>
                      <a:cubicBezTo>
                        <a:pt x="7857" y="457"/>
                        <a:pt x="2004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4" name="Google Shape;864;g358fe18d560_3_849"/>
                <p:cNvSpPr/>
                <p:nvPr/>
              </p:nvSpPr>
              <p:spPr>
                <a:xfrm>
                  <a:off x="1409700" y="4132250"/>
                  <a:ext cx="338450" cy="14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38" h="5606" extrusionOk="0">
                      <a:moveTo>
                        <a:pt x="7648" y="0"/>
                      </a:moveTo>
                      <a:cubicBezTo>
                        <a:pt x="6371" y="0"/>
                        <a:pt x="5164" y="266"/>
                        <a:pt x="4155" y="677"/>
                      </a:cubicBezTo>
                      <a:cubicBezTo>
                        <a:pt x="1715" y="1677"/>
                        <a:pt x="119" y="3546"/>
                        <a:pt x="0" y="5582"/>
                      </a:cubicBezTo>
                      <a:lnTo>
                        <a:pt x="286" y="5606"/>
                      </a:lnTo>
                      <a:cubicBezTo>
                        <a:pt x="393" y="3677"/>
                        <a:pt x="1917" y="1891"/>
                        <a:pt x="4262" y="939"/>
                      </a:cubicBezTo>
                      <a:cubicBezTo>
                        <a:pt x="5240" y="542"/>
                        <a:pt x="6410" y="284"/>
                        <a:pt x="7649" y="284"/>
                      </a:cubicBezTo>
                      <a:cubicBezTo>
                        <a:pt x="9534" y="284"/>
                        <a:pt x="11579" y="882"/>
                        <a:pt x="13347" y="2498"/>
                      </a:cubicBezTo>
                      <a:lnTo>
                        <a:pt x="13537" y="2296"/>
                      </a:lnTo>
                      <a:cubicBezTo>
                        <a:pt x="11711" y="620"/>
                        <a:pt x="9597" y="0"/>
                        <a:pt x="764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5" name="Google Shape;865;g358fe18d560_3_849"/>
                <p:cNvSpPr/>
                <p:nvPr/>
              </p:nvSpPr>
              <p:spPr>
                <a:xfrm>
                  <a:off x="4959525" y="3895550"/>
                  <a:ext cx="152150" cy="12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6" h="5109" extrusionOk="0">
                      <a:moveTo>
                        <a:pt x="156" y="0"/>
                      </a:moveTo>
                      <a:lnTo>
                        <a:pt x="1" y="227"/>
                      </a:lnTo>
                      <a:cubicBezTo>
                        <a:pt x="1465" y="1203"/>
                        <a:pt x="4168" y="3132"/>
                        <a:pt x="5883" y="5108"/>
                      </a:cubicBezTo>
                      <a:lnTo>
                        <a:pt x="6085" y="4930"/>
                      </a:lnTo>
                      <a:cubicBezTo>
                        <a:pt x="4347" y="2917"/>
                        <a:pt x="1620" y="977"/>
                        <a:pt x="1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6" name="Google Shape;866;g358fe18d560_3_849"/>
                <p:cNvSpPr/>
                <p:nvPr/>
              </p:nvSpPr>
              <p:spPr>
                <a:xfrm>
                  <a:off x="4958650" y="4001950"/>
                  <a:ext cx="358700" cy="12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8" h="5008" extrusionOk="0">
                      <a:moveTo>
                        <a:pt x="9933" y="1"/>
                      </a:moveTo>
                      <a:cubicBezTo>
                        <a:pt x="3151" y="1"/>
                        <a:pt x="40" y="4805"/>
                        <a:pt x="0" y="4865"/>
                      </a:cubicBezTo>
                      <a:lnTo>
                        <a:pt x="238" y="5008"/>
                      </a:lnTo>
                      <a:cubicBezTo>
                        <a:pt x="268" y="4958"/>
                        <a:pt x="3299" y="286"/>
                        <a:pt x="9935" y="286"/>
                      </a:cubicBezTo>
                      <a:cubicBezTo>
                        <a:pt x="11241" y="286"/>
                        <a:pt x="12686" y="467"/>
                        <a:pt x="14276" y="900"/>
                      </a:cubicBezTo>
                      <a:lnTo>
                        <a:pt x="14347" y="626"/>
                      </a:lnTo>
                      <a:cubicBezTo>
                        <a:pt x="12732" y="185"/>
                        <a:pt x="11262" y="1"/>
                        <a:pt x="993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7" name="Google Shape;867;g358fe18d560_3_849"/>
                <p:cNvSpPr/>
                <p:nvPr/>
              </p:nvSpPr>
              <p:spPr>
                <a:xfrm>
                  <a:off x="5919775" y="3973500"/>
                  <a:ext cx="217025" cy="4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1" h="1848" extrusionOk="0">
                      <a:moveTo>
                        <a:pt x="3908" y="1"/>
                      </a:moveTo>
                      <a:cubicBezTo>
                        <a:pt x="1546" y="1"/>
                        <a:pt x="23" y="1182"/>
                        <a:pt x="1" y="1204"/>
                      </a:cubicBezTo>
                      <a:lnTo>
                        <a:pt x="167" y="1419"/>
                      </a:lnTo>
                      <a:cubicBezTo>
                        <a:pt x="190" y="1404"/>
                        <a:pt x="1639" y="282"/>
                        <a:pt x="3898" y="282"/>
                      </a:cubicBezTo>
                      <a:cubicBezTo>
                        <a:pt x="5208" y="282"/>
                        <a:pt x="6791" y="659"/>
                        <a:pt x="8525" y="1847"/>
                      </a:cubicBezTo>
                      <a:lnTo>
                        <a:pt x="8680" y="1609"/>
                      </a:lnTo>
                      <a:cubicBezTo>
                        <a:pt x="6896" y="389"/>
                        <a:pt x="5264" y="1"/>
                        <a:pt x="390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" name="Google Shape;868;g358fe18d560_3_849"/>
                <p:cNvSpPr/>
                <p:nvPr/>
              </p:nvSpPr>
              <p:spPr>
                <a:xfrm>
                  <a:off x="5504250" y="3653750"/>
                  <a:ext cx="398575" cy="16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3" h="6589" extrusionOk="0">
                      <a:moveTo>
                        <a:pt x="8559" y="0"/>
                      </a:moveTo>
                      <a:cubicBezTo>
                        <a:pt x="8094" y="0"/>
                        <a:pt x="7625" y="37"/>
                        <a:pt x="7156" y="112"/>
                      </a:cubicBezTo>
                      <a:cubicBezTo>
                        <a:pt x="3727" y="659"/>
                        <a:pt x="929" y="3160"/>
                        <a:pt x="0" y="6517"/>
                      </a:cubicBezTo>
                      <a:lnTo>
                        <a:pt x="274" y="6589"/>
                      </a:lnTo>
                      <a:cubicBezTo>
                        <a:pt x="1167" y="3350"/>
                        <a:pt x="3882" y="921"/>
                        <a:pt x="7204" y="398"/>
                      </a:cubicBezTo>
                      <a:cubicBezTo>
                        <a:pt x="7661" y="324"/>
                        <a:pt x="8119" y="288"/>
                        <a:pt x="8573" y="288"/>
                      </a:cubicBezTo>
                      <a:cubicBezTo>
                        <a:pt x="11413" y="288"/>
                        <a:pt x="14105" y="1700"/>
                        <a:pt x="15717" y="4112"/>
                      </a:cubicBezTo>
                      <a:lnTo>
                        <a:pt x="15943" y="3957"/>
                      </a:lnTo>
                      <a:cubicBezTo>
                        <a:pt x="14288" y="1460"/>
                        <a:pt x="11497" y="0"/>
                        <a:pt x="855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" name="Google Shape;869;g358fe18d560_3_849"/>
                <p:cNvSpPr/>
                <p:nvPr/>
              </p:nvSpPr>
              <p:spPr>
                <a:xfrm>
                  <a:off x="6118900" y="3342925"/>
                  <a:ext cx="1518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3" h="722" extrusionOk="0">
                      <a:moveTo>
                        <a:pt x="1089" y="0"/>
                      </a:moveTo>
                      <a:cubicBezTo>
                        <a:pt x="433" y="0"/>
                        <a:pt x="13" y="19"/>
                        <a:pt x="1" y="19"/>
                      </a:cubicBezTo>
                      <a:lnTo>
                        <a:pt x="13" y="293"/>
                      </a:lnTo>
                      <a:cubicBezTo>
                        <a:pt x="25" y="293"/>
                        <a:pt x="400" y="277"/>
                        <a:pt x="995" y="277"/>
                      </a:cubicBezTo>
                      <a:cubicBezTo>
                        <a:pt x="2184" y="277"/>
                        <a:pt x="4247" y="341"/>
                        <a:pt x="6025" y="722"/>
                      </a:cubicBezTo>
                      <a:lnTo>
                        <a:pt x="6073" y="436"/>
                      </a:lnTo>
                      <a:cubicBezTo>
                        <a:pt x="4320" y="65"/>
                        <a:pt x="2301" y="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0" name="Google Shape;870;g358fe18d560_3_849"/>
                <p:cNvSpPr/>
                <p:nvPr/>
              </p:nvSpPr>
              <p:spPr>
                <a:xfrm>
                  <a:off x="6029900" y="3733925"/>
                  <a:ext cx="302750" cy="2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10" h="9740" extrusionOk="0">
                      <a:moveTo>
                        <a:pt x="12109" y="0"/>
                      </a:moveTo>
                      <a:cubicBezTo>
                        <a:pt x="10693" y="72"/>
                        <a:pt x="2096" y="834"/>
                        <a:pt x="1" y="9680"/>
                      </a:cubicBezTo>
                      <a:lnTo>
                        <a:pt x="263" y="9740"/>
                      </a:lnTo>
                      <a:cubicBezTo>
                        <a:pt x="2323" y="1108"/>
                        <a:pt x="10716" y="346"/>
                        <a:pt x="12109" y="274"/>
                      </a:cubicBezTo>
                      <a:lnTo>
                        <a:pt x="1210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1" name="Google Shape;871;g358fe18d560_3_849"/>
                <p:cNvSpPr/>
                <p:nvPr/>
              </p:nvSpPr>
              <p:spPr>
                <a:xfrm>
                  <a:off x="5594150" y="4131075"/>
                  <a:ext cx="277725" cy="14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9" h="5772" extrusionOk="0">
                      <a:moveTo>
                        <a:pt x="9236" y="0"/>
                      </a:moveTo>
                      <a:cubicBezTo>
                        <a:pt x="6724" y="0"/>
                        <a:pt x="2312" y="757"/>
                        <a:pt x="0" y="5653"/>
                      </a:cubicBezTo>
                      <a:lnTo>
                        <a:pt x="262" y="5772"/>
                      </a:lnTo>
                      <a:cubicBezTo>
                        <a:pt x="2509" y="1014"/>
                        <a:pt x="6795" y="279"/>
                        <a:pt x="9234" y="279"/>
                      </a:cubicBezTo>
                      <a:cubicBezTo>
                        <a:pt x="10311" y="279"/>
                        <a:pt x="11027" y="422"/>
                        <a:pt x="11049" y="426"/>
                      </a:cubicBezTo>
                      <a:lnTo>
                        <a:pt x="11109" y="152"/>
                      </a:lnTo>
                      <a:cubicBezTo>
                        <a:pt x="11087" y="148"/>
                        <a:pt x="10347" y="0"/>
                        <a:pt x="923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2" name="Google Shape;872;g358fe18d560_3_849"/>
                <p:cNvSpPr/>
                <p:nvPr/>
              </p:nvSpPr>
              <p:spPr>
                <a:xfrm>
                  <a:off x="6049850" y="4242475"/>
                  <a:ext cx="282800" cy="16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2" h="6484" extrusionOk="0">
                      <a:moveTo>
                        <a:pt x="10908" y="1"/>
                      </a:moveTo>
                      <a:cubicBezTo>
                        <a:pt x="2825" y="1"/>
                        <a:pt x="36" y="6305"/>
                        <a:pt x="1" y="6364"/>
                      </a:cubicBezTo>
                      <a:lnTo>
                        <a:pt x="262" y="6483"/>
                      </a:lnTo>
                      <a:cubicBezTo>
                        <a:pt x="858" y="5257"/>
                        <a:pt x="1691" y="4161"/>
                        <a:pt x="2715" y="3257"/>
                      </a:cubicBezTo>
                      <a:cubicBezTo>
                        <a:pt x="4238" y="1883"/>
                        <a:pt x="6880" y="275"/>
                        <a:pt x="10923" y="275"/>
                      </a:cubicBezTo>
                      <a:cubicBezTo>
                        <a:pt x="11051" y="275"/>
                        <a:pt x="11180" y="277"/>
                        <a:pt x="11311" y="280"/>
                      </a:cubicBezTo>
                      <a:lnTo>
                        <a:pt x="11311" y="6"/>
                      </a:lnTo>
                      <a:cubicBezTo>
                        <a:pt x="11176" y="3"/>
                        <a:pt x="11041" y="1"/>
                        <a:pt x="1090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3" name="Google Shape;873;g358fe18d560_3_849"/>
                <p:cNvSpPr/>
                <p:nvPr/>
              </p:nvSpPr>
              <p:spPr>
                <a:xfrm>
                  <a:off x="5968900" y="4295300"/>
                  <a:ext cx="117875" cy="6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5" h="2466" extrusionOk="0">
                      <a:moveTo>
                        <a:pt x="12" y="1"/>
                      </a:moveTo>
                      <a:lnTo>
                        <a:pt x="0" y="286"/>
                      </a:lnTo>
                      <a:cubicBezTo>
                        <a:pt x="24" y="286"/>
                        <a:pt x="3036" y="501"/>
                        <a:pt x="4489" y="2465"/>
                      </a:cubicBezTo>
                      <a:lnTo>
                        <a:pt x="4715" y="2298"/>
                      </a:lnTo>
                      <a:cubicBezTo>
                        <a:pt x="3191" y="227"/>
                        <a:pt x="143" y="12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" name="Google Shape;874;g358fe18d560_3_849"/>
                <p:cNvSpPr/>
                <p:nvPr/>
              </p:nvSpPr>
              <p:spPr>
                <a:xfrm>
                  <a:off x="5550975" y="4130700"/>
                  <a:ext cx="117900" cy="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2477" extrusionOk="0">
                      <a:moveTo>
                        <a:pt x="13" y="0"/>
                      </a:moveTo>
                      <a:lnTo>
                        <a:pt x="1" y="286"/>
                      </a:lnTo>
                      <a:cubicBezTo>
                        <a:pt x="36" y="286"/>
                        <a:pt x="3037" y="500"/>
                        <a:pt x="4501" y="2477"/>
                      </a:cubicBezTo>
                      <a:lnTo>
                        <a:pt x="4716" y="2298"/>
                      </a:lnTo>
                      <a:cubicBezTo>
                        <a:pt x="3192" y="227"/>
                        <a:pt x="144" y="12"/>
                        <a:pt x="1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5" name="Google Shape;875;g358fe18d560_3_849"/>
                <p:cNvSpPr/>
                <p:nvPr/>
              </p:nvSpPr>
              <p:spPr>
                <a:xfrm>
                  <a:off x="5776600" y="4078600"/>
                  <a:ext cx="33075" cy="6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2442" extrusionOk="0">
                      <a:moveTo>
                        <a:pt x="1120" y="1"/>
                      </a:moveTo>
                      <a:cubicBezTo>
                        <a:pt x="1072" y="48"/>
                        <a:pt x="1" y="1132"/>
                        <a:pt x="108" y="2442"/>
                      </a:cubicBezTo>
                      <a:lnTo>
                        <a:pt x="394" y="2418"/>
                      </a:lnTo>
                      <a:cubicBezTo>
                        <a:pt x="286" y="1239"/>
                        <a:pt x="1310" y="203"/>
                        <a:pt x="1322" y="203"/>
                      </a:cubicBezTo>
                      <a:lnTo>
                        <a:pt x="112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6" name="Google Shape;876;g358fe18d560_3_849"/>
                <p:cNvSpPr/>
                <p:nvPr/>
              </p:nvSpPr>
              <p:spPr>
                <a:xfrm>
                  <a:off x="3053950" y="3973825"/>
                  <a:ext cx="121450" cy="1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8" h="7240" extrusionOk="0">
                      <a:moveTo>
                        <a:pt x="4715" y="1"/>
                      </a:moveTo>
                      <a:cubicBezTo>
                        <a:pt x="4679" y="25"/>
                        <a:pt x="679" y="2299"/>
                        <a:pt x="0" y="7204"/>
                      </a:cubicBezTo>
                      <a:lnTo>
                        <a:pt x="274" y="7240"/>
                      </a:lnTo>
                      <a:cubicBezTo>
                        <a:pt x="941" y="2477"/>
                        <a:pt x="4810" y="263"/>
                        <a:pt x="4858" y="239"/>
                      </a:cubicBezTo>
                      <a:lnTo>
                        <a:pt x="471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7" name="Google Shape;877;g358fe18d560_3_849"/>
                <p:cNvSpPr/>
                <p:nvPr/>
              </p:nvSpPr>
              <p:spPr>
                <a:xfrm>
                  <a:off x="2577400" y="3874725"/>
                  <a:ext cx="142600" cy="28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4" h="11204" extrusionOk="0">
                      <a:moveTo>
                        <a:pt x="203" y="0"/>
                      </a:moveTo>
                      <a:lnTo>
                        <a:pt x="0" y="191"/>
                      </a:lnTo>
                      <a:cubicBezTo>
                        <a:pt x="48" y="238"/>
                        <a:pt x="4286" y="4512"/>
                        <a:pt x="5429" y="11204"/>
                      </a:cubicBezTo>
                      <a:lnTo>
                        <a:pt x="5703" y="11168"/>
                      </a:lnTo>
                      <a:cubicBezTo>
                        <a:pt x="4548" y="4382"/>
                        <a:pt x="238" y="36"/>
                        <a:pt x="20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8" name="Google Shape;878;g358fe18d560_3_849"/>
                <p:cNvSpPr/>
                <p:nvPr/>
              </p:nvSpPr>
              <p:spPr>
                <a:xfrm>
                  <a:off x="2566075" y="4147200"/>
                  <a:ext cx="328650" cy="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46" h="2722" extrusionOk="0">
                      <a:moveTo>
                        <a:pt x="7538" y="1"/>
                      </a:moveTo>
                      <a:cubicBezTo>
                        <a:pt x="2751" y="1"/>
                        <a:pt x="36" y="2484"/>
                        <a:pt x="1" y="2519"/>
                      </a:cubicBezTo>
                      <a:lnTo>
                        <a:pt x="203" y="2722"/>
                      </a:lnTo>
                      <a:cubicBezTo>
                        <a:pt x="203" y="2710"/>
                        <a:pt x="1394" y="1603"/>
                        <a:pt x="3561" y="900"/>
                      </a:cubicBezTo>
                      <a:cubicBezTo>
                        <a:pt x="4575" y="564"/>
                        <a:pt x="5907" y="279"/>
                        <a:pt x="7516" y="279"/>
                      </a:cubicBezTo>
                      <a:cubicBezTo>
                        <a:pt x="9100" y="279"/>
                        <a:pt x="10953" y="555"/>
                        <a:pt x="13038" y="1329"/>
                      </a:cubicBezTo>
                      <a:lnTo>
                        <a:pt x="13145" y="1067"/>
                      </a:lnTo>
                      <a:cubicBezTo>
                        <a:pt x="11050" y="291"/>
                        <a:pt x="9173" y="1"/>
                        <a:pt x="753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9" name="Google Shape;879;g358fe18d560_3_849"/>
                <p:cNvSpPr/>
                <p:nvPr/>
              </p:nvSpPr>
              <p:spPr>
                <a:xfrm>
                  <a:off x="2086850" y="3969875"/>
                  <a:ext cx="265825" cy="1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3" h="5410" extrusionOk="0">
                      <a:moveTo>
                        <a:pt x="5422" y="1"/>
                      </a:moveTo>
                      <a:cubicBezTo>
                        <a:pt x="5177" y="1"/>
                        <a:pt x="4929" y="17"/>
                        <a:pt x="4680" y="52"/>
                      </a:cubicBezTo>
                      <a:cubicBezTo>
                        <a:pt x="2001" y="409"/>
                        <a:pt x="1" y="2707"/>
                        <a:pt x="1" y="5409"/>
                      </a:cubicBezTo>
                      <a:lnTo>
                        <a:pt x="286" y="5409"/>
                      </a:lnTo>
                      <a:cubicBezTo>
                        <a:pt x="275" y="2838"/>
                        <a:pt x="2180" y="671"/>
                        <a:pt x="4716" y="325"/>
                      </a:cubicBezTo>
                      <a:cubicBezTo>
                        <a:pt x="4955" y="292"/>
                        <a:pt x="5193" y="276"/>
                        <a:pt x="5429" y="276"/>
                      </a:cubicBezTo>
                      <a:cubicBezTo>
                        <a:pt x="7702" y="276"/>
                        <a:pt x="9744" y="1795"/>
                        <a:pt x="10359" y="4028"/>
                      </a:cubicBezTo>
                      <a:lnTo>
                        <a:pt x="10633" y="3957"/>
                      </a:lnTo>
                      <a:cubicBezTo>
                        <a:pt x="9974" y="1592"/>
                        <a:pt x="7817" y="1"/>
                        <a:pt x="542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0" name="Google Shape;880;g358fe18d560_3_849"/>
                <p:cNvSpPr/>
                <p:nvPr/>
              </p:nvSpPr>
              <p:spPr>
                <a:xfrm>
                  <a:off x="4647000" y="4078925"/>
                  <a:ext cx="412875" cy="2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5" h="9787" extrusionOk="0">
                      <a:moveTo>
                        <a:pt x="7555" y="1"/>
                      </a:moveTo>
                      <a:cubicBezTo>
                        <a:pt x="4397" y="1"/>
                        <a:pt x="1411" y="1795"/>
                        <a:pt x="0" y="4786"/>
                      </a:cubicBezTo>
                      <a:lnTo>
                        <a:pt x="250" y="4905"/>
                      </a:lnTo>
                      <a:cubicBezTo>
                        <a:pt x="1614" y="2017"/>
                        <a:pt x="4502" y="274"/>
                        <a:pt x="7556" y="274"/>
                      </a:cubicBezTo>
                      <a:cubicBezTo>
                        <a:pt x="8368" y="274"/>
                        <a:pt x="9192" y="397"/>
                        <a:pt x="10002" y="655"/>
                      </a:cubicBezTo>
                      <a:cubicBezTo>
                        <a:pt x="13847" y="1869"/>
                        <a:pt x="16205" y="5750"/>
                        <a:pt x="15526" y="9739"/>
                      </a:cubicBezTo>
                      <a:lnTo>
                        <a:pt x="15800" y="9787"/>
                      </a:lnTo>
                      <a:cubicBezTo>
                        <a:pt x="16514" y="5667"/>
                        <a:pt x="14062" y="1655"/>
                        <a:pt x="10085" y="393"/>
                      </a:cubicBezTo>
                      <a:cubicBezTo>
                        <a:pt x="9247" y="127"/>
                        <a:pt x="8395" y="1"/>
                        <a:pt x="75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1" name="Google Shape;881;g358fe18d560_3_849"/>
                <p:cNvSpPr/>
                <p:nvPr/>
              </p:nvSpPr>
              <p:spPr>
                <a:xfrm>
                  <a:off x="3960900" y="4008350"/>
                  <a:ext cx="125925" cy="14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5883" extrusionOk="0">
                      <a:moveTo>
                        <a:pt x="4894" y="1"/>
                      </a:moveTo>
                      <a:cubicBezTo>
                        <a:pt x="4846" y="25"/>
                        <a:pt x="1155" y="2394"/>
                        <a:pt x="0" y="5799"/>
                      </a:cubicBezTo>
                      <a:lnTo>
                        <a:pt x="262" y="5883"/>
                      </a:lnTo>
                      <a:cubicBezTo>
                        <a:pt x="1394" y="2585"/>
                        <a:pt x="5001" y="263"/>
                        <a:pt x="5037" y="239"/>
                      </a:cubicBezTo>
                      <a:lnTo>
                        <a:pt x="489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2" name="Google Shape;882;g358fe18d560_3_849"/>
                <p:cNvSpPr/>
                <p:nvPr/>
              </p:nvSpPr>
              <p:spPr>
                <a:xfrm>
                  <a:off x="4349050" y="3978300"/>
                  <a:ext cx="1747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5954" extrusionOk="0">
                      <a:moveTo>
                        <a:pt x="107" y="0"/>
                      </a:moveTo>
                      <a:lnTo>
                        <a:pt x="0" y="262"/>
                      </a:lnTo>
                      <a:cubicBezTo>
                        <a:pt x="48" y="274"/>
                        <a:pt x="4298" y="1965"/>
                        <a:pt x="6751" y="5954"/>
                      </a:cubicBezTo>
                      <a:lnTo>
                        <a:pt x="6989" y="5811"/>
                      </a:lnTo>
                      <a:cubicBezTo>
                        <a:pt x="4477" y="1739"/>
                        <a:pt x="143" y="12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3" name="Google Shape;883;g358fe18d560_3_849"/>
                <p:cNvSpPr/>
                <p:nvPr/>
              </p:nvSpPr>
              <p:spPr>
                <a:xfrm>
                  <a:off x="4423450" y="4191275"/>
                  <a:ext cx="390550" cy="13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2" h="5329" extrusionOk="0">
                      <a:moveTo>
                        <a:pt x="6592" y="0"/>
                      </a:moveTo>
                      <a:cubicBezTo>
                        <a:pt x="3992" y="0"/>
                        <a:pt x="1554" y="937"/>
                        <a:pt x="1" y="2590"/>
                      </a:cubicBezTo>
                      <a:lnTo>
                        <a:pt x="215" y="2780"/>
                      </a:lnTo>
                      <a:cubicBezTo>
                        <a:pt x="1708" y="1187"/>
                        <a:pt x="4070" y="277"/>
                        <a:pt x="6590" y="277"/>
                      </a:cubicBezTo>
                      <a:cubicBezTo>
                        <a:pt x="7065" y="277"/>
                        <a:pt x="7545" y="309"/>
                        <a:pt x="8026" y="375"/>
                      </a:cubicBezTo>
                      <a:cubicBezTo>
                        <a:pt x="11276" y="816"/>
                        <a:pt x="13955" y="2626"/>
                        <a:pt x="15384" y="5328"/>
                      </a:cubicBezTo>
                      <a:lnTo>
                        <a:pt x="15622" y="5197"/>
                      </a:lnTo>
                      <a:cubicBezTo>
                        <a:pt x="14157" y="2411"/>
                        <a:pt x="11407" y="542"/>
                        <a:pt x="8073" y="102"/>
                      </a:cubicBezTo>
                      <a:cubicBezTo>
                        <a:pt x="7577" y="34"/>
                        <a:pt x="7081" y="0"/>
                        <a:pt x="65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" name="Google Shape;884;g358fe18d560_3_849"/>
                <p:cNvSpPr/>
                <p:nvPr/>
              </p:nvSpPr>
              <p:spPr>
                <a:xfrm>
                  <a:off x="3413500" y="3986025"/>
                  <a:ext cx="72075" cy="15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3" h="6157" extrusionOk="0">
                      <a:moveTo>
                        <a:pt x="2644" y="1"/>
                      </a:moveTo>
                      <a:cubicBezTo>
                        <a:pt x="2620" y="37"/>
                        <a:pt x="739" y="2847"/>
                        <a:pt x="1" y="6085"/>
                      </a:cubicBezTo>
                      <a:lnTo>
                        <a:pt x="275" y="6156"/>
                      </a:lnTo>
                      <a:cubicBezTo>
                        <a:pt x="1001" y="2966"/>
                        <a:pt x="2858" y="191"/>
                        <a:pt x="2882" y="168"/>
                      </a:cubicBezTo>
                      <a:lnTo>
                        <a:pt x="264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" name="Google Shape;885;g358fe18d560_3_849"/>
                <p:cNvSpPr/>
                <p:nvPr/>
              </p:nvSpPr>
              <p:spPr>
                <a:xfrm>
                  <a:off x="3261100" y="4132950"/>
                  <a:ext cx="271500" cy="11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0" h="4423" extrusionOk="0">
                      <a:moveTo>
                        <a:pt x="4374" y="0"/>
                      </a:moveTo>
                      <a:cubicBezTo>
                        <a:pt x="2176" y="0"/>
                        <a:pt x="286" y="873"/>
                        <a:pt x="1" y="1375"/>
                      </a:cubicBezTo>
                      <a:lnTo>
                        <a:pt x="251" y="1518"/>
                      </a:lnTo>
                      <a:cubicBezTo>
                        <a:pt x="469" y="1128"/>
                        <a:pt x="2285" y="275"/>
                        <a:pt x="4417" y="275"/>
                      </a:cubicBezTo>
                      <a:cubicBezTo>
                        <a:pt x="4500" y="275"/>
                        <a:pt x="4584" y="277"/>
                        <a:pt x="4668" y="279"/>
                      </a:cubicBezTo>
                      <a:cubicBezTo>
                        <a:pt x="6514" y="351"/>
                        <a:pt x="9050" y="1125"/>
                        <a:pt x="10597" y="4423"/>
                      </a:cubicBezTo>
                      <a:lnTo>
                        <a:pt x="10859" y="4304"/>
                      </a:lnTo>
                      <a:cubicBezTo>
                        <a:pt x="9252" y="875"/>
                        <a:pt x="6609" y="77"/>
                        <a:pt x="4668" y="6"/>
                      </a:cubicBezTo>
                      <a:cubicBezTo>
                        <a:pt x="4570" y="2"/>
                        <a:pt x="4472" y="0"/>
                        <a:pt x="437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886" name="Google Shape;886;g358fe18d560_3_849"/>
            <p:cNvGrpSpPr/>
            <p:nvPr/>
          </p:nvGrpSpPr>
          <p:grpSpPr>
            <a:xfrm>
              <a:off x="0" y="3185737"/>
              <a:ext cx="9144017" cy="1977469"/>
              <a:chOff x="0" y="3174687"/>
              <a:chExt cx="9144017" cy="1977469"/>
            </a:xfrm>
          </p:grpSpPr>
          <p:sp>
            <p:nvSpPr>
              <p:cNvPr id="887" name="Google Shape;887;g358fe18d560_3_849"/>
              <p:cNvSpPr/>
              <p:nvPr/>
            </p:nvSpPr>
            <p:spPr>
              <a:xfrm>
                <a:off x="0" y="3174687"/>
                <a:ext cx="9144014" cy="1977466"/>
              </a:xfrm>
              <a:custGeom>
                <a:avLst/>
                <a:gdLst/>
                <a:ahLst/>
                <a:cxnLst/>
                <a:rect l="l" t="t" r="r" b="b"/>
                <a:pathLst>
                  <a:path w="210813" h="45590" extrusionOk="0">
                    <a:moveTo>
                      <a:pt x="210812" y="1"/>
                    </a:moveTo>
                    <a:cubicBezTo>
                      <a:pt x="204573" y="489"/>
                      <a:pt x="199680" y="5537"/>
                      <a:pt x="199370" y="11788"/>
                    </a:cubicBezTo>
                    <a:cubicBezTo>
                      <a:pt x="198644" y="11693"/>
                      <a:pt x="197906" y="11645"/>
                      <a:pt x="197168" y="11645"/>
                    </a:cubicBezTo>
                    <a:cubicBezTo>
                      <a:pt x="189333" y="11645"/>
                      <a:pt x="182392" y="16658"/>
                      <a:pt x="179939" y="24087"/>
                    </a:cubicBezTo>
                    <a:cubicBezTo>
                      <a:pt x="178503" y="23362"/>
                      <a:pt x="176997" y="23026"/>
                      <a:pt x="175525" y="23026"/>
                    </a:cubicBezTo>
                    <a:cubicBezTo>
                      <a:pt x="170907" y="23026"/>
                      <a:pt x="166622" y="26334"/>
                      <a:pt x="165854" y="31326"/>
                    </a:cubicBezTo>
                    <a:cubicBezTo>
                      <a:pt x="164327" y="30855"/>
                      <a:pt x="162763" y="30626"/>
                      <a:pt x="161212" y="30626"/>
                    </a:cubicBezTo>
                    <a:cubicBezTo>
                      <a:pt x="157116" y="30626"/>
                      <a:pt x="153111" y="32225"/>
                      <a:pt x="150114" y="35196"/>
                    </a:cubicBezTo>
                    <a:cubicBezTo>
                      <a:pt x="149733" y="34958"/>
                      <a:pt x="149352" y="34731"/>
                      <a:pt x="148959" y="34517"/>
                    </a:cubicBezTo>
                    <a:cubicBezTo>
                      <a:pt x="146184" y="32582"/>
                      <a:pt x="143017" y="31658"/>
                      <a:pt x="139886" y="31658"/>
                    </a:cubicBezTo>
                    <a:cubicBezTo>
                      <a:pt x="134581" y="31658"/>
                      <a:pt x="129379" y="34310"/>
                      <a:pt x="126361" y="39184"/>
                    </a:cubicBezTo>
                    <a:cubicBezTo>
                      <a:pt x="124571" y="38080"/>
                      <a:pt x="122548" y="37532"/>
                      <a:pt x="120529" y="37532"/>
                    </a:cubicBezTo>
                    <a:cubicBezTo>
                      <a:pt x="118238" y="37532"/>
                      <a:pt x="115951" y="38238"/>
                      <a:pt x="114014" y="39637"/>
                    </a:cubicBezTo>
                    <a:cubicBezTo>
                      <a:pt x="111038" y="35771"/>
                      <a:pt x="106664" y="33866"/>
                      <a:pt x="102302" y="33866"/>
                    </a:cubicBezTo>
                    <a:cubicBezTo>
                      <a:pt x="97554" y="33866"/>
                      <a:pt x="92820" y="36123"/>
                      <a:pt x="89916" y="40565"/>
                    </a:cubicBezTo>
                    <a:cubicBezTo>
                      <a:pt x="87927" y="39321"/>
                      <a:pt x="85653" y="38683"/>
                      <a:pt x="83367" y="38683"/>
                    </a:cubicBezTo>
                    <a:cubicBezTo>
                      <a:pt x="81999" y="38683"/>
                      <a:pt x="80627" y="38911"/>
                      <a:pt x="79308" y="39375"/>
                    </a:cubicBezTo>
                    <a:cubicBezTo>
                      <a:pt x="76282" y="34325"/>
                      <a:pt x="71001" y="31649"/>
                      <a:pt x="65657" y="31649"/>
                    </a:cubicBezTo>
                    <a:cubicBezTo>
                      <a:pt x="61791" y="31649"/>
                      <a:pt x="57892" y="33050"/>
                      <a:pt x="54793" y="35970"/>
                    </a:cubicBezTo>
                    <a:cubicBezTo>
                      <a:pt x="53402" y="33870"/>
                      <a:pt x="51127" y="32761"/>
                      <a:pt x="48825" y="32761"/>
                    </a:cubicBezTo>
                    <a:cubicBezTo>
                      <a:pt x="47184" y="32761"/>
                      <a:pt x="45530" y="33324"/>
                      <a:pt x="44172" y="34493"/>
                    </a:cubicBezTo>
                    <a:cubicBezTo>
                      <a:pt x="43052" y="28577"/>
                      <a:pt x="37904" y="24757"/>
                      <a:pt x="32422" y="24757"/>
                    </a:cubicBezTo>
                    <a:cubicBezTo>
                      <a:pt x="30447" y="24757"/>
                      <a:pt x="28428" y="25253"/>
                      <a:pt x="26539" y="26326"/>
                    </a:cubicBezTo>
                    <a:cubicBezTo>
                      <a:pt x="23170" y="19301"/>
                      <a:pt x="16312" y="14598"/>
                      <a:pt x="8549" y="13979"/>
                    </a:cubicBezTo>
                    <a:cubicBezTo>
                      <a:pt x="10716" y="7680"/>
                      <a:pt x="6596" y="977"/>
                      <a:pt x="0" y="72"/>
                    </a:cubicBezTo>
                    <a:lnTo>
                      <a:pt x="0" y="45590"/>
                    </a:lnTo>
                    <a:lnTo>
                      <a:pt x="210812" y="45590"/>
                    </a:lnTo>
                    <a:lnTo>
                      <a:pt x="210812" y="1"/>
                    </a:ln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88" name="Google Shape;888;g358fe18d560_3_849"/>
              <p:cNvGrpSpPr/>
              <p:nvPr/>
            </p:nvGrpSpPr>
            <p:grpSpPr>
              <a:xfrm>
                <a:off x="3" y="3685994"/>
                <a:ext cx="9144014" cy="1466162"/>
                <a:chOff x="1212350" y="1446150"/>
                <a:chExt cx="5270325" cy="845050"/>
              </a:xfrm>
            </p:grpSpPr>
            <p:sp>
              <p:nvSpPr>
                <p:cNvPr id="889" name="Google Shape;889;g358fe18d560_3_849"/>
                <p:cNvSpPr/>
                <p:nvPr/>
              </p:nvSpPr>
              <p:spPr>
                <a:xfrm>
                  <a:off x="6191250" y="1446150"/>
                  <a:ext cx="61925" cy="19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7823" extrusionOk="0">
                      <a:moveTo>
                        <a:pt x="83" y="0"/>
                      </a:moveTo>
                      <a:cubicBezTo>
                        <a:pt x="83" y="36"/>
                        <a:pt x="0" y="4394"/>
                        <a:pt x="2250" y="7823"/>
                      </a:cubicBezTo>
                      <a:lnTo>
                        <a:pt x="2477" y="7668"/>
                      </a:lnTo>
                      <a:cubicBezTo>
                        <a:pt x="286" y="4322"/>
                        <a:pt x="357" y="48"/>
                        <a:pt x="35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0" name="Google Shape;890;g358fe18d560_3_849"/>
                <p:cNvSpPr/>
                <p:nvPr/>
              </p:nvSpPr>
              <p:spPr>
                <a:xfrm>
                  <a:off x="5709325" y="1750350"/>
                  <a:ext cx="130400" cy="1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7240" extrusionOk="0">
                      <a:moveTo>
                        <a:pt x="108" y="0"/>
                      </a:moveTo>
                      <a:lnTo>
                        <a:pt x="1" y="262"/>
                      </a:lnTo>
                      <a:cubicBezTo>
                        <a:pt x="48" y="286"/>
                        <a:pt x="4418" y="2167"/>
                        <a:pt x="4942" y="7239"/>
                      </a:cubicBezTo>
                      <a:lnTo>
                        <a:pt x="5216" y="7215"/>
                      </a:lnTo>
                      <a:cubicBezTo>
                        <a:pt x="4680" y="1977"/>
                        <a:pt x="156" y="24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1" name="Google Shape;891;g358fe18d560_3_849"/>
                <p:cNvSpPr/>
                <p:nvPr/>
              </p:nvSpPr>
              <p:spPr>
                <a:xfrm>
                  <a:off x="5357500" y="1931025"/>
                  <a:ext cx="132475" cy="10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9" h="4001" extrusionOk="0">
                      <a:moveTo>
                        <a:pt x="84" y="0"/>
                      </a:moveTo>
                      <a:lnTo>
                        <a:pt x="1" y="274"/>
                      </a:lnTo>
                      <a:cubicBezTo>
                        <a:pt x="36" y="286"/>
                        <a:pt x="3489" y="1429"/>
                        <a:pt x="5061" y="4001"/>
                      </a:cubicBezTo>
                      <a:lnTo>
                        <a:pt x="5299" y="3846"/>
                      </a:lnTo>
                      <a:cubicBezTo>
                        <a:pt x="3668" y="1203"/>
                        <a:pt x="239" y="48"/>
                        <a:pt x="8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2" name="Google Shape;892;g358fe18d560_3_849"/>
                <p:cNvSpPr/>
                <p:nvPr/>
              </p:nvSpPr>
              <p:spPr>
                <a:xfrm>
                  <a:off x="5395300" y="1991925"/>
                  <a:ext cx="399775" cy="16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5" extrusionOk="0">
                      <a:moveTo>
                        <a:pt x="8515" y="0"/>
                      </a:moveTo>
                      <a:cubicBezTo>
                        <a:pt x="8100" y="0"/>
                        <a:pt x="7682" y="29"/>
                        <a:pt x="7264" y="88"/>
                      </a:cubicBezTo>
                      <a:cubicBezTo>
                        <a:pt x="3823" y="577"/>
                        <a:pt x="989" y="3017"/>
                        <a:pt x="1" y="6351"/>
                      </a:cubicBezTo>
                      <a:lnTo>
                        <a:pt x="275" y="6435"/>
                      </a:lnTo>
                      <a:cubicBezTo>
                        <a:pt x="1227" y="3208"/>
                        <a:pt x="3977" y="839"/>
                        <a:pt x="7311" y="362"/>
                      </a:cubicBezTo>
                      <a:cubicBezTo>
                        <a:pt x="7709" y="307"/>
                        <a:pt x="8107" y="279"/>
                        <a:pt x="8502" y="279"/>
                      </a:cubicBezTo>
                      <a:cubicBezTo>
                        <a:pt x="11402" y="279"/>
                        <a:pt x="14149" y="1750"/>
                        <a:pt x="15753" y="4244"/>
                      </a:cubicBezTo>
                      <a:lnTo>
                        <a:pt x="15991" y="4089"/>
                      </a:lnTo>
                      <a:cubicBezTo>
                        <a:pt x="14338" y="1516"/>
                        <a:pt x="11510" y="0"/>
                        <a:pt x="851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3" name="Google Shape;893;g358fe18d560_3_849"/>
                <p:cNvSpPr/>
                <p:nvPr/>
              </p:nvSpPr>
              <p:spPr>
                <a:xfrm>
                  <a:off x="6172200" y="1713175"/>
                  <a:ext cx="310475" cy="14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5726" extrusionOk="0">
                      <a:moveTo>
                        <a:pt x="9963" y="1"/>
                      </a:moveTo>
                      <a:cubicBezTo>
                        <a:pt x="7017" y="1"/>
                        <a:pt x="2496" y="858"/>
                        <a:pt x="0" y="5607"/>
                      </a:cubicBezTo>
                      <a:lnTo>
                        <a:pt x="238" y="5726"/>
                      </a:lnTo>
                      <a:cubicBezTo>
                        <a:pt x="2663" y="1114"/>
                        <a:pt x="7061" y="276"/>
                        <a:pt x="9938" y="276"/>
                      </a:cubicBezTo>
                      <a:cubicBezTo>
                        <a:pt x="11072" y="276"/>
                        <a:pt x="11970" y="406"/>
                        <a:pt x="12418" y="487"/>
                      </a:cubicBezTo>
                      <a:lnTo>
                        <a:pt x="12418" y="201"/>
                      </a:lnTo>
                      <a:cubicBezTo>
                        <a:pt x="11945" y="120"/>
                        <a:pt x="11064" y="1"/>
                        <a:pt x="996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4" name="Google Shape;894;g358fe18d560_3_849"/>
                <p:cNvSpPr/>
                <p:nvPr/>
              </p:nvSpPr>
              <p:spPr>
                <a:xfrm>
                  <a:off x="6065925" y="1838950"/>
                  <a:ext cx="174750" cy="9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743" extrusionOk="0">
                      <a:moveTo>
                        <a:pt x="1631" y="0"/>
                      </a:moveTo>
                      <a:cubicBezTo>
                        <a:pt x="1096" y="0"/>
                        <a:pt x="549" y="67"/>
                        <a:pt x="0" y="207"/>
                      </a:cubicBezTo>
                      <a:lnTo>
                        <a:pt x="72" y="481"/>
                      </a:lnTo>
                      <a:cubicBezTo>
                        <a:pt x="563" y="356"/>
                        <a:pt x="1077" y="293"/>
                        <a:pt x="1593" y="293"/>
                      </a:cubicBezTo>
                      <a:cubicBezTo>
                        <a:pt x="3778" y="293"/>
                        <a:pt x="6003" y="1422"/>
                        <a:pt x="6716" y="3743"/>
                      </a:cubicBezTo>
                      <a:lnTo>
                        <a:pt x="6989" y="3660"/>
                      </a:lnTo>
                      <a:cubicBezTo>
                        <a:pt x="6304" y="1427"/>
                        <a:pt x="4106" y="0"/>
                        <a:pt x="163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5" name="Google Shape;895;g358fe18d560_3_849"/>
                <p:cNvSpPr/>
                <p:nvPr/>
              </p:nvSpPr>
              <p:spPr>
                <a:xfrm>
                  <a:off x="6254925" y="2155675"/>
                  <a:ext cx="227750" cy="13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0" h="5421" extrusionOk="0">
                      <a:moveTo>
                        <a:pt x="8855" y="0"/>
                      </a:moveTo>
                      <a:cubicBezTo>
                        <a:pt x="7177" y="0"/>
                        <a:pt x="1903" y="413"/>
                        <a:pt x="1" y="5421"/>
                      </a:cubicBezTo>
                      <a:lnTo>
                        <a:pt x="299" y="5421"/>
                      </a:lnTo>
                      <a:cubicBezTo>
                        <a:pt x="2179" y="675"/>
                        <a:pt x="7216" y="286"/>
                        <a:pt x="8841" y="286"/>
                      </a:cubicBezTo>
                      <a:cubicBezTo>
                        <a:pt x="8945" y="286"/>
                        <a:pt x="9035" y="287"/>
                        <a:pt x="9109" y="289"/>
                      </a:cubicBezTo>
                      <a:lnTo>
                        <a:pt x="9109" y="4"/>
                      </a:lnTo>
                      <a:cubicBezTo>
                        <a:pt x="9038" y="2"/>
                        <a:pt x="8952" y="0"/>
                        <a:pt x="885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" name="Google Shape;896;g358fe18d560_3_849"/>
                <p:cNvSpPr/>
                <p:nvPr/>
              </p:nvSpPr>
              <p:spPr>
                <a:xfrm>
                  <a:off x="1408200" y="2127750"/>
                  <a:ext cx="217325" cy="4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3" h="1847" extrusionOk="0">
                      <a:moveTo>
                        <a:pt x="4778" y="0"/>
                      </a:moveTo>
                      <a:cubicBezTo>
                        <a:pt x="3422" y="0"/>
                        <a:pt x="1789" y="389"/>
                        <a:pt x="0" y="1609"/>
                      </a:cubicBezTo>
                      <a:lnTo>
                        <a:pt x="167" y="1847"/>
                      </a:lnTo>
                      <a:cubicBezTo>
                        <a:pt x="1897" y="658"/>
                        <a:pt x="3477" y="281"/>
                        <a:pt x="4785" y="281"/>
                      </a:cubicBezTo>
                      <a:cubicBezTo>
                        <a:pt x="7042" y="281"/>
                        <a:pt x="8491" y="1403"/>
                        <a:pt x="8513" y="1418"/>
                      </a:cubicBezTo>
                      <a:lnTo>
                        <a:pt x="8692" y="1204"/>
                      </a:lnTo>
                      <a:cubicBezTo>
                        <a:pt x="8662" y="1181"/>
                        <a:pt x="7141" y="0"/>
                        <a:pt x="477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7" name="Google Shape;897;g358fe18d560_3_849"/>
                <p:cNvSpPr/>
                <p:nvPr/>
              </p:nvSpPr>
              <p:spPr>
                <a:xfrm>
                  <a:off x="1642150" y="1808000"/>
                  <a:ext cx="398600" cy="16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4" h="6589" extrusionOk="0">
                      <a:moveTo>
                        <a:pt x="7392" y="0"/>
                      </a:moveTo>
                      <a:cubicBezTo>
                        <a:pt x="4451" y="0"/>
                        <a:pt x="1657" y="1469"/>
                        <a:pt x="1" y="3969"/>
                      </a:cubicBezTo>
                      <a:lnTo>
                        <a:pt x="227" y="4124"/>
                      </a:lnTo>
                      <a:cubicBezTo>
                        <a:pt x="1839" y="1701"/>
                        <a:pt x="4539" y="287"/>
                        <a:pt x="7382" y="287"/>
                      </a:cubicBezTo>
                      <a:cubicBezTo>
                        <a:pt x="7837" y="287"/>
                        <a:pt x="8294" y="323"/>
                        <a:pt x="8752" y="397"/>
                      </a:cubicBezTo>
                      <a:cubicBezTo>
                        <a:pt x="12074" y="933"/>
                        <a:pt x="14776" y="3350"/>
                        <a:pt x="15669" y="6588"/>
                      </a:cubicBezTo>
                      <a:lnTo>
                        <a:pt x="15943" y="6505"/>
                      </a:lnTo>
                      <a:cubicBezTo>
                        <a:pt x="15015" y="3159"/>
                        <a:pt x="12217" y="659"/>
                        <a:pt x="8788" y="111"/>
                      </a:cubicBezTo>
                      <a:cubicBezTo>
                        <a:pt x="8321" y="37"/>
                        <a:pt x="7855" y="0"/>
                        <a:pt x="73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8" name="Google Shape;898;g358fe18d560_3_849"/>
                <p:cNvSpPr/>
                <p:nvPr/>
              </p:nvSpPr>
              <p:spPr>
                <a:xfrm>
                  <a:off x="1274550" y="1497150"/>
                  <a:ext cx="151525" cy="1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" h="711" extrusionOk="0">
                      <a:moveTo>
                        <a:pt x="4978" y="1"/>
                      </a:moveTo>
                      <a:cubicBezTo>
                        <a:pt x="3767" y="1"/>
                        <a:pt x="1746" y="66"/>
                        <a:pt x="1" y="437"/>
                      </a:cubicBezTo>
                      <a:lnTo>
                        <a:pt x="48" y="710"/>
                      </a:lnTo>
                      <a:cubicBezTo>
                        <a:pt x="1814" y="340"/>
                        <a:pt x="3861" y="277"/>
                        <a:pt x="5050" y="277"/>
                      </a:cubicBezTo>
                      <a:cubicBezTo>
                        <a:pt x="5657" y="277"/>
                        <a:pt x="6041" y="294"/>
                        <a:pt x="6049" y="294"/>
                      </a:cubicBezTo>
                      <a:lnTo>
                        <a:pt x="6061" y="20"/>
                      </a:lnTo>
                      <a:cubicBezTo>
                        <a:pt x="6052" y="20"/>
                        <a:pt x="5634" y="1"/>
                        <a:pt x="497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9" name="Google Shape;899;g358fe18d560_3_849"/>
                <p:cNvSpPr/>
                <p:nvPr/>
              </p:nvSpPr>
              <p:spPr>
                <a:xfrm>
                  <a:off x="1212350" y="1888150"/>
                  <a:ext cx="302725" cy="24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09" h="9741" extrusionOk="0">
                      <a:moveTo>
                        <a:pt x="0" y="1"/>
                      </a:moveTo>
                      <a:lnTo>
                        <a:pt x="0" y="275"/>
                      </a:lnTo>
                      <a:cubicBezTo>
                        <a:pt x="1393" y="346"/>
                        <a:pt x="9787" y="1108"/>
                        <a:pt x="11835" y="9740"/>
                      </a:cubicBezTo>
                      <a:lnTo>
                        <a:pt x="12109" y="9681"/>
                      </a:lnTo>
                      <a:cubicBezTo>
                        <a:pt x="10001" y="834"/>
                        <a:pt x="1405" y="7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0" name="Google Shape;900;g358fe18d560_3_849"/>
                <p:cNvSpPr/>
                <p:nvPr/>
              </p:nvSpPr>
              <p:spPr>
                <a:xfrm>
                  <a:off x="5192300" y="2123900"/>
                  <a:ext cx="266125" cy="1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5" h="5418" extrusionOk="0">
                      <a:moveTo>
                        <a:pt x="5232" y="0"/>
                      </a:moveTo>
                      <a:cubicBezTo>
                        <a:pt x="2829" y="0"/>
                        <a:pt x="661" y="1594"/>
                        <a:pt x="1" y="3965"/>
                      </a:cubicBezTo>
                      <a:lnTo>
                        <a:pt x="274" y="4049"/>
                      </a:lnTo>
                      <a:cubicBezTo>
                        <a:pt x="902" y="1799"/>
                        <a:pt x="2943" y="287"/>
                        <a:pt x="5221" y="287"/>
                      </a:cubicBezTo>
                      <a:cubicBezTo>
                        <a:pt x="5452" y="287"/>
                        <a:pt x="5684" y="302"/>
                        <a:pt x="5918" y="334"/>
                      </a:cubicBezTo>
                      <a:cubicBezTo>
                        <a:pt x="8466" y="679"/>
                        <a:pt x="10359" y="2846"/>
                        <a:pt x="10359" y="5418"/>
                      </a:cubicBezTo>
                      <a:lnTo>
                        <a:pt x="10645" y="5418"/>
                      </a:lnTo>
                      <a:cubicBezTo>
                        <a:pt x="10633" y="2715"/>
                        <a:pt x="8633" y="417"/>
                        <a:pt x="5954" y="48"/>
                      </a:cubicBezTo>
                      <a:cubicBezTo>
                        <a:pt x="5712" y="16"/>
                        <a:pt x="5470" y="0"/>
                        <a:pt x="523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1" name="Google Shape;901;g358fe18d560_3_849"/>
                <p:cNvSpPr/>
                <p:nvPr/>
              </p:nvSpPr>
              <p:spPr>
                <a:xfrm>
                  <a:off x="2332125" y="2163450"/>
                  <a:ext cx="180400" cy="8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6" h="3586" extrusionOk="0">
                      <a:moveTo>
                        <a:pt x="2267" y="0"/>
                      </a:moveTo>
                      <a:cubicBezTo>
                        <a:pt x="987" y="0"/>
                        <a:pt x="22" y="432"/>
                        <a:pt x="0" y="443"/>
                      </a:cubicBezTo>
                      <a:lnTo>
                        <a:pt x="108" y="693"/>
                      </a:lnTo>
                      <a:cubicBezTo>
                        <a:pt x="193" y="656"/>
                        <a:pt x="1096" y="254"/>
                        <a:pt x="2280" y="254"/>
                      </a:cubicBezTo>
                      <a:cubicBezTo>
                        <a:pt x="3751" y="254"/>
                        <a:pt x="5654" y="874"/>
                        <a:pt x="6954" y="3586"/>
                      </a:cubicBezTo>
                      <a:lnTo>
                        <a:pt x="7216" y="3467"/>
                      </a:lnTo>
                      <a:cubicBezTo>
                        <a:pt x="5855" y="641"/>
                        <a:pt x="3827" y="0"/>
                        <a:pt x="226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2" name="Google Shape;902;g358fe18d560_3_849"/>
                <p:cNvSpPr/>
                <p:nvPr/>
              </p:nvSpPr>
              <p:spPr>
                <a:xfrm>
                  <a:off x="2472025" y="2048000"/>
                  <a:ext cx="112525" cy="15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1" h="6216" extrusionOk="0">
                      <a:moveTo>
                        <a:pt x="4322" y="1"/>
                      </a:moveTo>
                      <a:cubicBezTo>
                        <a:pt x="4299" y="12"/>
                        <a:pt x="1227" y="2560"/>
                        <a:pt x="0" y="6120"/>
                      </a:cubicBezTo>
                      <a:lnTo>
                        <a:pt x="262" y="6216"/>
                      </a:lnTo>
                      <a:cubicBezTo>
                        <a:pt x="1465" y="2727"/>
                        <a:pt x="4477" y="239"/>
                        <a:pt x="4501" y="215"/>
                      </a:cubicBezTo>
                      <a:lnTo>
                        <a:pt x="432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3" name="Google Shape;903;g358fe18d560_3_849"/>
                <p:cNvSpPr/>
                <p:nvPr/>
              </p:nvSpPr>
              <p:spPr>
                <a:xfrm>
                  <a:off x="3075675" y="2132525"/>
                  <a:ext cx="120275" cy="9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1" h="3930" extrusionOk="0">
                      <a:moveTo>
                        <a:pt x="4703" y="1"/>
                      </a:moveTo>
                      <a:cubicBezTo>
                        <a:pt x="4679" y="13"/>
                        <a:pt x="1631" y="1275"/>
                        <a:pt x="0" y="3787"/>
                      </a:cubicBezTo>
                      <a:lnTo>
                        <a:pt x="227" y="3930"/>
                      </a:lnTo>
                      <a:cubicBezTo>
                        <a:pt x="1822" y="1501"/>
                        <a:pt x="4787" y="263"/>
                        <a:pt x="4810" y="263"/>
                      </a:cubicBezTo>
                      <a:lnTo>
                        <a:pt x="470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4" name="Google Shape;904;g358fe18d560_3_849"/>
                <p:cNvSpPr/>
                <p:nvPr/>
              </p:nvSpPr>
              <p:spPr>
                <a:xfrm>
                  <a:off x="3458150" y="2162600"/>
                  <a:ext cx="78025" cy="7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1" h="3192" extrusionOk="0">
                      <a:moveTo>
                        <a:pt x="156" y="0"/>
                      </a:moveTo>
                      <a:lnTo>
                        <a:pt x="1" y="239"/>
                      </a:lnTo>
                      <a:cubicBezTo>
                        <a:pt x="13" y="250"/>
                        <a:pt x="1918" y="1596"/>
                        <a:pt x="2870" y="3191"/>
                      </a:cubicBezTo>
                      <a:lnTo>
                        <a:pt x="3120" y="3048"/>
                      </a:lnTo>
                      <a:cubicBezTo>
                        <a:pt x="2120" y="1393"/>
                        <a:pt x="239" y="60"/>
                        <a:pt x="1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5" name="Google Shape;905;g358fe18d560_3_849"/>
                <p:cNvSpPr/>
                <p:nvPr/>
              </p:nvSpPr>
              <p:spPr>
                <a:xfrm>
                  <a:off x="4001675" y="2139675"/>
                  <a:ext cx="63125" cy="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" h="2847" extrusionOk="0">
                      <a:moveTo>
                        <a:pt x="2346" y="1"/>
                      </a:moveTo>
                      <a:cubicBezTo>
                        <a:pt x="2287" y="48"/>
                        <a:pt x="834" y="1203"/>
                        <a:pt x="1" y="2703"/>
                      </a:cubicBezTo>
                      <a:lnTo>
                        <a:pt x="239" y="2846"/>
                      </a:lnTo>
                      <a:cubicBezTo>
                        <a:pt x="1060" y="1382"/>
                        <a:pt x="2501" y="227"/>
                        <a:pt x="2525" y="215"/>
                      </a:cubicBezTo>
                      <a:lnTo>
                        <a:pt x="234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6" name="Google Shape;906;g358fe18d560_3_849"/>
                <p:cNvSpPr/>
                <p:nvPr/>
              </p:nvSpPr>
              <p:spPr>
                <a:xfrm>
                  <a:off x="3928450" y="2204200"/>
                  <a:ext cx="136950" cy="5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8" h="2040" extrusionOk="0">
                      <a:moveTo>
                        <a:pt x="1931" y="1"/>
                      </a:moveTo>
                      <a:cubicBezTo>
                        <a:pt x="1320" y="1"/>
                        <a:pt x="676" y="128"/>
                        <a:pt x="1" y="384"/>
                      </a:cubicBezTo>
                      <a:lnTo>
                        <a:pt x="96" y="646"/>
                      </a:lnTo>
                      <a:cubicBezTo>
                        <a:pt x="750" y="398"/>
                        <a:pt x="1367" y="273"/>
                        <a:pt x="1948" y="273"/>
                      </a:cubicBezTo>
                      <a:cubicBezTo>
                        <a:pt x="3206" y="273"/>
                        <a:pt x="4298" y="858"/>
                        <a:pt x="5251" y="2039"/>
                      </a:cubicBezTo>
                      <a:lnTo>
                        <a:pt x="5478" y="1861"/>
                      </a:lnTo>
                      <a:cubicBezTo>
                        <a:pt x="4470" y="623"/>
                        <a:pt x="3281" y="1"/>
                        <a:pt x="193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7" name="Google Shape;907;g358fe18d560_3_849"/>
                <p:cNvSpPr/>
                <p:nvPr/>
              </p:nvSpPr>
              <p:spPr>
                <a:xfrm>
                  <a:off x="4318675" y="2128975"/>
                  <a:ext cx="55700" cy="10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4108" extrusionOk="0">
                      <a:moveTo>
                        <a:pt x="2001" y="0"/>
                      </a:moveTo>
                      <a:cubicBezTo>
                        <a:pt x="1180" y="1262"/>
                        <a:pt x="513" y="2596"/>
                        <a:pt x="1" y="4012"/>
                      </a:cubicBezTo>
                      <a:lnTo>
                        <a:pt x="263" y="4108"/>
                      </a:lnTo>
                      <a:cubicBezTo>
                        <a:pt x="775" y="2715"/>
                        <a:pt x="1430" y="1393"/>
                        <a:pt x="2227" y="155"/>
                      </a:cubicBezTo>
                      <a:lnTo>
                        <a:pt x="200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8" name="Google Shape;908;g358fe18d560_3_849"/>
                <p:cNvSpPr/>
                <p:nvPr/>
              </p:nvSpPr>
              <p:spPr>
                <a:xfrm>
                  <a:off x="4963100" y="2028350"/>
                  <a:ext cx="104800" cy="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3168" extrusionOk="0">
                      <a:moveTo>
                        <a:pt x="168" y="1"/>
                      </a:moveTo>
                      <a:lnTo>
                        <a:pt x="1" y="227"/>
                      </a:lnTo>
                      <a:lnTo>
                        <a:pt x="4037" y="3168"/>
                      </a:lnTo>
                      <a:lnTo>
                        <a:pt x="4192" y="2942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909" name="Google Shape;909;g358fe18d560_3_849"/>
            <p:cNvGrpSpPr/>
            <p:nvPr/>
          </p:nvGrpSpPr>
          <p:grpSpPr>
            <a:xfrm>
              <a:off x="926419" y="609133"/>
              <a:ext cx="1258318" cy="471355"/>
              <a:chOff x="6139625" y="939075"/>
              <a:chExt cx="1818642" cy="681247"/>
            </a:xfrm>
          </p:grpSpPr>
          <p:sp>
            <p:nvSpPr>
              <p:cNvPr id="910" name="Google Shape;910;g358fe18d560_3_849"/>
              <p:cNvSpPr/>
              <p:nvPr/>
            </p:nvSpPr>
            <p:spPr>
              <a:xfrm>
                <a:off x="6139625" y="939075"/>
                <a:ext cx="1818642" cy="681247"/>
              </a:xfrm>
              <a:custGeom>
                <a:avLst/>
                <a:gdLst/>
                <a:ahLst/>
                <a:cxnLst/>
                <a:rect l="l" t="t" r="r" b="b"/>
                <a:pathLst>
                  <a:path w="31493" h="11797" extrusionOk="0">
                    <a:moveTo>
                      <a:pt x="16096" y="0"/>
                    </a:moveTo>
                    <a:cubicBezTo>
                      <a:pt x="12444" y="0"/>
                      <a:pt x="9156" y="2409"/>
                      <a:pt x="8132" y="5998"/>
                    </a:cubicBezTo>
                    <a:cubicBezTo>
                      <a:pt x="7302" y="5576"/>
                      <a:pt x="6438" y="5383"/>
                      <a:pt x="5596" y="5383"/>
                    </a:cubicBezTo>
                    <a:cubicBezTo>
                      <a:pt x="2661" y="5383"/>
                      <a:pt x="0" y="7739"/>
                      <a:pt x="0" y="10987"/>
                    </a:cubicBezTo>
                    <a:cubicBezTo>
                      <a:pt x="12" y="11249"/>
                      <a:pt x="24" y="11523"/>
                      <a:pt x="72" y="11796"/>
                    </a:cubicBezTo>
                    <a:lnTo>
                      <a:pt x="31492" y="11796"/>
                    </a:lnTo>
                    <a:cubicBezTo>
                      <a:pt x="31323" y="9307"/>
                      <a:pt x="29241" y="7649"/>
                      <a:pt x="27037" y="7649"/>
                    </a:cubicBezTo>
                    <a:cubicBezTo>
                      <a:pt x="26132" y="7649"/>
                      <a:pt x="25206" y="7929"/>
                      <a:pt x="24384" y="8546"/>
                    </a:cubicBezTo>
                    <a:lnTo>
                      <a:pt x="24384" y="8284"/>
                    </a:lnTo>
                    <a:cubicBezTo>
                      <a:pt x="24384" y="4153"/>
                      <a:pt x="21336" y="652"/>
                      <a:pt x="17252" y="81"/>
                    </a:cubicBezTo>
                    <a:cubicBezTo>
                      <a:pt x="16864" y="27"/>
                      <a:pt x="16478" y="0"/>
                      <a:pt x="16096" y="0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g358fe18d560_3_849"/>
              <p:cNvSpPr/>
              <p:nvPr/>
            </p:nvSpPr>
            <p:spPr>
              <a:xfrm>
                <a:off x="6605765" y="1278574"/>
                <a:ext cx="170586" cy="19460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370" extrusionOk="0">
                    <a:moveTo>
                      <a:pt x="108" y="0"/>
                    </a:moveTo>
                    <a:lnTo>
                      <a:pt x="1" y="250"/>
                    </a:lnTo>
                    <a:cubicBezTo>
                      <a:pt x="1310" y="857"/>
                      <a:pt x="2287" y="2000"/>
                      <a:pt x="2703" y="3370"/>
                    </a:cubicBezTo>
                    <a:lnTo>
                      <a:pt x="2953" y="3298"/>
                    </a:lnTo>
                    <a:cubicBezTo>
                      <a:pt x="2525" y="1834"/>
                      <a:pt x="1477" y="643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g358fe18d560_3_849"/>
              <p:cNvSpPr/>
              <p:nvPr/>
            </p:nvSpPr>
            <p:spPr>
              <a:xfrm>
                <a:off x="7459046" y="1427043"/>
                <a:ext cx="93551" cy="12796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16" extrusionOk="0">
                    <a:moveTo>
                      <a:pt x="1441" y="1"/>
                    </a:moveTo>
                    <a:cubicBezTo>
                      <a:pt x="1405" y="37"/>
                      <a:pt x="441" y="941"/>
                      <a:pt x="0" y="2132"/>
                    </a:cubicBezTo>
                    <a:lnTo>
                      <a:pt x="250" y="2215"/>
                    </a:lnTo>
                    <a:cubicBezTo>
                      <a:pt x="655" y="1096"/>
                      <a:pt x="1620" y="203"/>
                      <a:pt x="1620" y="19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g358fe18d560_3_849"/>
              <p:cNvSpPr/>
              <p:nvPr/>
            </p:nvSpPr>
            <p:spPr>
              <a:xfrm>
                <a:off x="6669692" y="1452857"/>
                <a:ext cx="246928" cy="9736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86" extrusionOk="0">
                    <a:moveTo>
                      <a:pt x="3029" y="0"/>
                    </a:moveTo>
                    <a:cubicBezTo>
                      <a:pt x="1673" y="0"/>
                      <a:pt x="525" y="697"/>
                      <a:pt x="1" y="1542"/>
                    </a:cubicBezTo>
                    <a:lnTo>
                      <a:pt x="215" y="1685"/>
                    </a:lnTo>
                    <a:cubicBezTo>
                      <a:pt x="702" y="904"/>
                      <a:pt x="1770" y="265"/>
                      <a:pt x="3036" y="265"/>
                    </a:cubicBezTo>
                    <a:cubicBezTo>
                      <a:pt x="3411" y="265"/>
                      <a:pt x="3804" y="322"/>
                      <a:pt x="4204" y="447"/>
                    </a:cubicBezTo>
                    <a:lnTo>
                      <a:pt x="4275" y="197"/>
                    </a:lnTo>
                    <a:cubicBezTo>
                      <a:pt x="3849" y="61"/>
                      <a:pt x="3430" y="0"/>
                      <a:pt x="3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4" name="Google Shape;914;g358fe18d560_3_849"/>
            <p:cNvGrpSpPr/>
            <p:nvPr/>
          </p:nvGrpSpPr>
          <p:grpSpPr>
            <a:xfrm flipH="1">
              <a:off x="1600191" y="609137"/>
              <a:ext cx="879493" cy="364228"/>
              <a:chOff x="5525375" y="1545600"/>
              <a:chExt cx="289650" cy="119950"/>
            </a:xfrm>
          </p:grpSpPr>
          <p:sp>
            <p:nvSpPr>
              <p:cNvPr id="915" name="Google Shape;915;g358fe18d560_3_849"/>
              <p:cNvSpPr/>
              <p:nvPr/>
            </p:nvSpPr>
            <p:spPr>
              <a:xfrm>
                <a:off x="5525375" y="1545600"/>
                <a:ext cx="2896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4798" extrusionOk="0">
                    <a:moveTo>
                      <a:pt x="4148" y="1"/>
                    </a:moveTo>
                    <a:cubicBezTo>
                      <a:pt x="3896" y="1"/>
                      <a:pt x="3639" y="27"/>
                      <a:pt x="3382" y="82"/>
                    </a:cubicBezTo>
                    <a:cubicBezTo>
                      <a:pt x="1263" y="535"/>
                      <a:pt x="1" y="2737"/>
                      <a:pt x="667" y="4797"/>
                    </a:cubicBezTo>
                    <a:lnTo>
                      <a:pt x="11586" y="4797"/>
                    </a:lnTo>
                    <a:cubicBezTo>
                      <a:pt x="11478" y="3618"/>
                      <a:pt x="10478" y="2713"/>
                      <a:pt x="9288" y="2713"/>
                    </a:cubicBezTo>
                    <a:cubicBezTo>
                      <a:pt x="8740" y="2713"/>
                      <a:pt x="8204" y="2916"/>
                      <a:pt x="7787" y="3273"/>
                    </a:cubicBezTo>
                    <a:cubicBezTo>
                      <a:pt x="7589" y="1380"/>
                      <a:pt x="5975" y="1"/>
                      <a:pt x="4148" y="1"/>
                    </a:cubicBez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g358fe18d560_3_849"/>
              <p:cNvSpPr/>
              <p:nvPr/>
            </p:nvSpPr>
            <p:spPr>
              <a:xfrm>
                <a:off x="5700100" y="1625025"/>
                <a:ext cx="223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168" extrusionOk="0">
                    <a:moveTo>
                      <a:pt x="703" y="1"/>
                    </a:moveTo>
                    <a:cubicBezTo>
                      <a:pt x="382" y="287"/>
                      <a:pt x="132" y="668"/>
                      <a:pt x="1" y="1084"/>
                    </a:cubicBezTo>
                    <a:lnTo>
                      <a:pt x="275" y="1168"/>
                    </a:lnTo>
                    <a:cubicBezTo>
                      <a:pt x="394" y="798"/>
                      <a:pt x="608" y="465"/>
                      <a:pt x="894" y="215"/>
                    </a:cubicBez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17" name="Google Shape;917;g358fe18d560_3_849"/>
          <p:cNvGrpSpPr/>
          <p:nvPr/>
        </p:nvGrpSpPr>
        <p:grpSpPr>
          <a:xfrm>
            <a:off x="-999725" y="363723"/>
            <a:ext cx="18912966" cy="9108217"/>
            <a:chOff x="-499862" y="181861"/>
            <a:chExt cx="9456483" cy="4554108"/>
          </a:xfrm>
        </p:grpSpPr>
        <p:grpSp>
          <p:nvGrpSpPr>
            <p:cNvPr id="918" name="Google Shape;918;g358fe18d560_3_849"/>
            <p:cNvGrpSpPr/>
            <p:nvPr/>
          </p:nvGrpSpPr>
          <p:grpSpPr>
            <a:xfrm>
              <a:off x="7963977" y="1219430"/>
              <a:ext cx="853308" cy="1019630"/>
              <a:chOff x="3840250" y="590138"/>
              <a:chExt cx="1090350" cy="1302875"/>
            </a:xfrm>
          </p:grpSpPr>
          <p:sp>
            <p:nvSpPr>
              <p:cNvPr id="919" name="Google Shape;919;g358fe18d560_3_849"/>
              <p:cNvSpPr/>
              <p:nvPr/>
            </p:nvSpPr>
            <p:spPr>
              <a:xfrm>
                <a:off x="3868225" y="590138"/>
                <a:ext cx="523900" cy="373575"/>
              </a:xfrm>
              <a:custGeom>
                <a:avLst/>
                <a:gdLst/>
                <a:ahLst/>
                <a:cxnLst/>
                <a:rect l="l" t="t" r="r" b="b"/>
                <a:pathLst>
                  <a:path w="20956" h="14943" extrusionOk="0">
                    <a:moveTo>
                      <a:pt x="10478" y="1"/>
                    </a:moveTo>
                    <a:cubicBezTo>
                      <a:pt x="10478" y="1"/>
                      <a:pt x="1" y="14943"/>
                      <a:pt x="10478" y="14943"/>
                    </a:cubicBezTo>
                    <a:cubicBezTo>
                      <a:pt x="20956" y="14943"/>
                      <a:pt x="10478" y="1"/>
                      <a:pt x="104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g358fe18d560_3_849"/>
              <p:cNvSpPr/>
              <p:nvPr/>
            </p:nvSpPr>
            <p:spPr>
              <a:xfrm>
                <a:off x="3963475" y="669913"/>
                <a:ext cx="333100" cy="237550"/>
              </a:xfrm>
              <a:custGeom>
                <a:avLst/>
                <a:gdLst/>
                <a:ahLst/>
                <a:cxnLst/>
                <a:rect l="l" t="t" r="r" b="b"/>
                <a:pathLst>
                  <a:path w="13324" h="9502" extrusionOk="0">
                    <a:moveTo>
                      <a:pt x="6668" y="0"/>
                    </a:moveTo>
                    <a:cubicBezTo>
                      <a:pt x="6668" y="0"/>
                      <a:pt x="1" y="9502"/>
                      <a:pt x="6668" y="9502"/>
                    </a:cubicBezTo>
                    <a:cubicBezTo>
                      <a:pt x="13324" y="9502"/>
                      <a:pt x="6668" y="0"/>
                      <a:pt x="6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g358fe18d560_3_849"/>
              <p:cNvSpPr/>
              <p:nvPr/>
            </p:nvSpPr>
            <p:spPr>
              <a:xfrm>
                <a:off x="4035800" y="747113"/>
                <a:ext cx="7652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6772" extrusionOk="0">
                    <a:moveTo>
                      <a:pt x="1922" y="1"/>
                    </a:moveTo>
                    <a:cubicBezTo>
                      <a:pt x="1675" y="1"/>
                      <a:pt x="1386" y="169"/>
                      <a:pt x="1096" y="508"/>
                    </a:cubicBezTo>
                    <a:cubicBezTo>
                      <a:pt x="477" y="1234"/>
                      <a:pt x="1" y="3913"/>
                      <a:pt x="227" y="5354"/>
                    </a:cubicBezTo>
                    <a:cubicBezTo>
                      <a:pt x="385" y="6308"/>
                      <a:pt x="1018" y="6771"/>
                      <a:pt x="1614" y="6771"/>
                    </a:cubicBezTo>
                    <a:cubicBezTo>
                      <a:pt x="1918" y="6771"/>
                      <a:pt x="2213" y="6651"/>
                      <a:pt x="2430" y="6414"/>
                    </a:cubicBezTo>
                    <a:cubicBezTo>
                      <a:pt x="3061" y="5699"/>
                      <a:pt x="2096" y="4378"/>
                      <a:pt x="2430" y="2925"/>
                    </a:cubicBezTo>
                    <a:cubicBezTo>
                      <a:pt x="2876" y="981"/>
                      <a:pt x="2519" y="1"/>
                      <a:pt x="19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g358fe18d560_3_849"/>
              <p:cNvSpPr/>
              <p:nvPr/>
            </p:nvSpPr>
            <p:spPr>
              <a:xfrm>
                <a:off x="4332875" y="729438"/>
                <a:ext cx="523900" cy="373575"/>
              </a:xfrm>
              <a:custGeom>
                <a:avLst/>
                <a:gdLst/>
                <a:ahLst/>
                <a:cxnLst/>
                <a:rect l="l" t="t" r="r" b="b"/>
                <a:pathLst>
                  <a:path w="20956" h="14943" extrusionOk="0">
                    <a:moveTo>
                      <a:pt x="10478" y="1"/>
                    </a:moveTo>
                    <a:cubicBezTo>
                      <a:pt x="10478" y="1"/>
                      <a:pt x="0" y="14943"/>
                      <a:pt x="10478" y="14943"/>
                    </a:cubicBezTo>
                    <a:cubicBezTo>
                      <a:pt x="20955" y="14943"/>
                      <a:pt x="10478" y="1"/>
                      <a:pt x="104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g358fe18d560_3_849"/>
              <p:cNvSpPr/>
              <p:nvPr/>
            </p:nvSpPr>
            <p:spPr>
              <a:xfrm>
                <a:off x="4428425" y="809213"/>
                <a:ext cx="333100" cy="237550"/>
              </a:xfrm>
              <a:custGeom>
                <a:avLst/>
                <a:gdLst/>
                <a:ahLst/>
                <a:cxnLst/>
                <a:rect l="l" t="t" r="r" b="b"/>
                <a:pathLst>
                  <a:path w="13324" h="9502" extrusionOk="0">
                    <a:moveTo>
                      <a:pt x="6656" y="0"/>
                    </a:moveTo>
                    <a:cubicBezTo>
                      <a:pt x="6656" y="0"/>
                      <a:pt x="0" y="9502"/>
                      <a:pt x="6656" y="9502"/>
                    </a:cubicBezTo>
                    <a:cubicBezTo>
                      <a:pt x="13323" y="9502"/>
                      <a:pt x="6656" y="0"/>
                      <a:pt x="66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g358fe18d560_3_849"/>
              <p:cNvSpPr/>
              <p:nvPr/>
            </p:nvSpPr>
            <p:spPr>
              <a:xfrm>
                <a:off x="4500450" y="886438"/>
                <a:ext cx="76525" cy="16935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6774" extrusionOk="0">
                    <a:moveTo>
                      <a:pt x="1921" y="0"/>
                    </a:moveTo>
                    <a:cubicBezTo>
                      <a:pt x="1674" y="0"/>
                      <a:pt x="1385" y="169"/>
                      <a:pt x="1096" y="507"/>
                    </a:cubicBezTo>
                    <a:cubicBezTo>
                      <a:pt x="477" y="1233"/>
                      <a:pt x="1" y="3912"/>
                      <a:pt x="227" y="5353"/>
                    </a:cubicBezTo>
                    <a:cubicBezTo>
                      <a:pt x="384" y="6312"/>
                      <a:pt x="1014" y="6773"/>
                      <a:pt x="1609" y="6773"/>
                    </a:cubicBezTo>
                    <a:cubicBezTo>
                      <a:pt x="1914" y="6773"/>
                      <a:pt x="2211" y="6651"/>
                      <a:pt x="2429" y="6413"/>
                    </a:cubicBezTo>
                    <a:cubicBezTo>
                      <a:pt x="3060" y="5698"/>
                      <a:pt x="2096" y="4377"/>
                      <a:pt x="2429" y="2936"/>
                    </a:cubicBezTo>
                    <a:cubicBezTo>
                      <a:pt x="2876" y="983"/>
                      <a:pt x="2518" y="0"/>
                      <a:pt x="19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g358fe18d560_3_849"/>
              <p:cNvSpPr/>
              <p:nvPr/>
            </p:nvSpPr>
            <p:spPr>
              <a:xfrm>
                <a:off x="4069450" y="1093763"/>
                <a:ext cx="523900" cy="373600"/>
              </a:xfrm>
              <a:custGeom>
                <a:avLst/>
                <a:gdLst/>
                <a:ahLst/>
                <a:cxnLst/>
                <a:rect l="l" t="t" r="r" b="b"/>
                <a:pathLst>
                  <a:path w="20956" h="14944" extrusionOk="0">
                    <a:moveTo>
                      <a:pt x="10478" y="1"/>
                    </a:moveTo>
                    <a:cubicBezTo>
                      <a:pt x="10478" y="1"/>
                      <a:pt x="0" y="14943"/>
                      <a:pt x="10478" y="14943"/>
                    </a:cubicBezTo>
                    <a:cubicBezTo>
                      <a:pt x="20955" y="14943"/>
                      <a:pt x="10478" y="1"/>
                      <a:pt x="104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g358fe18d560_3_849"/>
              <p:cNvSpPr/>
              <p:nvPr/>
            </p:nvSpPr>
            <p:spPr>
              <a:xfrm>
                <a:off x="4165000" y="1173238"/>
                <a:ext cx="333100" cy="237550"/>
              </a:xfrm>
              <a:custGeom>
                <a:avLst/>
                <a:gdLst/>
                <a:ahLst/>
                <a:cxnLst/>
                <a:rect l="l" t="t" r="r" b="b"/>
                <a:pathLst>
                  <a:path w="13324" h="9502" extrusionOk="0">
                    <a:moveTo>
                      <a:pt x="6656" y="1"/>
                    </a:moveTo>
                    <a:cubicBezTo>
                      <a:pt x="6656" y="1"/>
                      <a:pt x="0" y="9502"/>
                      <a:pt x="6656" y="9502"/>
                    </a:cubicBezTo>
                    <a:cubicBezTo>
                      <a:pt x="13323" y="9502"/>
                      <a:pt x="6656" y="1"/>
                      <a:pt x="66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g358fe18d560_3_849"/>
              <p:cNvSpPr/>
              <p:nvPr/>
            </p:nvSpPr>
            <p:spPr>
              <a:xfrm>
                <a:off x="4237025" y="1250463"/>
                <a:ext cx="76525" cy="16950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6780" extrusionOk="0">
                    <a:moveTo>
                      <a:pt x="1921" y="0"/>
                    </a:moveTo>
                    <a:cubicBezTo>
                      <a:pt x="1674" y="0"/>
                      <a:pt x="1385" y="169"/>
                      <a:pt x="1096" y="507"/>
                    </a:cubicBezTo>
                    <a:cubicBezTo>
                      <a:pt x="477" y="1234"/>
                      <a:pt x="0" y="3913"/>
                      <a:pt x="227" y="5365"/>
                    </a:cubicBezTo>
                    <a:cubicBezTo>
                      <a:pt x="384" y="6316"/>
                      <a:pt x="1013" y="6779"/>
                      <a:pt x="1607" y="6779"/>
                    </a:cubicBezTo>
                    <a:cubicBezTo>
                      <a:pt x="1913" y="6779"/>
                      <a:pt x="2211" y="6656"/>
                      <a:pt x="2429" y="6413"/>
                    </a:cubicBezTo>
                    <a:cubicBezTo>
                      <a:pt x="3060" y="5710"/>
                      <a:pt x="2096" y="4377"/>
                      <a:pt x="2429" y="2936"/>
                    </a:cubicBezTo>
                    <a:cubicBezTo>
                      <a:pt x="2876" y="983"/>
                      <a:pt x="2518" y="0"/>
                      <a:pt x="19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g358fe18d560_3_849"/>
              <p:cNvSpPr/>
              <p:nvPr/>
            </p:nvSpPr>
            <p:spPr>
              <a:xfrm>
                <a:off x="4406975" y="1291113"/>
                <a:ext cx="523625" cy="373300"/>
              </a:xfrm>
              <a:custGeom>
                <a:avLst/>
                <a:gdLst/>
                <a:ahLst/>
                <a:cxnLst/>
                <a:rect l="l" t="t" r="r" b="b"/>
                <a:pathLst>
                  <a:path w="20945" h="14932" extrusionOk="0">
                    <a:moveTo>
                      <a:pt x="10478" y="1"/>
                    </a:moveTo>
                    <a:cubicBezTo>
                      <a:pt x="10478" y="1"/>
                      <a:pt x="1" y="14931"/>
                      <a:pt x="10478" y="14931"/>
                    </a:cubicBezTo>
                    <a:cubicBezTo>
                      <a:pt x="20944" y="14931"/>
                      <a:pt x="10478" y="1"/>
                      <a:pt x="104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g358fe18d560_3_849"/>
              <p:cNvSpPr/>
              <p:nvPr/>
            </p:nvSpPr>
            <p:spPr>
              <a:xfrm>
                <a:off x="4502225" y="1370588"/>
                <a:ext cx="333125" cy="237550"/>
              </a:xfrm>
              <a:custGeom>
                <a:avLst/>
                <a:gdLst/>
                <a:ahLst/>
                <a:cxnLst/>
                <a:rect l="l" t="t" r="r" b="b"/>
                <a:pathLst>
                  <a:path w="13325" h="9502" extrusionOk="0">
                    <a:moveTo>
                      <a:pt x="6668" y="1"/>
                    </a:moveTo>
                    <a:cubicBezTo>
                      <a:pt x="6668" y="1"/>
                      <a:pt x="1" y="9502"/>
                      <a:pt x="6668" y="9502"/>
                    </a:cubicBezTo>
                    <a:cubicBezTo>
                      <a:pt x="13324" y="9502"/>
                      <a:pt x="6668" y="1"/>
                      <a:pt x="66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g358fe18d560_3_849"/>
              <p:cNvSpPr/>
              <p:nvPr/>
            </p:nvSpPr>
            <p:spPr>
              <a:xfrm>
                <a:off x="4574575" y="1447813"/>
                <a:ext cx="76525" cy="16935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6774" extrusionOk="0">
                    <a:moveTo>
                      <a:pt x="1915" y="0"/>
                    </a:moveTo>
                    <a:cubicBezTo>
                      <a:pt x="1669" y="0"/>
                      <a:pt x="1382" y="169"/>
                      <a:pt x="1096" y="507"/>
                    </a:cubicBezTo>
                    <a:cubicBezTo>
                      <a:pt x="476" y="1234"/>
                      <a:pt x="0" y="3912"/>
                      <a:pt x="226" y="5353"/>
                    </a:cubicBezTo>
                    <a:cubicBezTo>
                      <a:pt x="376" y="6312"/>
                      <a:pt x="1008" y="6773"/>
                      <a:pt x="1602" y="6773"/>
                    </a:cubicBezTo>
                    <a:cubicBezTo>
                      <a:pt x="1908" y="6773"/>
                      <a:pt x="2203" y="6651"/>
                      <a:pt x="2417" y="6413"/>
                    </a:cubicBezTo>
                    <a:cubicBezTo>
                      <a:pt x="3060" y="5698"/>
                      <a:pt x="2084" y="4377"/>
                      <a:pt x="2417" y="2936"/>
                    </a:cubicBezTo>
                    <a:cubicBezTo>
                      <a:pt x="2872" y="983"/>
                      <a:pt x="2511" y="0"/>
                      <a:pt x="191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g358fe18d560_3_849"/>
              <p:cNvSpPr/>
              <p:nvPr/>
            </p:nvSpPr>
            <p:spPr>
              <a:xfrm>
                <a:off x="3840250" y="1519413"/>
                <a:ext cx="523600" cy="373600"/>
              </a:xfrm>
              <a:custGeom>
                <a:avLst/>
                <a:gdLst/>
                <a:ahLst/>
                <a:cxnLst/>
                <a:rect l="l" t="t" r="r" b="b"/>
                <a:pathLst>
                  <a:path w="20944" h="14944" extrusionOk="0">
                    <a:moveTo>
                      <a:pt x="10466" y="1"/>
                    </a:moveTo>
                    <a:cubicBezTo>
                      <a:pt x="10466" y="1"/>
                      <a:pt x="0" y="14943"/>
                      <a:pt x="10466" y="14943"/>
                    </a:cubicBezTo>
                    <a:cubicBezTo>
                      <a:pt x="20944" y="14943"/>
                      <a:pt x="10466" y="1"/>
                      <a:pt x="104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g358fe18d560_3_849"/>
              <p:cNvSpPr/>
              <p:nvPr/>
            </p:nvSpPr>
            <p:spPr>
              <a:xfrm>
                <a:off x="3935500" y="1599188"/>
                <a:ext cx="333100" cy="237550"/>
              </a:xfrm>
              <a:custGeom>
                <a:avLst/>
                <a:gdLst/>
                <a:ahLst/>
                <a:cxnLst/>
                <a:rect l="l" t="t" r="r" b="b"/>
                <a:pathLst>
                  <a:path w="13324" h="9502" extrusionOk="0">
                    <a:moveTo>
                      <a:pt x="6656" y="1"/>
                    </a:moveTo>
                    <a:cubicBezTo>
                      <a:pt x="6656" y="1"/>
                      <a:pt x="0" y="9502"/>
                      <a:pt x="6656" y="9502"/>
                    </a:cubicBezTo>
                    <a:cubicBezTo>
                      <a:pt x="13324" y="9502"/>
                      <a:pt x="6656" y="1"/>
                      <a:pt x="66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g358fe18d560_3_849"/>
              <p:cNvSpPr/>
              <p:nvPr/>
            </p:nvSpPr>
            <p:spPr>
              <a:xfrm>
                <a:off x="4007525" y="1676388"/>
                <a:ext cx="7652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6772" extrusionOk="0">
                    <a:moveTo>
                      <a:pt x="1926" y="1"/>
                    </a:moveTo>
                    <a:cubicBezTo>
                      <a:pt x="1681" y="1"/>
                      <a:pt x="1394" y="170"/>
                      <a:pt x="1108" y="508"/>
                    </a:cubicBezTo>
                    <a:cubicBezTo>
                      <a:pt x="477" y="1235"/>
                      <a:pt x="1" y="3913"/>
                      <a:pt x="239" y="5354"/>
                    </a:cubicBezTo>
                    <a:cubicBezTo>
                      <a:pt x="389" y="6308"/>
                      <a:pt x="1024" y="6771"/>
                      <a:pt x="1620" y="6771"/>
                    </a:cubicBezTo>
                    <a:cubicBezTo>
                      <a:pt x="1923" y="6771"/>
                      <a:pt x="2217" y="6651"/>
                      <a:pt x="2430" y="6414"/>
                    </a:cubicBezTo>
                    <a:cubicBezTo>
                      <a:pt x="3061" y="5699"/>
                      <a:pt x="2096" y="4378"/>
                      <a:pt x="2430" y="2925"/>
                    </a:cubicBezTo>
                    <a:cubicBezTo>
                      <a:pt x="2876" y="981"/>
                      <a:pt x="2519" y="1"/>
                      <a:pt x="19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4" name="Google Shape;934;g358fe18d560_3_849"/>
            <p:cNvGrpSpPr/>
            <p:nvPr/>
          </p:nvGrpSpPr>
          <p:grpSpPr>
            <a:xfrm>
              <a:off x="-499862" y="1615290"/>
              <a:ext cx="1426281" cy="984582"/>
              <a:chOff x="754950" y="603975"/>
              <a:chExt cx="1847275" cy="1275200"/>
            </a:xfrm>
          </p:grpSpPr>
          <p:sp>
            <p:nvSpPr>
              <p:cNvPr id="935" name="Google Shape;935;g358fe18d560_3_849"/>
              <p:cNvSpPr/>
              <p:nvPr/>
            </p:nvSpPr>
            <p:spPr>
              <a:xfrm>
                <a:off x="1569025" y="841800"/>
                <a:ext cx="814425" cy="814425"/>
              </a:xfrm>
              <a:custGeom>
                <a:avLst/>
                <a:gdLst/>
                <a:ahLst/>
                <a:cxnLst/>
                <a:rect l="l" t="t" r="r" b="b"/>
                <a:pathLst>
                  <a:path w="32577" h="32577" extrusionOk="0">
                    <a:moveTo>
                      <a:pt x="16289" y="1"/>
                    </a:moveTo>
                    <a:cubicBezTo>
                      <a:pt x="7287" y="1"/>
                      <a:pt x="1" y="7299"/>
                      <a:pt x="1" y="16289"/>
                    </a:cubicBezTo>
                    <a:cubicBezTo>
                      <a:pt x="1" y="25290"/>
                      <a:pt x="7287" y="32576"/>
                      <a:pt x="16289" y="32576"/>
                    </a:cubicBezTo>
                    <a:cubicBezTo>
                      <a:pt x="25278" y="32576"/>
                      <a:pt x="32576" y="25290"/>
                      <a:pt x="32576" y="16289"/>
                    </a:cubicBezTo>
                    <a:cubicBezTo>
                      <a:pt x="32576" y="7299"/>
                      <a:pt x="25278" y="1"/>
                      <a:pt x="162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g358fe18d560_3_849"/>
              <p:cNvSpPr/>
              <p:nvPr/>
            </p:nvSpPr>
            <p:spPr>
              <a:xfrm>
                <a:off x="1650000" y="922775"/>
                <a:ext cx="652475" cy="652775"/>
              </a:xfrm>
              <a:custGeom>
                <a:avLst/>
                <a:gdLst/>
                <a:ahLst/>
                <a:cxnLst/>
                <a:rect l="l" t="t" r="r" b="b"/>
                <a:pathLst>
                  <a:path w="26099" h="26111" extrusionOk="0">
                    <a:moveTo>
                      <a:pt x="13050" y="0"/>
                    </a:moveTo>
                    <a:cubicBezTo>
                      <a:pt x="5834" y="0"/>
                      <a:pt x="0" y="5846"/>
                      <a:pt x="0" y="13050"/>
                    </a:cubicBezTo>
                    <a:cubicBezTo>
                      <a:pt x="0" y="20265"/>
                      <a:pt x="5834" y="26111"/>
                      <a:pt x="13050" y="26111"/>
                    </a:cubicBezTo>
                    <a:cubicBezTo>
                      <a:pt x="20253" y="26111"/>
                      <a:pt x="26099" y="20265"/>
                      <a:pt x="26099" y="13050"/>
                    </a:cubicBezTo>
                    <a:cubicBezTo>
                      <a:pt x="26099" y="5846"/>
                      <a:pt x="20253" y="0"/>
                      <a:pt x="130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g358fe18d560_3_849"/>
              <p:cNvSpPr/>
              <p:nvPr/>
            </p:nvSpPr>
            <p:spPr>
              <a:xfrm>
                <a:off x="2011950" y="603975"/>
                <a:ext cx="125025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6883" extrusionOk="0">
                    <a:moveTo>
                      <a:pt x="3489" y="1"/>
                    </a:moveTo>
                    <a:lnTo>
                      <a:pt x="0" y="5883"/>
                    </a:lnTo>
                    <a:cubicBezTo>
                      <a:pt x="1703" y="6002"/>
                      <a:pt x="3382" y="6335"/>
                      <a:pt x="5001" y="6883"/>
                    </a:cubicBezTo>
                    <a:lnTo>
                      <a:pt x="3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g358fe18d560_3_849"/>
              <p:cNvSpPr/>
              <p:nvPr/>
            </p:nvSpPr>
            <p:spPr>
              <a:xfrm>
                <a:off x="2410800" y="1363900"/>
                <a:ext cx="191425" cy="133075"/>
              </a:xfrm>
              <a:custGeom>
                <a:avLst/>
                <a:gdLst/>
                <a:ahLst/>
                <a:cxnLst/>
                <a:rect l="l" t="t" r="r" b="b"/>
                <a:pathLst>
                  <a:path w="7657" h="5323" extrusionOk="0">
                    <a:moveTo>
                      <a:pt x="2060" y="0"/>
                    </a:moveTo>
                    <a:cubicBezTo>
                      <a:pt x="1632" y="1834"/>
                      <a:pt x="941" y="3608"/>
                      <a:pt x="1" y="5251"/>
                    </a:cubicBezTo>
                    <a:lnTo>
                      <a:pt x="7656" y="5323"/>
                    </a:lnTo>
                    <a:lnTo>
                      <a:pt x="7656" y="5323"/>
                    </a:lnTo>
                    <a:lnTo>
                      <a:pt x="20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g358fe18d560_3_849"/>
              <p:cNvSpPr/>
              <p:nvPr/>
            </p:nvSpPr>
            <p:spPr>
              <a:xfrm>
                <a:off x="1554150" y="765900"/>
                <a:ext cx="141700" cy="144700"/>
              </a:xfrm>
              <a:custGeom>
                <a:avLst/>
                <a:gdLst/>
                <a:ahLst/>
                <a:cxnLst/>
                <a:rect l="l" t="t" r="r" b="b"/>
                <a:pathLst>
                  <a:path w="5668" h="5788" extrusionOk="0">
                    <a:moveTo>
                      <a:pt x="0" y="1"/>
                    </a:moveTo>
                    <a:lnTo>
                      <a:pt x="2191" y="5787"/>
                    </a:lnTo>
                    <a:cubicBezTo>
                      <a:pt x="3227" y="4656"/>
                      <a:pt x="4394" y="3656"/>
                      <a:pt x="5668" y="278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g358fe18d560_3_849"/>
              <p:cNvSpPr/>
              <p:nvPr/>
            </p:nvSpPr>
            <p:spPr>
              <a:xfrm>
                <a:off x="2379850" y="929325"/>
                <a:ext cx="185750" cy="148250"/>
              </a:xfrm>
              <a:custGeom>
                <a:avLst/>
                <a:gdLst/>
                <a:ahLst/>
                <a:cxnLst/>
                <a:rect l="l" t="t" r="r" b="b"/>
                <a:pathLst>
                  <a:path w="7430" h="5930" extrusionOk="0">
                    <a:moveTo>
                      <a:pt x="7430" y="0"/>
                    </a:moveTo>
                    <a:lnTo>
                      <a:pt x="0" y="1024"/>
                    </a:lnTo>
                    <a:cubicBezTo>
                      <a:pt x="1108" y="2525"/>
                      <a:pt x="1989" y="4179"/>
                      <a:pt x="2632" y="5930"/>
                    </a:cubicBezTo>
                    <a:lnTo>
                      <a:pt x="74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g358fe18d560_3_849"/>
              <p:cNvSpPr/>
              <p:nvPr/>
            </p:nvSpPr>
            <p:spPr>
              <a:xfrm>
                <a:off x="2071775" y="1696975"/>
                <a:ext cx="125625" cy="182200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7288" extrusionOk="0">
                    <a:moveTo>
                      <a:pt x="5025" y="1"/>
                    </a:moveTo>
                    <a:lnTo>
                      <a:pt x="5025" y="1"/>
                    </a:lnTo>
                    <a:cubicBezTo>
                      <a:pt x="3429" y="786"/>
                      <a:pt x="1739" y="1358"/>
                      <a:pt x="0" y="1703"/>
                    </a:cubicBezTo>
                    <a:lnTo>
                      <a:pt x="4382" y="7287"/>
                    </a:lnTo>
                    <a:lnTo>
                      <a:pt x="50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g358fe18d560_3_849"/>
              <p:cNvSpPr/>
              <p:nvPr/>
            </p:nvSpPr>
            <p:spPr>
              <a:xfrm>
                <a:off x="1340725" y="1229050"/>
                <a:ext cx="144400" cy="110775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4431" extrusionOk="0">
                    <a:moveTo>
                      <a:pt x="5454" y="1"/>
                    </a:moveTo>
                    <a:lnTo>
                      <a:pt x="1" y="2561"/>
                    </a:lnTo>
                    <a:lnTo>
                      <a:pt x="5775" y="4430"/>
                    </a:lnTo>
                    <a:cubicBezTo>
                      <a:pt x="5549" y="3228"/>
                      <a:pt x="5442" y="2013"/>
                      <a:pt x="5442" y="799"/>
                    </a:cubicBezTo>
                    <a:cubicBezTo>
                      <a:pt x="5442" y="537"/>
                      <a:pt x="5442" y="263"/>
                      <a:pt x="54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g358fe18d560_3_849"/>
              <p:cNvSpPr/>
              <p:nvPr/>
            </p:nvSpPr>
            <p:spPr>
              <a:xfrm>
                <a:off x="1619925" y="1633275"/>
                <a:ext cx="136650" cy="155400"/>
              </a:xfrm>
              <a:custGeom>
                <a:avLst/>
                <a:gdLst/>
                <a:ahLst/>
                <a:cxnLst/>
                <a:rect l="l" t="t" r="r" b="b"/>
                <a:pathLst>
                  <a:path w="5466" h="6216" extrusionOk="0">
                    <a:moveTo>
                      <a:pt x="1477" y="1"/>
                    </a:moveTo>
                    <a:lnTo>
                      <a:pt x="1" y="6216"/>
                    </a:lnTo>
                    <a:lnTo>
                      <a:pt x="5466" y="2584"/>
                    </a:lnTo>
                    <a:cubicBezTo>
                      <a:pt x="4037" y="1882"/>
                      <a:pt x="2703" y="1013"/>
                      <a:pt x="14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g358fe18d560_3_849"/>
              <p:cNvSpPr/>
              <p:nvPr/>
            </p:nvSpPr>
            <p:spPr>
              <a:xfrm>
                <a:off x="754950" y="1019600"/>
                <a:ext cx="1446925" cy="656850"/>
              </a:xfrm>
              <a:custGeom>
                <a:avLst/>
                <a:gdLst/>
                <a:ahLst/>
                <a:cxnLst/>
                <a:rect l="l" t="t" r="r" b="b"/>
                <a:pathLst>
                  <a:path w="57877" h="26274" extrusionOk="0">
                    <a:moveTo>
                      <a:pt x="27032" y="1"/>
                    </a:moveTo>
                    <a:cubicBezTo>
                      <a:pt x="26310" y="1"/>
                      <a:pt x="25577" y="57"/>
                      <a:pt x="24837" y="176"/>
                    </a:cubicBezTo>
                    <a:cubicBezTo>
                      <a:pt x="16859" y="1438"/>
                      <a:pt x="13478" y="9070"/>
                      <a:pt x="13478" y="9070"/>
                    </a:cubicBezTo>
                    <a:cubicBezTo>
                      <a:pt x="13478" y="9070"/>
                      <a:pt x="13105" y="9014"/>
                      <a:pt x="12502" y="9014"/>
                    </a:cubicBezTo>
                    <a:cubicBezTo>
                      <a:pt x="10964" y="9014"/>
                      <a:pt x="7930" y="9376"/>
                      <a:pt x="5775" y="11951"/>
                    </a:cubicBezTo>
                    <a:cubicBezTo>
                      <a:pt x="2774" y="15535"/>
                      <a:pt x="4620" y="20619"/>
                      <a:pt x="4620" y="20619"/>
                    </a:cubicBezTo>
                    <a:cubicBezTo>
                      <a:pt x="0" y="21535"/>
                      <a:pt x="917" y="26274"/>
                      <a:pt x="917" y="26274"/>
                    </a:cubicBezTo>
                    <a:lnTo>
                      <a:pt x="57757" y="26274"/>
                    </a:lnTo>
                    <a:cubicBezTo>
                      <a:pt x="57876" y="18416"/>
                      <a:pt x="50364" y="18190"/>
                      <a:pt x="50364" y="18190"/>
                    </a:cubicBezTo>
                    <a:cubicBezTo>
                      <a:pt x="50364" y="18190"/>
                      <a:pt x="50364" y="13796"/>
                      <a:pt x="47589" y="12070"/>
                    </a:cubicBezTo>
                    <a:cubicBezTo>
                      <a:pt x="46324" y="11277"/>
                      <a:pt x="44890" y="11061"/>
                      <a:pt x="43704" y="11061"/>
                    </a:cubicBezTo>
                    <a:cubicBezTo>
                      <a:pt x="42291" y="11061"/>
                      <a:pt x="41232" y="11367"/>
                      <a:pt x="41232" y="11367"/>
                    </a:cubicBezTo>
                    <a:cubicBezTo>
                      <a:pt x="40087" y="5395"/>
                      <a:pt x="34083" y="1"/>
                      <a:pt x="270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g358fe18d560_3_849"/>
              <p:cNvSpPr/>
              <p:nvPr/>
            </p:nvSpPr>
            <p:spPr>
              <a:xfrm>
                <a:off x="861800" y="1157450"/>
                <a:ext cx="1229950" cy="519000"/>
              </a:xfrm>
              <a:custGeom>
                <a:avLst/>
                <a:gdLst/>
                <a:ahLst/>
                <a:cxnLst/>
                <a:rect l="l" t="t" r="r" b="b"/>
                <a:pathLst>
                  <a:path w="49198" h="20760" extrusionOk="0">
                    <a:moveTo>
                      <a:pt x="21789" y="1"/>
                    </a:moveTo>
                    <a:cubicBezTo>
                      <a:pt x="21352" y="1"/>
                      <a:pt x="20903" y="26"/>
                      <a:pt x="20444" y="79"/>
                    </a:cubicBezTo>
                    <a:cubicBezTo>
                      <a:pt x="13395" y="889"/>
                      <a:pt x="11776" y="7616"/>
                      <a:pt x="11776" y="7616"/>
                    </a:cubicBezTo>
                    <a:cubicBezTo>
                      <a:pt x="11732" y="7615"/>
                      <a:pt x="11689" y="7615"/>
                      <a:pt x="11646" y="7615"/>
                    </a:cubicBezTo>
                    <a:cubicBezTo>
                      <a:pt x="9300" y="7615"/>
                      <a:pt x="7055" y="8563"/>
                      <a:pt x="5430" y="10247"/>
                    </a:cubicBezTo>
                    <a:cubicBezTo>
                      <a:pt x="2656" y="13128"/>
                      <a:pt x="3572" y="16367"/>
                      <a:pt x="3572" y="16367"/>
                    </a:cubicBezTo>
                    <a:cubicBezTo>
                      <a:pt x="1" y="17629"/>
                      <a:pt x="108" y="20760"/>
                      <a:pt x="108" y="20760"/>
                    </a:cubicBezTo>
                    <a:lnTo>
                      <a:pt x="49197" y="20760"/>
                    </a:lnTo>
                    <a:cubicBezTo>
                      <a:pt x="48533" y="15095"/>
                      <a:pt x="43173" y="14985"/>
                      <a:pt x="42758" y="14985"/>
                    </a:cubicBezTo>
                    <a:cubicBezTo>
                      <a:pt x="42741" y="14985"/>
                      <a:pt x="42732" y="14985"/>
                      <a:pt x="42732" y="14985"/>
                    </a:cubicBezTo>
                    <a:cubicBezTo>
                      <a:pt x="42732" y="14985"/>
                      <a:pt x="43315" y="11747"/>
                      <a:pt x="40887" y="9437"/>
                    </a:cubicBezTo>
                    <a:cubicBezTo>
                      <a:pt x="39875" y="8476"/>
                      <a:pt x="38386" y="8195"/>
                      <a:pt x="36991" y="8195"/>
                    </a:cubicBezTo>
                    <a:cubicBezTo>
                      <a:pt x="35035" y="8195"/>
                      <a:pt x="33267" y="8747"/>
                      <a:pt x="33267" y="8747"/>
                    </a:cubicBezTo>
                    <a:cubicBezTo>
                      <a:pt x="31964" y="5185"/>
                      <a:pt x="28051" y="1"/>
                      <a:pt x="217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46" name="Google Shape;946;g358fe18d560_3_849"/>
            <p:cNvSpPr/>
            <p:nvPr/>
          </p:nvSpPr>
          <p:spPr>
            <a:xfrm>
              <a:off x="8377754" y="4069677"/>
              <a:ext cx="470550" cy="666292"/>
            </a:xfrm>
            <a:custGeom>
              <a:avLst/>
              <a:gdLst/>
              <a:ahLst/>
              <a:cxnLst/>
              <a:rect l="l" t="t" r="r" b="b"/>
              <a:pathLst>
                <a:path w="18491" h="26183" extrusionOk="0">
                  <a:moveTo>
                    <a:pt x="5870" y="1"/>
                  </a:moveTo>
                  <a:lnTo>
                    <a:pt x="0" y="14681"/>
                  </a:lnTo>
                  <a:lnTo>
                    <a:pt x="7668" y="14681"/>
                  </a:lnTo>
                  <a:lnTo>
                    <a:pt x="3929" y="26182"/>
                  </a:lnTo>
                  <a:lnTo>
                    <a:pt x="18491" y="8490"/>
                  </a:lnTo>
                  <a:lnTo>
                    <a:pt x="10871" y="8490"/>
                  </a:lnTo>
                  <a:lnTo>
                    <a:pt x="14716" y="1"/>
                  </a:lnTo>
                  <a:close/>
                </a:path>
              </a:pathLst>
            </a:custGeom>
            <a:solidFill>
              <a:srgbClr val="FFC50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7" name="Google Shape;947;g358fe18d560_3_849"/>
            <p:cNvGrpSpPr/>
            <p:nvPr/>
          </p:nvGrpSpPr>
          <p:grpSpPr>
            <a:xfrm>
              <a:off x="267502" y="3355780"/>
              <a:ext cx="589376" cy="1019630"/>
              <a:chOff x="3840250" y="590138"/>
              <a:chExt cx="753100" cy="1302875"/>
            </a:xfrm>
          </p:grpSpPr>
          <p:sp>
            <p:nvSpPr>
              <p:cNvPr id="948" name="Google Shape;948;g358fe18d560_3_849"/>
              <p:cNvSpPr/>
              <p:nvPr/>
            </p:nvSpPr>
            <p:spPr>
              <a:xfrm>
                <a:off x="3868225" y="590138"/>
                <a:ext cx="523900" cy="373575"/>
              </a:xfrm>
              <a:custGeom>
                <a:avLst/>
                <a:gdLst/>
                <a:ahLst/>
                <a:cxnLst/>
                <a:rect l="l" t="t" r="r" b="b"/>
                <a:pathLst>
                  <a:path w="20956" h="14943" extrusionOk="0">
                    <a:moveTo>
                      <a:pt x="10478" y="1"/>
                    </a:moveTo>
                    <a:cubicBezTo>
                      <a:pt x="10478" y="1"/>
                      <a:pt x="1" y="14943"/>
                      <a:pt x="10478" y="14943"/>
                    </a:cubicBezTo>
                    <a:cubicBezTo>
                      <a:pt x="20956" y="14943"/>
                      <a:pt x="10478" y="1"/>
                      <a:pt x="104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g358fe18d560_3_849"/>
              <p:cNvSpPr/>
              <p:nvPr/>
            </p:nvSpPr>
            <p:spPr>
              <a:xfrm>
                <a:off x="3963475" y="669913"/>
                <a:ext cx="333100" cy="237550"/>
              </a:xfrm>
              <a:custGeom>
                <a:avLst/>
                <a:gdLst/>
                <a:ahLst/>
                <a:cxnLst/>
                <a:rect l="l" t="t" r="r" b="b"/>
                <a:pathLst>
                  <a:path w="13324" h="9502" extrusionOk="0">
                    <a:moveTo>
                      <a:pt x="6668" y="0"/>
                    </a:moveTo>
                    <a:cubicBezTo>
                      <a:pt x="6668" y="0"/>
                      <a:pt x="1" y="9502"/>
                      <a:pt x="6668" y="9502"/>
                    </a:cubicBezTo>
                    <a:cubicBezTo>
                      <a:pt x="13324" y="9502"/>
                      <a:pt x="6668" y="0"/>
                      <a:pt x="6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g358fe18d560_3_849"/>
              <p:cNvSpPr/>
              <p:nvPr/>
            </p:nvSpPr>
            <p:spPr>
              <a:xfrm>
                <a:off x="4035800" y="747113"/>
                <a:ext cx="7652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6772" extrusionOk="0">
                    <a:moveTo>
                      <a:pt x="1922" y="1"/>
                    </a:moveTo>
                    <a:cubicBezTo>
                      <a:pt x="1675" y="1"/>
                      <a:pt x="1386" y="169"/>
                      <a:pt x="1096" y="508"/>
                    </a:cubicBezTo>
                    <a:cubicBezTo>
                      <a:pt x="477" y="1234"/>
                      <a:pt x="1" y="3913"/>
                      <a:pt x="227" y="5354"/>
                    </a:cubicBezTo>
                    <a:cubicBezTo>
                      <a:pt x="385" y="6308"/>
                      <a:pt x="1018" y="6771"/>
                      <a:pt x="1614" y="6771"/>
                    </a:cubicBezTo>
                    <a:cubicBezTo>
                      <a:pt x="1918" y="6771"/>
                      <a:pt x="2213" y="6651"/>
                      <a:pt x="2430" y="6414"/>
                    </a:cubicBezTo>
                    <a:cubicBezTo>
                      <a:pt x="3061" y="5699"/>
                      <a:pt x="2096" y="4378"/>
                      <a:pt x="2430" y="2925"/>
                    </a:cubicBezTo>
                    <a:cubicBezTo>
                      <a:pt x="2876" y="981"/>
                      <a:pt x="2519" y="1"/>
                      <a:pt x="19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g358fe18d560_3_849"/>
              <p:cNvSpPr/>
              <p:nvPr/>
            </p:nvSpPr>
            <p:spPr>
              <a:xfrm>
                <a:off x="4069450" y="1093763"/>
                <a:ext cx="523900" cy="373600"/>
              </a:xfrm>
              <a:custGeom>
                <a:avLst/>
                <a:gdLst/>
                <a:ahLst/>
                <a:cxnLst/>
                <a:rect l="l" t="t" r="r" b="b"/>
                <a:pathLst>
                  <a:path w="20956" h="14944" extrusionOk="0">
                    <a:moveTo>
                      <a:pt x="10478" y="1"/>
                    </a:moveTo>
                    <a:cubicBezTo>
                      <a:pt x="10478" y="1"/>
                      <a:pt x="0" y="14943"/>
                      <a:pt x="10478" y="14943"/>
                    </a:cubicBezTo>
                    <a:cubicBezTo>
                      <a:pt x="20955" y="14943"/>
                      <a:pt x="10478" y="1"/>
                      <a:pt x="104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g358fe18d560_3_849"/>
              <p:cNvSpPr/>
              <p:nvPr/>
            </p:nvSpPr>
            <p:spPr>
              <a:xfrm>
                <a:off x="4165000" y="1173238"/>
                <a:ext cx="333100" cy="237550"/>
              </a:xfrm>
              <a:custGeom>
                <a:avLst/>
                <a:gdLst/>
                <a:ahLst/>
                <a:cxnLst/>
                <a:rect l="l" t="t" r="r" b="b"/>
                <a:pathLst>
                  <a:path w="13324" h="9502" extrusionOk="0">
                    <a:moveTo>
                      <a:pt x="6656" y="1"/>
                    </a:moveTo>
                    <a:cubicBezTo>
                      <a:pt x="6656" y="1"/>
                      <a:pt x="0" y="9502"/>
                      <a:pt x="6656" y="9502"/>
                    </a:cubicBezTo>
                    <a:cubicBezTo>
                      <a:pt x="13323" y="9502"/>
                      <a:pt x="6656" y="1"/>
                      <a:pt x="66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g358fe18d560_3_849"/>
              <p:cNvSpPr/>
              <p:nvPr/>
            </p:nvSpPr>
            <p:spPr>
              <a:xfrm>
                <a:off x="4237025" y="1250463"/>
                <a:ext cx="76525" cy="16950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6780" extrusionOk="0">
                    <a:moveTo>
                      <a:pt x="1921" y="0"/>
                    </a:moveTo>
                    <a:cubicBezTo>
                      <a:pt x="1674" y="0"/>
                      <a:pt x="1385" y="169"/>
                      <a:pt x="1096" y="507"/>
                    </a:cubicBezTo>
                    <a:cubicBezTo>
                      <a:pt x="477" y="1234"/>
                      <a:pt x="0" y="3913"/>
                      <a:pt x="227" y="5365"/>
                    </a:cubicBezTo>
                    <a:cubicBezTo>
                      <a:pt x="384" y="6316"/>
                      <a:pt x="1013" y="6779"/>
                      <a:pt x="1607" y="6779"/>
                    </a:cubicBezTo>
                    <a:cubicBezTo>
                      <a:pt x="1913" y="6779"/>
                      <a:pt x="2211" y="6656"/>
                      <a:pt x="2429" y="6413"/>
                    </a:cubicBezTo>
                    <a:cubicBezTo>
                      <a:pt x="3060" y="5710"/>
                      <a:pt x="2096" y="4377"/>
                      <a:pt x="2429" y="2936"/>
                    </a:cubicBezTo>
                    <a:cubicBezTo>
                      <a:pt x="2876" y="983"/>
                      <a:pt x="2518" y="0"/>
                      <a:pt x="19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g358fe18d560_3_849"/>
              <p:cNvSpPr/>
              <p:nvPr/>
            </p:nvSpPr>
            <p:spPr>
              <a:xfrm>
                <a:off x="3840250" y="1519413"/>
                <a:ext cx="523600" cy="373600"/>
              </a:xfrm>
              <a:custGeom>
                <a:avLst/>
                <a:gdLst/>
                <a:ahLst/>
                <a:cxnLst/>
                <a:rect l="l" t="t" r="r" b="b"/>
                <a:pathLst>
                  <a:path w="20944" h="14944" extrusionOk="0">
                    <a:moveTo>
                      <a:pt x="10466" y="1"/>
                    </a:moveTo>
                    <a:cubicBezTo>
                      <a:pt x="10466" y="1"/>
                      <a:pt x="0" y="14943"/>
                      <a:pt x="10466" y="14943"/>
                    </a:cubicBezTo>
                    <a:cubicBezTo>
                      <a:pt x="20944" y="14943"/>
                      <a:pt x="10466" y="1"/>
                      <a:pt x="104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g358fe18d560_3_849"/>
              <p:cNvSpPr/>
              <p:nvPr/>
            </p:nvSpPr>
            <p:spPr>
              <a:xfrm>
                <a:off x="3935500" y="1599188"/>
                <a:ext cx="333100" cy="237550"/>
              </a:xfrm>
              <a:custGeom>
                <a:avLst/>
                <a:gdLst/>
                <a:ahLst/>
                <a:cxnLst/>
                <a:rect l="l" t="t" r="r" b="b"/>
                <a:pathLst>
                  <a:path w="13324" h="9502" extrusionOk="0">
                    <a:moveTo>
                      <a:pt x="6656" y="1"/>
                    </a:moveTo>
                    <a:cubicBezTo>
                      <a:pt x="6656" y="1"/>
                      <a:pt x="0" y="9502"/>
                      <a:pt x="6656" y="9502"/>
                    </a:cubicBezTo>
                    <a:cubicBezTo>
                      <a:pt x="13324" y="9502"/>
                      <a:pt x="6656" y="1"/>
                      <a:pt x="66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g358fe18d560_3_849"/>
              <p:cNvSpPr/>
              <p:nvPr/>
            </p:nvSpPr>
            <p:spPr>
              <a:xfrm>
                <a:off x="4007525" y="1676388"/>
                <a:ext cx="7652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6772" extrusionOk="0">
                    <a:moveTo>
                      <a:pt x="1926" y="1"/>
                    </a:moveTo>
                    <a:cubicBezTo>
                      <a:pt x="1681" y="1"/>
                      <a:pt x="1394" y="170"/>
                      <a:pt x="1108" y="508"/>
                    </a:cubicBezTo>
                    <a:cubicBezTo>
                      <a:pt x="477" y="1235"/>
                      <a:pt x="1" y="3913"/>
                      <a:pt x="239" y="5354"/>
                    </a:cubicBezTo>
                    <a:cubicBezTo>
                      <a:pt x="389" y="6308"/>
                      <a:pt x="1024" y="6771"/>
                      <a:pt x="1620" y="6771"/>
                    </a:cubicBezTo>
                    <a:cubicBezTo>
                      <a:pt x="1923" y="6771"/>
                      <a:pt x="2217" y="6651"/>
                      <a:pt x="2430" y="6414"/>
                    </a:cubicBezTo>
                    <a:cubicBezTo>
                      <a:pt x="3061" y="5699"/>
                      <a:pt x="2096" y="4378"/>
                      <a:pt x="2430" y="2925"/>
                    </a:cubicBezTo>
                    <a:cubicBezTo>
                      <a:pt x="2876" y="981"/>
                      <a:pt x="2519" y="1"/>
                      <a:pt x="19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7" name="Google Shape;957;g358fe18d560_3_849"/>
            <p:cNvGrpSpPr/>
            <p:nvPr/>
          </p:nvGrpSpPr>
          <p:grpSpPr>
            <a:xfrm>
              <a:off x="7525163" y="181861"/>
              <a:ext cx="1431458" cy="983387"/>
              <a:chOff x="7525163" y="181861"/>
              <a:chExt cx="1431458" cy="983387"/>
            </a:xfrm>
          </p:grpSpPr>
          <p:grpSp>
            <p:nvGrpSpPr>
              <p:cNvPr id="958" name="Google Shape;958;g358fe18d560_3_849"/>
              <p:cNvGrpSpPr/>
              <p:nvPr/>
            </p:nvGrpSpPr>
            <p:grpSpPr>
              <a:xfrm>
                <a:off x="7809205" y="181861"/>
                <a:ext cx="1147416" cy="956137"/>
                <a:chOff x="739075" y="1055925"/>
                <a:chExt cx="1238575" cy="1032100"/>
              </a:xfrm>
            </p:grpSpPr>
            <p:sp>
              <p:nvSpPr>
                <p:cNvPr id="959" name="Google Shape;959;g358fe18d560_3_849"/>
                <p:cNvSpPr/>
                <p:nvPr/>
              </p:nvSpPr>
              <p:spPr>
                <a:xfrm>
                  <a:off x="962300" y="1140200"/>
                  <a:ext cx="838825" cy="81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53" h="32791" extrusionOk="0">
                      <a:moveTo>
                        <a:pt x="17420" y="0"/>
                      </a:moveTo>
                      <a:cubicBezTo>
                        <a:pt x="11823" y="0"/>
                        <a:pt x="6530" y="2874"/>
                        <a:pt x="3501" y="7726"/>
                      </a:cubicBezTo>
                      <a:cubicBezTo>
                        <a:pt x="1" y="13334"/>
                        <a:pt x="215" y="20501"/>
                        <a:pt x="4049" y="25895"/>
                      </a:cubicBezTo>
                      <a:cubicBezTo>
                        <a:pt x="7165" y="30279"/>
                        <a:pt x="12170" y="32791"/>
                        <a:pt x="17400" y="32791"/>
                      </a:cubicBezTo>
                      <a:cubicBezTo>
                        <a:pt x="18604" y="32791"/>
                        <a:pt x="19820" y="32658"/>
                        <a:pt x="21027" y="32383"/>
                      </a:cubicBezTo>
                      <a:cubicBezTo>
                        <a:pt x="27481" y="30919"/>
                        <a:pt x="32422" y="25728"/>
                        <a:pt x="33553" y="19215"/>
                      </a:cubicBezTo>
                      <a:lnTo>
                        <a:pt x="33553" y="19215"/>
                      </a:lnTo>
                      <a:cubicBezTo>
                        <a:pt x="31409" y="21205"/>
                        <a:pt x="28582" y="22311"/>
                        <a:pt x="25658" y="22311"/>
                      </a:cubicBezTo>
                      <a:cubicBezTo>
                        <a:pt x="25643" y="22311"/>
                        <a:pt x="25627" y="22311"/>
                        <a:pt x="25611" y="22311"/>
                      </a:cubicBezTo>
                      <a:cubicBezTo>
                        <a:pt x="20230" y="22311"/>
                        <a:pt x="15539" y="18656"/>
                        <a:pt x="14217" y="13429"/>
                      </a:cubicBezTo>
                      <a:cubicBezTo>
                        <a:pt x="12907" y="8214"/>
                        <a:pt x="15312" y="2761"/>
                        <a:pt x="20051" y="213"/>
                      </a:cubicBezTo>
                      <a:cubicBezTo>
                        <a:pt x="19172" y="70"/>
                        <a:pt x="18292" y="0"/>
                        <a:pt x="1742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0" name="Google Shape;960;g358fe18d560_3_849"/>
                <p:cNvSpPr/>
                <p:nvPr/>
              </p:nvSpPr>
              <p:spPr>
                <a:xfrm>
                  <a:off x="924500" y="1391075"/>
                  <a:ext cx="876625" cy="56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65" h="22771" extrusionOk="0">
                      <a:moveTo>
                        <a:pt x="3811" y="0"/>
                      </a:moveTo>
                      <a:cubicBezTo>
                        <a:pt x="1" y="9025"/>
                        <a:pt x="4894" y="19348"/>
                        <a:pt x="14288" y="22098"/>
                      </a:cubicBezTo>
                      <a:cubicBezTo>
                        <a:pt x="15838" y="22554"/>
                        <a:pt x="17397" y="22770"/>
                        <a:pt x="18926" y="22770"/>
                      </a:cubicBezTo>
                      <a:cubicBezTo>
                        <a:pt x="26666" y="22770"/>
                        <a:pt x="33663" y="17233"/>
                        <a:pt x="35065" y="9180"/>
                      </a:cubicBezTo>
                      <a:lnTo>
                        <a:pt x="35065" y="9180"/>
                      </a:lnTo>
                      <a:cubicBezTo>
                        <a:pt x="35064" y="9181"/>
                        <a:pt x="31405" y="16332"/>
                        <a:pt x="21015" y="16332"/>
                      </a:cubicBezTo>
                      <a:cubicBezTo>
                        <a:pt x="19990" y="16332"/>
                        <a:pt x="18900" y="16262"/>
                        <a:pt x="17741" y="16110"/>
                      </a:cubicBezTo>
                      <a:cubicBezTo>
                        <a:pt x="7657" y="14764"/>
                        <a:pt x="4025" y="6847"/>
                        <a:pt x="381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" name="Google Shape;961;g358fe18d560_3_849"/>
                <p:cNvSpPr/>
                <p:nvPr/>
              </p:nvSpPr>
              <p:spPr>
                <a:xfrm>
                  <a:off x="1797825" y="1277075"/>
                  <a:ext cx="179825" cy="17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3" h="7157" extrusionOk="0">
                      <a:moveTo>
                        <a:pt x="3966" y="0"/>
                      </a:moveTo>
                      <a:lnTo>
                        <a:pt x="2430" y="1893"/>
                      </a:lnTo>
                      <a:lnTo>
                        <a:pt x="1" y="2096"/>
                      </a:lnTo>
                      <a:lnTo>
                        <a:pt x="1334" y="4144"/>
                      </a:lnTo>
                      <a:lnTo>
                        <a:pt x="775" y="6513"/>
                      </a:lnTo>
                      <a:lnTo>
                        <a:pt x="3132" y="5882"/>
                      </a:lnTo>
                      <a:lnTo>
                        <a:pt x="5216" y="7156"/>
                      </a:lnTo>
                      <a:lnTo>
                        <a:pt x="5347" y="4715"/>
                      </a:lnTo>
                      <a:lnTo>
                        <a:pt x="7192" y="3132"/>
                      </a:lnTo>
                      <a:lnTo>
                        <a:pt x="4918" y="2251"/>
                      </a:lnTo>
                      <a:lnTo>
                        <a:pt x="396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2" name="Google Shape;962;g358fe18d560_3_849"/>
                <p:cNvSpPr/>
                <p:nvPr/>
              </p:nvSpPr>
              <p:spPr>
                <a:xfrm>
                  <a:off x="1832950" y="1311300"/>
                  <a:ext cx="107475" cy="10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9" h="4275" extrusionOk="0">
                      <a:moveTo>
                        <a:pt x="2370" y="1"/>
                      </a:moveTo>
                      <a:lnTo>
                        <a:pt x="1453" y="1132"/>
                      </a:lnTo>
                      <a:lnTo>
                        <a:pt x="1" y="1263"/>
                      </a:lnTo>
                      <a:lnTo>
                        <a:pt x="787" y="2477"/>
                      </a:lnTo>
                      <a:lnTo>
                        <a:pt x="453" y="3906"/>
                      </a:lnTo>
                      <a:lnTo>
                        <a:pt x="1858" y="3525"/>
                      </a:lnTo>
                      <a:lnTo>
                        <a:pt x="3108" y="4275"/>
                      </a:lnTo>
                      <a:lnTo>
                        <a:pt x="3192" y="2822"/>
                      </a:lnTo>
                      <a:lnTo>
                        <a:pt x="4299" y="1870"/>
                      </a:lnTo>
                      <a:lnTo>
                        <a:pt x="2930" y="1346"/>
                      </a:lnTo>
                      <a:lnTo>
                        <a:pt x="237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3" name="Google Shape;963;g358fe18d560_3_849"/>
                <p:cNvSpPr/>
                <p:nvPr/>
              </p:nvSpPr>
              <p:spPr>
                <a:xfrm>
                  <a:off x="1708525" y="1909300"/>
                  <a:ext cx="179825" cy="17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3" h="7144" extrusionOk="0">
                      <a:moveTo>
                        <a:pt x="1977" y="0"/>
                      </a:moveTo>
                      <a:lnTo>
                        <a:pt x="1846" y="2429"/>
                      </a:lnTo>
                      <a:lnTo>
                        <a:pt x="1" y="4025"/>
                      </a:lnTo>
                      <a:lnTo>
                        <a:pt x="2275" y="4894"/>
                      </a:lnTo>
                      <a:lnTo>
                        <a:pt x="3216" y="7144"/>
                      </a:lnTo>
                      <a:lnTo>
                        <a:pt x="4763" y="5251"/>
                      </a:lnTo>
                      <a:lnTo>
                        <a:pt x="7192" y="5048"/>
                      </a:lnTo>
                      <a:lnTo>
                        <a:pt x="5859" y="3013"/>
                      </a:lnTo>
                      <a:lnTo>
                        <a:pt x="6418" y="631"/>
                      </a:lnTo>
                      <a:lnTo>
                        <a:pt x="6418" y="631"/>
                      </a:lnTo>
                      <a:lnTo>
                        <a:pt x="4061" y="1262"/>
                      </a:lnTo>
                      <a:lnTo>
                        <a:pt x="197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4" name="Google Shape;964;g358fe18d560_3_849"/>
                <p:cNvSpPr/>
                <p:nvPr/>
              </p:nvSpPr>
              <p:spPr>
                <a:xfrm>
                  <a:off x="1744550" y="1939950"/>
                  <a:ext cx="107475" cy="10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9" h="4275" extrusionOk="0">
                      <a:moveTo>
                        <a:pt x="1191" y="1"/>
                      </a:moveTo>
                      <a:lnTo>
                        <a:pt x="1108" y="1453"/>
                      </a:lnTo>
                      <a:lnTo>
                        <a:pt x="1" y="2406"/>
                      </a:lnTo>
                      <a:lnTo>
                        <a:pt x="1370" y="2929"/>
                      </a:lnTo>
                      <a:lnTo>
                        <a:pt x="1929" y="4275"/>
                      </a:lnTo>
                      <a:lnTo>
                        <a:pt x="2846" y="3144"/>
                      </a:lnTo>
                      <a:lnTo>
                        <a:pt x="4299" y="3025"/>
                      </a:lnTo>
                      <a:lnTo>
                        <a:pt x="3513" y="1798"/>
                      </a:lnTo>
                      <a:lnTo>
                        <a:pt x="3846" y="382"/>
                      </a:lnTo>
                      <a:lnTo>
                        <a:pt x="2441" y="751"/>
                      </a:lnTo>
                      <a:lnTo>
                        <a:pt x="119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5" name="Google Shape;965;g358fe18d560_3_849"/>
                <p:cNvSpPr/>
                <p:nvPr/>
              </p:nvSpPr>
              <p:spPr>
                <a:xfrm>
                  <a:off x="739075" y="1248500"/>
                  <a:ext cx="179800" cy="17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2" h="7133" extrusionOk="0">
                      <a:moveTo>
                        <a:pt x="3263" y="0"/>
                      </a:moveTo>
                      <a:lnTo>
                        <a:pt x="2286" y="2227"/>
                      </a:lnTo>
                      <a:lnTo>
                        <a:pt x="0" y="3072"/>
                      </a:lnTo>
                      <a:lnTo>
                        <a:pt x="1822" y="4691"/>
                      </a:lnTo>
                      <a:lnTo>
                        <a:pt x="1917" y="7132"/>
                      </a:lnTo>
                      <a:lnTo>
                        <a:pt x="4025" y="5894"/>
                      </a:lnTo>
                      <a:lnTo>
                        <a:pt x="6370" y="6549"/>
                      </a:lnTo>
                      <a:lnTo>
                        <a:pt x="5846" y="4168"/>
                      </a:lnTo>
                      <a:lnTo>
                        <a:pt x="7192" y="2144"/>
                      </a:lnTo>
                      <a:lnTo>
                        <a:pt x="4775" y="1905"/>
                      </a:lnTo>
                      <a:lnTo>
                        <a:pt x="326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6" name="Google Shape;966;g358fe18d560_3_849"/>
                <p:cNvSpPr/>
                <p:nvPr/>
              </p:nvSpPr>
              <p:spPr>
                <a:xfrm>
                  <a:off x="776275" y="1282725"/>
                  <a:ext cx="107475" cy="1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9" h="4264" extrusionOk="0">
                      <a:moveTo>
                        <a:pt x="1953" y="1"/>
                      </a:moveTo>
                      <a:lnTo>
                        <a:pt x="1370" y="1334"/>
                      </a:lnTo>
                      <a:lnTo>
                        <a:pt x="1" y="1846"/>
                      </a:lnTo>
                      <a:lnTo>
                        <a:pt x="1084" y="2810"/>
                      </a:lnTo>
                      <a:lnTo>
                        <a:pt x="1144" y="4263"/>
                      </a:lnTo>
                      <a:lnTo>
                        <a:pt x="2406" y="3525"/>
                      </a:lnTo>
                      <a:lnTo>
                        <a:pt x="3811" y="3930"/>
                      </a:lnTo>
                      <a:lnTo>
                        <a:pt x="3489" y="2501"/>
                      </a:lnTo>
                      <a:lnTo>
                        <a:pt x="4299" y="1286"/>
                      </a:lnTo>
                      <a:lnTo>
                        <a:pt x="2858" y="1144"/>
                      </a:lnTo>
                      <a:lnTo>
                        <a:pt x="195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" name="Google Shape;967;g358fe18d560_3_849"/>
                <p:cNvSpPr/>
                <p:nvPr/>
              </p:nvSpPr>
              <p:spPr>
                <a:xfrm>
                  <a:off x="1669250" y="1185700"/>
                  <a:ext cx="42575" cy="3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3" h="1458" extrusionOk="0">
                      <a:moveTo>
                        <a:pt x="977" y="0"/>
                      </a:moveTo>
                      <a:cubicBezTo>
                        <a:pt x="322" y="0"/>
                        <a:pt x="0" y="786"/>
                        <a:pt x="453" y="1238"/>
                      </a:cubicBezTo>
                      <a:cubicBezTo>
                        <a:pt x="604" y="1390"/>
                        <a:pt x="790" y="1458"/>
                        <a:pt x="971" y="1458"/>
                      </a:cubicBezTo>
                      <a:cubicBezTo>
                        <a:pt x="1346" y="1458"/>
                        <a:pt x="1703" y="1168"/>
                        <a:pt x="1703" y="726"/>
                      </a:cubicBezTo>
                      <a:cubicBezTo>
                        <a:pt x="1703" y="322"/>
                        <a:pt x="1381" y="0"/>
                        <a:pt x="97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" name="Google Shape;968;g358fe18d560_3_849"/>
                <p:cNvSpPr/>
                <p:nvPr/>
              </p:nvSpPr>
              <p:spPr>
                <a:xfrm>
                  <a:off x="1131375" y="2051575"/>
                  <a:ext cx="42900" cy="3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458" extrusionOk="0">
                      <a:moveTo>
                        <a:pt x="977" y="0"/>
                      </a:moveTo>
                      <a:cubicBezTo>
                        <a:pt x="334" y="0"/>
                        <a:pt x="1" y="786"/>
                        <a:pt x="465" y="1239"/>
                      </a:cubicBezTo>
                      <a:cubicBezTo>
                        <a:pt x="616" y="1390"/>
                        <a:pt x="802" y="1458"/>
                        <a:pt x="983" y="1458"/>
                      </a:cubicBezTo>
                      <a:cubicBezTo>
                        <a:pt x="1358" y="1458"/>
                        <a:pt x="1715" y="1168"/>
                        <a:pt x="1715" y="727"/>
                      </a:cubicBezTo>
                      <a:cubicBezTo>
                        <a:pt x="1715" y="322"/>
                        <a:pt x="1382" y="0"/>
                        <a:pt x="97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" name="Google Shape;969;g358fe18d560_3_849"/>
                <p:cNvSpPr/>
                <p:nvPr/>
              </p:nvSpPr>
              <p:spPr>
                <a:xfrm>
                  <a:off x="1915700" y="1744400"/>
                  <a:ext cx="42900" cy="3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458" extrusionOk="0">
                      <a:moveTo>
                        <a:pt x="989" y="0"/>
                      </a:moveTo>
                      <a:cubicBezTo>
                        <a:pt x="334" y="0"/>
                        <a:pt x="1" y="786"/>
                        <a:pt x="465" y="1238"/>
                      </a:cubicBezTo>
                      <a:cubicBezTo>
                        <a:pt x="616" y="1390"/>
                        <a:pt x="802" y="1458"/>
                        <a:pt x="983" y="1458"/>
                      </a:cubicBezTo>
                      <a:cubicBezTo>
                        <a:pt x="1358" y="1458"/>
                        <a:pt x="1715" y="1168"/>
                        <a:pt x="1715" y="726"/>
                      </a:cubicBezTo>
                      <a:cubicBezTo>
                        <a:pt x="1715" y="322"/>
                        <a:pt x="1382" y="0"/>
                        <a:pt x="98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" name="Google Shape;970;g358fe18d560_3_849"/>
                <p:cNvSpPr/>
                <p:nvPr/>
              </p:nvSpPr>
              <p:spPr>
                <a:xfrm>
                  <a:off x="811700" y="1614025"/>
                  <a:ext cx="36625" cy="3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5" h="1453" extrusionOk="0">
                      <a:moveTo>
                        <a:pt x="739" y="0"/>
                      </a:moveTo>
                      <a:cubicBezTo>
                        <a:pt x="334" y="0"/>
                        <a:pt x="0" y="322"/>
                        <a:pt x="0" y="727"/>
                      </a:cubicBezTo>
                      <a:cubicBezTo>
                        <a:pt x="0" y="1131"/>
                        <a:pt x="334" y="1453"/>
                        <a:pt x="739" y="1453"/>
                      </a:cubicBezTo>
                      <a:cubicBezTo>
                        <a:pt x="1131" y="1453"/>
                        <a:pt x="1465" y="1131"/>
                        <a:pt x="1465" y="727"/>
                      </a:cubicBezTo>
                      <a:cubicBezTo>
                        <a:pt x="1465" y="322"/>
                        <a:pt x="1131" y="0"/>
                        <a:pt x="73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1" name="Google Shape;971;g358fe18d560_3_849"/>
                <p:cNvSpPr/>
                <p:nvPr/>
              </p:nvSpPr>
              <p:spPr>
                <a:xfrm>
                  <a:off x="1119475" y="1055925"/>
                  <a:ext cx="36325" cy="3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3" h="1465" extrusionOk="0">
                      <a:moveTo>
                        <a:pt x="727" y="0"/>
                      </a:moveTo>
                      <a:cubicBezTo>
                        <a:pt x="322" y="0"/>
                        <a:pt x="0" y="333"/>
                        <a:pt x="0" y="726"/>
                      </a:cubicBezTo>
                      <a:cubicBezTo>
                        <a:pt x="0" y="1131"/>
                        <a:pt x="322" y="1465"/>
                        <a:pt x="727" y="1465"/>
                      </a:cubicBezTo>
                      <a:cubicBezTo>
                        <a:pt x="1132" y="1465"/>
                        <a:pt x="1453" y="1131"/>
                        <a:pt x="1453" y="726"/>
                      </a:cubicBezTo>
                      <a:cubicBezTo>
                        <a:pt x="1453" y="333"/>
                        <a:pt x="1132" y="0"/>
                        <a:pt x="72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2" name="Google Shape;972;g358fe18d560_3_849"/>
              <p:cNvGrpSpPr/>
              <p:nvPr/>
            </p:nvGrpSpPr>
            <p:grpSpPr>
              <a:xfrm>
                <a:off x="7525163" y="658094"/>
                <a:ext cx="1117171" cy="507154"/>
                <a:chOff x="754950" y="1019600"/>
                <a:chExt cx="1446925" cy="656850"/>
              </a:xfrm>
            </p:grpSpPr>
            <p:sp>
              <p:nvSpPr>
                <p:cNvPr id="973" name="Google Shape;973;g358fe18d560_3_849"/>
                <p:cNvSpPr/>
                <p:nvPr/>
              </p:nvSpPr>
              <p:spPr>
                <a:xfrm>
                  <a:off x="754950" y="1019600"/>
                  <a:ext cx="1446925" cy="65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77" h="26274" extrusionOk="0">
                      <a:moveTo>
                        <a:pt x="27032" y="1"/>
                      </a:moveTo>
                      <a:cubicBezTo>
                        <a:pt x="26310" y="1"/>
                        <a:pt x="25577" y="57"/>
                        <a:pt x="24837" y="176"/>
                      </a:cubicBezTo>
                      <a:cubicBezTo>
                        <a:pt x="16859" y="1438"/>
                        <a:pt x="13478" y="9070"/>
                        <a:pt x="13478" y="9070"/>
                      </a:cubicBezTo>
                      <a:cubicBezTo>
                        <a:pt x="13478" y="9070"/>
                        <a:pt x="13105" y="9014"/>
                        <a:pt x="12502" y="9014"/>
                      </a:cubicBezTo>
                      <a:cubicBezTo>
                        <a:pt x="10964" y="9014"/>
                        <a:pt x="7930" y="9376"/>
                        <a:pt x="5775" y="11951"/>
                      </a:cubicBezTo>
                      <a:cubicBezTo>
                        <a:pt x="2774" y="15535"/>
                        <a:pt x="4620" y="20619"/>
                        <a:pt x="4620" y="20619"/>
                      </a:cubicBezTo>
                      <a:cubicBezTo>
                        <a:pt x="0" y="21535"/>
                        <a:pt x="917" y="26274"/>
                        <a:pt x="917" y="26274"/>
                      </a:cubicBezTo>
                      <a:lnTo>
                        <a:pt x="57757" y="26274"/>
                      </a:lnTo>
                      <a:cubicBezTo>
                        <a:pt x="57876" y="18416"/>
                        <a:pt x="50364" y="18190"/>
                        <a:pt x="50364" y="18190"/>
                      </a:cubicBezTo>
                      <a:cubicBezTo>
                        <a:pt x="50364" y="18190"/>
                        <a:pt x="50364" y="13796"/>
                        <a:pt x="47589" y="12070"/>
                      </a:cubicBezTo>
                      <a:cubicBezTo>
                        <a:pt x="46324" y="11277"/>
                        <a:pt x="44890" y="11061"/>
                        <a:pt x="43704" y="11061"/>
                      </a:cubicBezTo>
                      <a:cubicBezTo>
                        <a:pt x="42291" y="11061"/>
                        <a:pt x="41232" y="11367"/>
                        <a:pt x="41232" y="11367"/>
                      </a:cubicBezTo>
                      <a:cubicBezTo>
                        <a:pt x="40087" y="5395"/>
                        <a:pt x="34083" y="1"/>
                        <a:pt x="2703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4" name="Google Shape;974;g358fe18d560_3_849"/>
                <p:cNvSpPr/>
                <p:nvPr/>
              </p:nvSpPr>
              <p:spPr>
                <a:xfrm>
                  <a:off x="861800" y="1157450"/>
                  <a:ext cx="1229950" cy="5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98" h="20760" extrusionOk="0">
                      <a:moveTo>
                        <a:pt x="21789" y="1"/>
                      </a:moveTo>
                      <a:cubicBezTo>
                        <a:pt x="21352" y="1"/>
                        <a:pt x="20903" y="26"/>
                        <a:pt x="20444" y="79"/>
                      </a:cubicBezTo>
                      <a:cubicBezTo>
                        <a:pt x="13395" y="889"/>
                        <a:pt x="11776" y="7616"/>
                        <a:pt x="11776" y="7616"/>
                      </a:cubicBezTo>
                      <a:cubicBezTo>
                        <a:pt x="11732" y="7615"/>
                        <a:pt x="11689" y="7615"/>
                        <a:pt x="11646" y="7615"/>
                      </a:cubicBezTo>
                      <a:cubicBezTo>
                        <a:pt x="9300" y="7615"/>
                        <a:pt x="7055" y="8563"/>
                        <a:pt x="5430" y="10247"/>
                      </a:cubicBezTo>
                      <a:cubicBezTo>
                        <a:pt x="2656" y="13128"/>
                        <a:pt x="3572" y="16367"/>
                        <a:pt x="3572" y="16367"/>
                      </a:cubicBezTo>
                      <a:cubicBezTo>
                        <a:pt x="1" y="17629"/>
                        <a:pt x="108" y="20760"/>
                        <a:pt x="108" y="20760"/>
                      </a:cubicBezTo>
                      <a:lnTo>
                        <a:pt x="49197" y="20760"/>
                      </a:lnTo>
                      <a:cubicBezTo>
                        <a:pt x="48533" y="15095"/>
                        <a:pt x="43173" y="14985"/>
                        <a:pt x="42758" y="14985"/>
                      </a:cubicBezTo>
                      <a:cubicBezTo>
                        <a:pt x="42741" y="14985"/>
                        <a:pt x="42732" y="14985"/>
                        <a:pt x="42732" y="14985"/>
                      </a:cubicBezTo>
                      <a:cubicBezTo>
                        <a:pt x="42732" y="14985"/>
                        <a:pt x="43315" y="11747"/>
                        <a:pt x="40887" y="9437"/>
                      </a:cubicBezTo>
                      <a:cubicBezTo>
                        <a:pt x="39875" y="8476"/>
                        <a:pt x="38386" y="8195"/>
                        <a:pt x="36991" y="8195"/>
                      </a:cubicBezTo>
                      <a:cubicBezTo>
                        <a:pt x="35035" y="8195"/>
                        <a:pt x="33267" y="8747"/>
                        <a:pt x="33267" y="8747"/>
                      </a:cubicBezTo>
                      <a:cubicBezTo>
                        <a:pt x="31964" y="5185"/>
                        <a:pt x="28051" y="1"/>
                        <a:pt x="217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75" name="Google Shape;975;g358fe18d560_3_849"/>
          <p:cNvSpPr txBox="1">
            <a:spLocks noGrp="1"/>
          </p:cNvSpPr>
          <p:nvPr>
            <p:ph type="title"/>
          </p:nvPr>
        </p:nvSpPr>
        <p:spPr>
          <a:xfrm>
            <a:off x="3432600" y="3215400"/>
            <a:ext cx="11422800" cy="3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7" name="Google Shape;977;g358fe18d560_3_975"/>
          <p:cNvGrpSpPr/>
          <p:nvPr/>
        </p:nvGrpSpPr>
        <p:grpSpPr>
          <a:xfrm>
            <a:off x="-1" y="4098251"/>
            <a:ext cx="18288367" cy="6798337"/>
            <a:chOff x="0" y="2049125"/>
            <a:chExt cx="9144183" cy="3399169"/>
          </a:xfrm>
        </p:grpSpPr>
        <p:grpSp>
          <p:nvGrpSpPr>
            <p:cNvPr id="978" name="Google Shape;978;g358fe18d560_3_975"/>
            <p:cNvGrpSpPr/>
            <p:nvPr/>
          </p:nvGrpSpPr>
          <p:grpSpPr>
            <a:xfrm flipH="1">
              <a:off x="0" y="2049125"/>
              <a:ext cx="9144057" cy="3399169"/>
              <a:chOff x="126" y="1744325"/>
              <a:chExt cx="9144057" cy="3399169"/>
            </a:xfrm>
          </p:grpSpPr>
          <p:sp>
            <p:nvSpPr>
              <p:cNvPr id="979" name="Google Shape;979;g358fe18d560_3_975"/>
              <p:cNvSpPr/>
              <p:nvPr/>
            </p:nvSpPr>
            <p:spPr>
              <a:xfrm>
                <a:off x="126" y="1744325"/>
                <a:ext cx="9144057" cy="3399169"/>
              </a:xfrm>
              <a:custGeom>
                <a:avLst/>
                <a:gdLst/>
                <a:ahLst/>
                <a:cxnLst/>
                <a:rect l="l" t="t" r="r" b="b"/>
                <a:pathLst>
                  <a:path w="210814" h="78367" extrusionOk="0">
                    <a:moveTo>
                      <a:pt x="210813" y="0"/>
                    </a:moveTo>
                    <a:cubicBezTo>
                      <a:pt x="204586" y="488"/>
                      <a:pt x="199681" y="5537"/>
                      <a:pt x="199383" y="11775"/>
                    </a:cubicBezTo>
                    <a:cubicBezTo>
                      <a:pt x="198645" y="11692"/>
                      <a:pt x="197907" y="11645"/>
                      <a:pt x="197168" y="11645"/>
                    </a:cubicBezTo>
                    <a:cubicBezTo>
                      <a:pt x="197159" y="11644"/>
                      <a:pt x="197150" y="11644"/>
                      <a:pt x="197141" y="11644"/>
                    </a:cubicBezTo>
                    <a:cubicBezTo>
                      <a:pt x="189330" y="11644"/>
                      <a:pt x="182390" y="16666"/>
                      <a:pt x="179940" y="24087"/>
                    </a:cubicBezTo>
                    <a:cubicBezTo>
                      <a:pt x="178506" y="23361"/>
                      <a:pt x="177001" y="23025"/>
                      <a:pt x="175529" y="23025"/>
                    </a:cubicBezTo>
                    <a:cubicBezTo>
                      <a:pt x="170914" y="23025"/>
                      <a:pt x="166622" y="26331"/>
                      <a:pt x="165855" y="31314"/>
                    </a:cubicBezTo>
                    <a:cubicBezTo>
                      <a:pt x="164333" y="30847"/>
                      <a:pt x="162774" y="30620"/>
                      <a:pt x="161228" y="30620"/>
                    </a:cubicBezTo>
                    <a:cubicBezTo>
                      <a:pt x="157127" y="30620"/>
                      <a:pt x="153115" y="32217"/>
                      <a:pt x="150115" y="35183"/>
                    </a:cubicBezTo>
                    <a:cubicBezTo>
                      <a:pt x="149746" y="34957"/>
                      <a:pt x="149353" y="34731"/>
                      <a:pt x="148960" y="34516"/>
                    </a:cubicBezTo>
                    <a:cubicBezTo>
                      <a:pt x="146185" y="32581"/>
                      <a:pt x="143020" y="31657"/>
                      <a:pt x="139891" y="31657"/>
                    </a:cubicBezTo>
                    <a:cubicBezTo>
                      <a:pt x="134589" y="31657"/>
                      <a:pt x="129391" y="34309"/>
                      <a:pt x="126374" y="39184"/>
                    </a:cubicBezTo>
                    <a:cubicBezTo>
                      <a:pt x="124578" y="38073"/>
                      <a:pt x="122551" y="37523"/>
                      <a:pt x="120530" y="37523"/>
                    </a:cubicBezTo>
                    <a:cubicBezTo>
                      <a:pt x="118237" y="37523"/>
                      <a:pt x="115951" y="38231"/>
                      <a:pt x="114015" y="39636"/>
                    </a:cubicBezTo>
                    <a:cubicBezTo>
                      <a:pt x="111045" y="35771"/>
                      <a:pt x="106671" y="33865"/>
                      <a:pt x="102307" y="33865"/>
                    </a:cubicBezTo>
                    <a:cubicBezTo>
                      <a:pt x="97558" y="33865"/>
                      <a:pt x="92821" y="36122"/>
                      <a:pt x="89917" y="40565"/>
                    </a:cubicBezTo>
                    <a:cubicBezTo>
                      <a:pt x="87929" y="39321"/>
                      <a:pt x="85661" y="38688"/>
                      <a:pt x="83376" y="38688"/>
                    </a:cubicBezTo>
                    <a:cubicBezTo>
                      <a:pt x="82007" y="38688"/>
                      <a:pt x="80633" y="38915"/>
                      <a:pt x="79309" y="39374"/>
                    </a:cubicBezTo>
                    <a:cubicBezTo>
                      <a:pt x="76275" y="34336"/>
                      <a:pt x="70995" y="31665"/>
                      <a:pt x="65655" y="31665"/>
                    </a:cubicBezTo>
                    <a:cubicBezTo>
                      <a:pt x="61795" y="31665"/>
                      <a:pt x="57903" y="33061"/>
                      <a:pt x="54805" y="35969"/>
                    </a:cubicBezTo>
                    <a:cubicBezTo>
                      <a:pt x="53416" y="33877"/>
                      <a:pt x="51142" y="32771"/>
                      <a:pt x="48841" y="32771"/>
                    </a:cubicBezTo>
                    <a:cubicBezTo>
                      <a:pt x="47199" y="32771"/>
                      <a:pt x="45543" y="33334"/>
                      <a:pt x="44185" y="34504"/>
                    </a:cubicBezTo>
                    <a:cubicBezTo>
                      <a:pt x="43064" y="28584"/>
                      <a:pt x="37904" y="24764"/>
                      <a:pt x="32420" y="24764"/>
                    </a:cubicBezTo>
                    <a:cubicBezTo>
                      <a:pt x="30448" y="24764"/>
                      <a:pt x="28435" y="25258"/>
                      <a:pt x="26552" y="26325"/>
                    </a:cubicBezTo>
                    <a:cubicBezTo>
                      <a:pt x="23182" y="19300"/>
                      <a:pt x="16324" y="14597"/>
                      <a:pt x="8550" y="13990"/>
                    </a:cubicBezTo>
                    <a:cubicBezTo>
                      <a:pt x="10729" y="7692"/>
                      <a:pt x="6609" y="977"/>
                      <a:pt x="1" y="72"/>
                    </a:cubicBezTo>
                    <a:lnTo>
                      <a:pt x="1" y="78367"/>
                    </a:lnTo>
                    <a:lnTo>
                      <a:pt x="210813" y="78367"/>
                    </a:lnTo>
                    <a:lnTo>
                      <a:pt x="210813" y="0"/>
                    </a:lnTo>
                    <a:close/>
                  </a:path>
                </a:pathLst>
              </a:custGeom>
              <a:solidFill>
                <a:srgbClr val="FFFFFF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80" name="Google Shape;980;g358fe18d560_3_975"/>
              <p:cNvGrpSpPr/>
              <p:nvPr/>
            </p:nvGrpSpPr>
            <p:grpSpPr>
              <a:xfrm>
                <a:off x="126" y="2255576"/>
                <a:ext cx="9143873" cy="1955223"/>
                <a:chOff x="126" y="2255576"/>
                <a:chExt cx="9143873" cy="1955223"/>
              </a:xfrm>
            </p:grpSpPr>
            <p:sp>
              <p:nvSpPr>
                <p:cNvPr id="981" name="Google Shape;981;g358fe18d560_3_975"/>
                <p:cNvSpPr/>
                <p:nvPr/>
              </p:nvSpPr>
              <p:spPr>
                <a:xfrm>
                  <a:off x="8638852" y="2255576"/>
                  <a:ext cx="107483" cy="338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8" h="7811" extrusionOk="0">
                      <a:moveTo>
                        <a:pt x="72" y="0"/>
                      </a:moveTo>
                      <a:cubicBezTo>
                        <a:pt x="72" y="36"/>
                        <a:pt x="1" y="4394"/>
                        <a:pt x="2239" y="7811"/>
                      </a:cubicBezTo>
                      <a:lnTo>
                        <a:pt x="2477" y="7668"/>
                      </a:lnTo>
                      <a:cubicBezTo>
                        <a:pt x="275" y="4310"/>
                        <a:pt x="346" y="36"/>
                        <a:pt x="35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2" name="Google Shape;982;g358fe18d560_3_975"/>
                <p:cNvSpPr/>
                <p:nvPr/>
              </p:nvSpPr>
              <p:spPr>
                <a:xfrm>
                  <a:off x="7802253" y="2783352"/>
                  <a:ext cx="226765" cy="314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8" h="7240" extrusionOk="0">
                      <a:moveTo>
                        <a:pt x="108" y="1"/>
                      </a:moveTo>
                      <a:lnTo>
                        <a:pt x="1" y="262"/>
                      </a:lnTo>
                      <a:cubicBezTo>
                        <a:pt x="48" y="286"/>
                        <a:pt x="4430" y="2167"/>
                        <a:pt x="4942" y="7240"/>
                      </a:cubicBezTo>
                      <a:lnTo>
                        <a:pt x="5227" y="7204"/>
                      </a:lnTo>
                      <a:cubicBezTo>
                        <a:pt x="4692" y="1965"/>
                        <a:pt x="167" y="24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3" name="Google Shape;983;g358fe18d560_3_975"/>
                <p:cNvSpPr/>
                <p:nvPr/>
              </p:nvSpPr>
              <p:spPr>
                <a:xfrm>
                  <a:off x="7191850" y="3096817"/>
                  <a:ext cx="229844" cy="173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9" h="3990" extrusionOk="0">
                      <a:moveTo>
                        <a:pt x="84" y="1"/>
                      </a:moveTo>
                      <a:lnTo>
                        <a:pt x="0" y="263"/>
                      </a:lnTo>
                      <a:cubicBezTo>
                        <a:pt x="36" y="274"/>
                        <a:pt x="3489" y="1429"/>
                        <a:pt x="5061" y="3989"/>
                      </a:cubicBezTo>
                      <a:lnTo>
                        <a:pt x="5299" y="3846"/>
                      </a:lnTo>
                      <a:cubicBezTo>
                        <a:pt x="3668" y="1191"/>
                        <a:pt x="239" y="48"/>
                        <a:pt x="8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4" name="Google Shape;984;g358fe18d560_3_975"/>
                <p:cNvSpPr/>
                <p:nvPr/>
              </p:nvSpPr>
              <p:spPr>
                <a:xfrm>
                  <a:off x="7257431" y="3201956"/>
                  <a:ext cx="693610" cy="279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5" extrusionOk="0">
                      <a:moveTo>
                        <a:pt x="8527" y="0"/>
                      </a:moveTo>
                      <a:cubicBezTo>
                        <a:pt x="8112" y="0"/>
                        <a:pt x="7694" y="29"/>
                        <a:pt x="7275" y="89"/>
                      </a:cubicBezTo>
                      <a:cubicBezTo>
                        <a:pt x="3834" y="577"/>
                        <a:pt x="989" y="3018"/>
                        <a:pt x="1" y="6352"/>
                      </a:cubicBezTo>
                      <a:lnTo>
                        <a:pt x="274" y="6435"/>
                      </a:lnTo>
                      <a:cubicBezTo>
                        <a:pt x="1227" y="3208"/>
                        <a:pt x="3977" y="839"/>
                        <a:pt x="7311" y="363"/>
                      </a:cubicBezTo>
                      <a:cubicBezTo>
                        <a:pt x="7710" y="307"/>
                        <a:pt x="8110" y="280"/>
                        <a:pt x="8506" y="280"/>
                      </a:cubicBezTo>
                      <a:cubicBezTo>
                        <a:pt x="11414" y="280"/>
                        <a:pt x="14160" y="1750"/>
                        <a:pt x="15752" y="4244"/>
                      </a:cubicBezTo>
                      <a:lnTo>
                        <a:pt x="15991" y="4089"/>
                      </a:lnTo>
                      <a:cubicBezTo>
                        <a:pt x="14349" y="1517"/>
                        <a:pt x="11522" y="0"/>
                        <a:pt x="852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5" name="Google Shape;985;g358fe18d560_3_975"/>
                <p:cNvSpPr/>
                <p:nvPr/>
              </p:nvSpPr>
              <p:spPr>
                <a:xfrm>
                  <a:off x="8605281" y="2718551"/>
                  <a:ext cx="538718" cy="248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0" h="5734" extrusionOk="0">
                      <a:moveTo>
                        <a:pt x="9945" y="1"/>
                      </a:moveTo>
                      <a:cubicBezTo>
                        <a:pt x="7000" y="1"/>
                        <a:pt x="2490" y="866"/>
                        <a:pt x="1" y="5602"/>
                      </a:cubicBezTo>
                      <a:lnTo>
                        <a:pt x="251" y="5733"/>
                      </a:lnTo>
                      <a:cubicBezTo>
                        <a:pt x="2676" y="1122"/>
                        <a:pt x="7074" y="283"/>
                        <a:pt x="9947" y="283"/>
                      </a:cubicBezTo>
                      <a:cubicBezTo>
                        <a:pt x="11079" y="283"/>
                        <a:pt x="11975" y="414"/>
                        <a:pt x="12419" y="494"/>
                      </a:cubicBezTo>
                      <a:lnTo>
                        <a:pt x="12419" y="209"/>
                      </a:lnTo>
                      <a:cubicBezTo>
                        <a:pt x="11946" y="124"/>
                        <a:pt x="11057" y="1"/>
                        <a:pt x="994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6" name="Google Shape;986;g358fe18d560_3_975"/>
                <p:cNvSpPr/>
                <p:nvPr/>
              </p:nvSpPr>
              <p:spPr>
                <a:xfrm>
                  <a:off x="8420941" y="2937070"/>
                  <a:ext cx="303191" cy="162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744" extrusionOk="0">
                      <a:moveTo>
                        <a:pt x="1631" y="1"/>
                      </a:moveTo>
                      <a:cubicBezTo>
                        <a:pt x="1096" y="1"/>
                        <a:pt x="548" y="67"/>
                        <a:pt x="0" y="207"/>
                      </a:cubicBezTo>
                      <a:lnTo>
                        <a:pt x="72" y="481"/>
                      </a:lnTo>
                      <a:cubicBezTo>
                        <a:pt x="565" y="355"/>
                        <a:pt x="1082" y="292"/>
                        <a:pt x="1602" y="292"/>
                      </a:cubicBezTo>
                      <a:cubicBezTo>
                        <a:pt x="3787" y="292"/>
                        <a:pt x="6013" y="1415"/>
                        <a:pt x="6715" y="3743"/>
                      </a:cubicBezTo>
                      <a:lnTo>
                        <a:pt x="6989" y="3660"/>
                      </a:lnTo>
                      <a:cubicBezTo>
                        <a:pt x="6304" y="1428"/>
                        <a:pt x="4105" y="1"/>
                        <a:pt x="163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7" name="Google Shape;987;g358fe18d560_3_975"/>
                <p:cNvSpPr/>
                <p:nvPr/>
              </p:nvSpPr>
              <p:spPr>
                <a:xfrm>
                  <a:off x="3823203" y="4048880"/>
                  <a:ext cx="303191" cy="161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733" extrusionOk="0">
                      <a:moveTo>
                        <a:pt x="1639" y="1"/>
                      </a:moveTo>
                      <a:cubicBezTo>
                        <a:pt x="1102" y="1"/>
                        <a:pt x="552" y="68"/>
                        <a:pt x="1" y="208"/>
                      </a:cubicBezTo>
                      <a:lnTo>
                        <a:pt x="72" y="482"/>
                      </a:lnTo>
                      <a:cubicBezTo>
                        <a:pt x="569" y="356"/>
                        <a:pt x="1087" y="293"/>
                        <a:pt x="1608" y="293"/>
                      </a:cubicBezTo>
                      <a:cubicBezTo>
                        <a:pt x="3796" y="293"/>
                        <a:pt x="6014" y="1414"/>
                        <a:pt x="6716" y="3732"/>
                      </a:cubicBezTo>
                      <a:lnTo>
                        <a:pt x="6990" y="3649"/>
                      </a:lnTo>
                      <a:cubicBezTo>
                        <a:pt x="6305" y="1419"/>
                        <a:pt x="4110" y="1"/>
                        <a:pt x="163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8" name="Google Shape;988;g358fe18d560_3_975"/>
                <p:cNvSpPr/>
                <p:nvPr/>
              </p:nvSpPr>
              <p:spPr>
                <a:xfrm>
                  <a:off x="5091547" y="4034653"/>
                  <a:ext cx="311996" cy="15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3" h="3549" extrusionOk="0">
                      <a:moveTo>
                        <a:pt x="5218" y="0"/>
                      </a:moveTo>
                      <a:cubicBezTo>
                        <a:pt x="3151" y="0"/>
                        <a:pt x="1080" y="1280"/>
                        <a:pt x="1" y="3429"/>
                      </a:cubicBezTo>
                      <a:lnTo>
                        <a:pt x="251" y="3548"/>
                      </a:lnTo>
                      <a:cubicBezTo>
                        <a:pt x="1179" y="1719"/>
                        <a:pt x="3108" y="273"/>
                        <a:pt x="5199" y="273"/>
                      </a:cubicBezTo>
                      <a:cubicBezTo>
                        <a:pt x="5817" y="273"/>
                        <a:pt x="6449" y="399"/>
                        <a:pt x="7073" y="679"/>
                      </a:cubicBezTo>
                      <a:lnTo>
                        <a:pt x="7192" y="417"/>
                      </a:lnTo>
                      <a:cubicBezTo>
                        <a:pt x="6557" y="134"/>
                        <a:pt x="5888" y="0"/>
                        <a:pt x="52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9" name="Google Shape;989;g358fe18d560_3_975"/>
                <p:cNvSpPr/>
                <p:nvPr/>
              </p:nvSpPr>
              <p:spPr>
                <a:xfrm>
                  <a:off x="8748849" y="3486577"/>
                  <a:ext cx="395146" cy="23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0" h="5422" extrusionOk="0">
                      <a:moveTo>
                        <a:pt x="8855" y="0"/>
                      </a:moveTo>
                      <a:cubicBezTo>
                        <a:pt x="7178" y="0"/>
                        <a:pt x="1914" y="413"/>
                        <a:pt x="1" y="5421"/>
                      </a:cubicBezTo>
                      <a:lnTo>
                        <a:pt x="298" y="5421"/>
                      </a:lnTo>
                      <a:cubicBezTo>
                        <a:pt x="2182" y="668"/>
                        <a:pt x="7242" y="274"/>
                        <a:pt x="8851" y="274"/>
                      </a:cubicBezTo>
                      <a:cubicBezTo>
                        <a:pt x="8951" y="274"/>
                        <a:pt x="9037" y="276"/>
                        <a:pt x="9109" y="278"/>
                      </a:cubicBezTo>
                      <a:lnTo>
                        <a:pt x="9109" y="4"/>
                      </a:lnTo>
                      <a:cubicBezTo>
                        <a:pt x="9037" y="2"/>
                        <a:pt x="8952" y="0"/>
                        <a:pt x="885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0" name="Google Shape;990;g358fe18d560_3_975"/>
                <p:cNvSpPr/>
                <p:nvPr/>
              </p:nvSpPr>
              <p:spPr>
                <a:xfrm>
                  <a:off x="340482" y="3437912"/>
                  <a:ext cx="376495" cy="79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0" h="1841" extrusionOk="0">
                      <a:moveTo>
                        <a:pt x="4771" y="0"/>
                      </a:moveTo>
                      <a:cubicBezTo>
                        <a:pt x="3415" y="0"/>
                        <a:pt x="1784" y="390"/>
                        <a:pt x="0" y="1614"/>
                      </a:cubicBezTo>
                      <a:lnTo>
                        <a:pt x="155" y="1840"/>
                      </a:lnTo>
                      <a:cubicBezTo>
                        <a:pt x="1886" y="659"/>
                        <a:pt x="3463" y="283"/>
                        <a:pt x="4769" y="283"/>
                      </a:cubicBezTo>
                      <a:cubicBezTo>
                        <a:pt x="7030" y="283"/>
                        <a:pt x="8479" y="1408"/>
                        <a:pt x="8501" y="1423"/>
                      </a:cubicBezTo>
                      <a:lnTo>
                        <a:pt x="8680" y="1209"/>
                      </a:lnTo>
                      <a:cubicBezTo>
                        <a:pt x="8657" y="1186"/>
                        <a:pt x="7134" y="0"/>
                        <a:pt x="477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1" name="Google Shape;991;g358fe18d560_3_975"/>
                <p:cNvSpPr/>
                <p:nvPr/>
              </p:nvSpPr>
              <p:spPr>
                <a:xfrm>
                  <a:off x="745856" y="2883373"/>
                  <a:ext cx="691571" cy="285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4" h="6589" extrusionOk="0">
                      <a:moveTo>
                        <a:pt x="7393" y="0"/>
                      </a:moveTo>
                      <a:cubicBezTo>
                        <a:pt x="4449" y="0"/>
                        <a:pt x="1666" y="1460"/>
                        <a:pt x="1" y="3957"/>
                      </a:cubicBezTo>
                      <a:lnTo>
                        <a:pt x="239" y="4100"/>
                      </a:lnTo>
                      <a:cubicBezTo>
                        <a:pt x="1840" y="1688"/>
                        <a:pt x="4539" y="275"/>
                        <a:pt x="7382" y="275"/>
                      </a:cubicBezTo>
                      <a:cubicBezTo>
                        <a:pt x="7836" y="275"/>
                        <a:pt x="8294" y="312"/>
                        <a:pt x="8752" y="385"/>
                      </a:cubicBezTo>
                      <a:cubicBezTo>
                        <a:pt x="12074" y="921"/>
                        <a:pt x="14776" y="3338"/>
                        <a:pt x="15681" y="6588"/>
                      </a:cubicBezTo>
                      <a:lnTo>
                        <a:pt x="15943" y="6505"/>
                      </a:lnTo>
                      <a:cubicBezTo>
                        <a:pt x="15014" y="3160"/>
                        <a:pt x="12228" y="659"/>
                        <a:pt x="8799" y="112"/>
                      </a:cubicBezTo>
                      <a:cubicBezTo>
                        <a:pt x="8329" y="37"/>
                        <a:pt x="7859" y="0"/>
                        <a:pt x="739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2" name="Google Shape;992;g358fe18d560_3_975"/>
                <p:cNvSpPr/>
                <p:nvPr/>
              </p:nvSpPr>
              <p:spPr>
                <a:xfrm>
                  <a:off x="108084" y="2343712"/>
                  <a:ext cx="263416" cy="31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3" h="719" extrusionOk="0">
                      <a:moveTo>
                        <a:pt x="5083" y="0"/>
                      </a:moveTo>
                      <a:cubicBezTo>
                        <a:pt x="3884" y="0"/>
                        <a:pt x="1802" y="64"/>
                        <a:pt x="0" y="445"/>
                      </a:cubicBezTo>
                      <a:lnTo>
                        <a:pt x="60" y="719"/>
                      </a:lnTo>
                      <a:cubicBezTo>
                        <a:pt x="1825" y="348"/>
                        <a:pt x="3867" y="286"/>
                        <a:pt x="5057" y="286"/>
                      </a:cubicBezTo>
                      <a:cubicBezTo>
                        <a:pt x="5664" y="286"/>
                        <a:pt x="6049" y="302"/>
                        <a:pt x="6061" y="302"/>
                      </a:cubicBezTo>
                      <a:lnTo>
                        <a:pt x="6073" y="16"/>
                      </a:lnTo>
                      <a:cubicBezTo>
                        <a:pt x="6061" y="16"/>
                        <a:pt x="5682" y="0"/>
                        <a:pt x="508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3" name="Google Shape;993;g358fe18d560_3_975"/>
                <p:cNvSpPr/>
                <p:nvPr/>
              </p:nvSpPr>
              <p:spPr>
                <a:xfrm>
                  <a:off x="126" y="3022474"/>
                  <a:ext cx="525271" cy="422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10" h="9740" extrusionOk="0">
                      <a:moveTo>
                        <a:pt x="1" y="0"/>
                      </a:moveTo>
                      <a:lnTo>
                        <a:pt x="1" y="274"/>
                      </a:lnTo>
                      <a:cubicBezTo>
                        <a:pt x="1394" y="345"/>
                        <a:pt x="9788" y="1107"/>
                        <a:pt x="11848" y="9739"/>
                      </a:cubicBezTo>
                      <a:lnTo>
                        <a:pt x="12110" y="9680"/>
                      </a:lnTo>
                      <a:cubicBezTo>
                        <a:pt x="10014" y="834"/>
                        <a:pt x="1418" y="7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4" name="Google Shape;994;g358fe18d560_3_975"/>
                <p:cNvSpPr/>
                <p:nvPr/>
              </p:nvSpPr>
              <p:spPr>
                <a:xfrm>
                  <a:off x="6905234" y="3431319"/>
                  <a:ext cx="461206" cy="23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3" h="5422" extrusionOk="0">
                      <a:moveTo>
                        <a:pt x="5213" y="1"/>
                      </a:moveTo>
                      <a:cubicBezTo>
                        <a:pt x="2809" y="1"/>
                        <a:pt x="660" y="1602"/>
                        <a:pt x="0" y="3969"/>
                      </a:cubicBezTo>
                      <a:lnTo>
                        <a:pt x="274" y="4040"/>
                      </a:lnTo>
                      <a:cubicBezTo>
                        <a:pt x="889" y="1807"/>
                        <a:pt x="2931" y="287"/>
                        <a:pt x="5205" y="287"/>
                      </a:cubicBezTo>
                      <a:cubicBezTo>
                        <a:pt x="5440" y="287"/>
                        <a:pt x="5679" y="304"/>
                        <a:pt x="5918" y="337"/>
                      </a:cubicBezTo>
                      <a:cubicBezTo>
                        <a:pt x="8454" y="683"/>
                        <a:pt x="10359" y="2849"/>
                        <a:pt x="10359" y="5421"/>
                      </a:cubicBezTo>
                      <a:lnTo>
                        <a:pt x="10633" y="5421"/>
                      </a:lnTo>
                      <a:cubicBezTo>
                        <a:pt x="10633" y="2707"/>
                        <a:pt x="8632" y="421"/>
                        <a:pt x="5954" y="51"/>
                      </a:cubicBezTo>
                      <a:cubicBezTo>
                        <a:pt x="5705" y="17"/>
                        <a:pt x="5457" y="1"/>
                        <a:pt x="521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5" name="Google Shape;995;g358fe18d560_3_975"/>
                <p:cNvSpPr/>
                <p:nvPr/>
              </p:nvSpPr>
              <p:spPr>
                <a:xfrm>
                  <a:off x="2814148" y="3510954"/>
                  <a:ext cx="693610" cy="278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1" extrusionOk="0">
                      <a:moveTo>
                        <a:pt x="8490" y="0"/>
                      </a:moveTo>
                      <a:cubicBezTo>
                        <a:pt x="8083" y="0"/>
                        <a:pt x="7673" y="28"/>
                        <a:pt x="7263" y="85"/>
                      </a:cubicBezTo>
                      <a:cubicBezTo>
                        <a:pt x="3822" y="573"/>
                        <a:pt x="988" y="3026"/>
                        <a:pt x="0" y="6359"/>
                      </a:cubicBezTo>
                      <a:lnTo>
                        <a:pt x="274" y="6431"/>
                      </a:lnTo>
                      <a:cubicBezTo>
                        <a:pt x="1226" y="3204"/>
                        <a:pt x="3977" y="835"/>
                        <a:pt x="7311" y="371"/>
                      </a:cubicBezTo>
                      <a:cubicBezTo>
                        <a:pt x="7717" y="312"/>
                        <a:pt x="8123" y="284"/>
                        <a:pt x="8525" y="284"/>
                      </a:cubicBezTo>
                      <a:cubicBezTo>
                        <a:pt x="11417" y="284"/>
                        <a:pt x="14153" y="1753"/>
                        <a:pt x="15752" y="4240"/>
                      </a:cubicBezTo>
                      <a:lnTo>
                        <a:pt x="15990" y="4097"/>
                      </a:lnTo>
                      <a:cubicBezTo>
                        <a:pt x="14333" y="1518"/>
                        <a:pt x="11495" y="0"/>
                        <a:pt x="849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6" name="Google Shape;996;g358fe18d560_3_975"/>
                <p:cNvSpPr/>
                <p:nvPr/>
              </p:nvSpPr>
              <p:spPr>
                <a:xfrm>
                  <a:off x="5596638" y="3436437"/>
                  <a:ext cx="693610" cy="279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5" extrusionOk="0">
                      <a:moveTo>
                        <a:pt x="7474" y="0"/>
                      </a:moveTo>
                      <a:cubicBezTo>
                        <a:pt x="4482" y="0"/>
                        <a:pt x="1643" y="1526"/>
                        <a:pt x="0" y="4101"/>
                      </a:cubicBezTo>
                      <a:lnTo>
                        <a:pt x="238" y="4244"/>
                      </a:lnTo>
                      <a:cubicBezTo>
                        <a:pt x="1827" y="1756"/>
                        <a:pt x="4562" y="287"/>
                        <a:pt x="7461" y="287"/>
                      </a:cubicBezTo>
                      <a:cubicBezTo>
                        <a:pt x="7865" y="287"/>
                        <a:pt x="8272" y="316"/>
                        <a:pt x="8680" y="374"/>
                      </a:cubicBezTo>
                      <a:cubicBezTo>
                        <a:pt x="12013" y="838"/>
                        <a:pt x="14752" y="3208"/>
                        <a:pt x="15716" y="6434"/>
                      </a:cubicBezTo>
                      <a:lnTo>
                        <a:pt x="15990" y="6363"/>
                      </a:lnTo>
                      <a:cubicBezTo>
                        <a:pt x="15002" y="3029"/>
                        <a:pt x="12156" y="576"/>
                        <a:pt x="8715" y="88"/>
                      </a:cubicBezTo>
                      <a:cubicBezTo>
                        <a:pt x="8300" y="29"/>
                        <a:pt x="7886" y="0"/>
                        <a:pt x="747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7" name="Google Shape;997;g358fe18d560_3_975"/>
                <p:cNvSpPr/>
                <p:nvPr/>
              </p:nvSpPr>
              <p:spPr>
                <a:xfrm>
                  <a:off x="2461951" y="3740663"/>
                  <a:ext cx="461206" cy="234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3" h="5410" extrusionOk="0">
                      <a:moveTo>
                        <a:pt x="5208" y="0"/>
                      </a:moveTo>
                      <a:cubicBezTo>
                        <a:pt x="2807" y="0"/>
                        <a:pt x="659" y="1593"/>
                        <a:pt x="0" y="3968"/>
                      </a:cubicBezTo>
                      <a:lnTo>
                        <a:pt x="274" y="4040"/>
                      </a:lnTo>
                      <a:cubicBezTo>
                        <a:pt x="901" y="1791"/>
                        <a:pt x="2943" y="278"/>
                        <a:pt x="5221" y="278"/>
                      </a:cubicBezTo>
                      <a:cubicBezTo>
                        <a:pt x="5451" y="278"/>
                        <a:pt x="5684" y="293"/>
                        <a:pt x="5917" y="325"/>
                      </a:cubicBezTo>
                      <a:cubicBezTo>
                        <a:pt x="8454" y="670"/>
                        <a:pt x="10359" y="2849"/>
                        <a:pt x="10359" y="5409"/>
                      </a:cubicBezTo>
                      <a:lnTo>
                        <a:pt x="10632" y="5409"/>
                      </a:lnTo>
                      <a:cubicBezTo>
                        <a:pt x="10632" y="2706"/>
                        <a:pt x="8632" y="409"/>
                        <a:pt x="5953" y="51"/>
                      </a:cubicBezTo>
                      <a:cubicBezTo>
                        <a:pt x="5703" y="17"/>
                        <a:pt x="5454" y="0"/>
                        <a:pt x="520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8" name="Google Shape;998;g358fe18d560_3_975"/>
                <p:cNvSpPr/>
                <p:nvPr/>
              </p:nvSpPr>
              <p:spPr>
                <a:xfrm>
                  <a:off x="6091363" y="3694730"/>
                  <a:ext cx="458604" cy="2981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3" h="6873" extrusionOk="0">
                      <a:moveTo>
                        <a:pt x="5942" y="0"/>
                      </a:moveTo>
                      <a:cubicBezTo>
                        <a:pt x="5223" y="0"/>
                        <a:pt x="4495" y="144"/>
                        <a:pt x="3798" y="444"/>
                      </a:cubicBezTo>
                      <a:cubicBezTo>
                        <a:pt x="1310" y="1515"/>
                        <a:pt x="0" y="4265"/>
                        <a:pt x="726" y="6873"/>
                      </a:cubicBezTo>
                      <a:lnTo>
                        <a:pt x="1000" y="6790"/>
                      </a:lnTo>
                      <a:cubicBezTo>
                        <a:pt x="310" y="4325"/>
                        <a:pt x="1548" y="1718"/>
                        <a:pt x="3905" y="706"/>
                      </a:cubicBezTo>
                      <a:cubicBezTo>
                        <a:pt x="4567" y="418"/>
                        <a:pt x="5260" y="281"/>
                        <a:pt x="5944" y="281"/>
                      </a:cubicBezTo>
                      <a:cubicBezTo>
                        <a:pt x="7695" y="281"/>
                        <a:pt x="9384" y="1181"/>
                        <a:pt x="10335" y="2765"/>
                      </a:cubicBezTo>
                      <a:lnTo>
                        <a:pt x="10573" y="2610"/>
                      </a:lnTo>
                      <a:cubicBezTo>
                        <a:pt x="9570" y="947"/>
                        <a:pt x="7789" y="0"/>
                        <a:pt x="594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9" name="Google Shape;999;g358fe18d560_3_975"/>
                <p:cNvSpPr/>
                <p:nvPr/>
              </p:nvSpPr>
              <p:spPr>
                <a:xfrm>
                  <a:off x="1942937" y="3499546"/>
                  <a:ext cx="312994" cy="155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6" h="3587" extrusionOk="0">
                      <a:moveTo>
                        <a:pt x="2266" y="1"/>
                      </a:moveTo>
                      <a:cubicBezTo>
                        <a:pt x="986" y="1"/>
                        <a:pt x="22" y="432"/>
                        <a:pt x="0" y="443"/>
                      </a:cubicBezTo>
                      <a:lnTo>
                        <a:pt x="119" y="693"/>
                      </a:lnTo>
                      <a:cubicBezTo>
                        <a:pt x="199" y="656"/>
                        <a:pt x="1100" y="254"/>
                        <a:pt x="2283" y="254"/>
                      </a:cubicBezTo>
                      <a:cubicBezTo>
                        <a:pt x="3753" y="254"/>
                        <a:pt x="5659" y="875"/>
                        <a:pt x="6965" y="3586"/>
                      </a:cubicBezTo>
                      <a:lnTo>
                        <a:pt x="7215" y="3467"/>
                      </a:lnTo>
                      <a:cubicBezTo>
                        <a:pt x="5855" y="642"/>
                        <a:pt x="3826" y="1"/>
                        <a:pt x="226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0" name="Google Shape;1000;g358fe18d560_3_975"/>
                <p:cNvSpPr/>
                <p:nvPr/>
              </p:nvSpPr>
              <p:spPr>
                <a:xfrm>
                  <a:off x="2185658" y="3299765"/>
                  <a:ext cx="195231" cy="26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1" h="6216" extrusionOk="0">
                      <a:moveTo>
                        <a:pt x="4322" y="1"/>
                      </a:moveTo>
                      <a:cubicBezTo>
                        <a:pt x="4298" y="13"/>
                        <a:pt x="1227" y="2549"/>
                        <a:pt x="0" y="6121"/>
                      </a:cubicBezTo>
                      <a:lnTo>
                        <a:pt x="274" y="6216"/>
                      </a:lnTo>
                      <a:cubicBezTo>
                        <a:pt x="1465" y="2727"/>
                        <a:pt x="4477" y="239"/>
                        <a:pt x="4501" y="215"/>
                      </a:cubicBezTo>
                      <a:lnTo>
                        <a:pt x="432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1" name="Google Shape;1001;g358fe18d560_3_975"/>
                <p:cNvSpPr/>
                <p:nvPr/>
              </p:nvSpPr>
              <p:spPr>
                <a:xfrm>
                  <a:off x="3896548" y="3498592"/>
                  <a:ext cx="135373" cy="138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1" h="3192" extrusionOk="0">
                      <a:moveTo>
                        <a:pt x="155" y="1"/>
                      </a:moveTo>
                      <a:lnTo>
                        <a:pt x="1" y="227"/>
                      </a:lnTo>
                      <a:cubicBezTo>
                        <a:pt x="13" y="239"/>
                        <a:pt x="1918" y="1584"/>
                        <a:pt x="2882" y="3192"/>
                      </a:cubicBezTo>
                      <a:lnTo>
                        <a:pt x="3120" y="3049"/>
                      </a:lnTo>
                      <a:cubicBezTo>
                        <a:pt x="2132" y="1394"/>
                        <a:pt x="239" y="60"/>
                        <a:pt x="1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2" name="Google Shape;1002;g358fe18d560_3_975"/>
                <p:cNvSpPr/>
                <p:nvPr/>
              </p:nvSpPr>
              <p:spPr>
                <a:xfrm>
                  <a:off x="4839544" y="3458297"/>
                  <a:ext cx="109522" cy="12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" h="2859" extrusionOk="0">
                      <a:moveTo>
                        <a:pt x="2346" y="1"/>
                      </a:moveTo>
                      <a:cubicBezTo>
                        <a:pt x="2286" y="49"/>
                        <a:pt x="846" y="1204"/>
                        <a:pt x="0" y="2716"/>
                      </a:cubicBezTo>
                      <a:lnTo>
                        <a:pt x="250" y="2858"/>
                      </a:lnTo>
                      <a:cubicBezTo>
                        <a:pt x="1060" y="1394"/>
                        <a:pt x="2513" y="239"/>
                        <a:pt x="2525" y="227"/>
                      </a:cubicBezTo>
                      <a:lnTo>
                        <a:pt x="234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3" name="Google Shape;1003;g358fe18d560_3_975"/>
                <p:cNvSpPr/>
                <p:nvPr/>
              </p:nvSpPr>
              <p:spPr>
                <a:xfrm>
                  <a:off x="4712501" y="3570810"/>
                  <a:ext cx="237608" cy="8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8" h="2051" extrusionOk="0">
                      <a:moveTo>
                        <a:pt x="1929" y="0"/>
                      </a:moveTo>
                      <a:cubicBezTo>
                        <a:pt x="1318" y="0"/>
                        <a:pt x="675" y="128"/>
                        <a:pt x="1" y="384"/>
                      </a:cubicBezTo>
                      <a:lnTo>
                        <a:pt x="96" y="657"/>
                      </a:lnTo>
                      <a:cubicBezTo>
                        <a:pt x="750" y="405"/>
                        <a:pt x="1367" y="279"/>
                        <a:pt x="1949" y="279"/>
                      </a:cubicBezTo>
                      <a:cubicBezTo>
                        <a:pt x="3208" y="279"/>
                        <a:pt x="4302" y="870"/>
                        <a:pt x="5263" y="2050"/>
                      </a:cubicBezTo>
                      <a:lnTo>
                        <a:pt x="5477" y="1872"/>
                      </a:lnTo>
                      <a:cubicBezTo>
                        <a:pt x="4469" y="625"/>
                        <a:pt x="3279" y="0"/>
                        <a:pt x="192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4" name="Google Shape;1004;g358fe18d560_3_975"/>
                <p:cNvSpPr/>
                <p:nvPr/>
              </p:nvSpPr>
              <p:spPr>
                <a:xfrm>
                  <a:off x="5389527" y="3440254"/>
                  <a:ext cx="96639" cy="177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4096" extrusionOk="0">
                      <a:moveTo>
                        <a:pt x="2001" y="0"/>
                      </a:moveTo>
                      <a:cubicBezTo>
                        <a:pt x="1191" y="1250"/>
                        <a:pt x="513" y="2596"/>
                        <a:pt x="1" y="4001"/>
                      </a:cubicBezTo>
                      <a:lnTo>
                        <a:pt x="263" y="4096"/>
                      </a:lnTo>
                      <a:cubicBezTo>
                        <a:pt x="775" y="2715"/>
                        <a:pt x="1429" y="1393"/>
                        <a:pt x="2227" y="155"/>
                      </a:cubicBezTo>
                      <a:lnTo>
                        <a:pt x="200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5" name="Google Shape;1005;g358fe18d560_3_975"/>
                <p:cNvSpPr/>
                <p:nvPr/>
              </p:nvSpPr>
              <p:spPr>
                <a:xfrm>
                  <a:off x="6508101" y="3265673"/>
                  <a:ext cx="181828" cy="137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3169" extrusionOk="0">
                      <a:moveTo>
                        <a:pt x="167" y="1"/>
                      </a:moveTo>
                      <a:lnTo>
                        <a:pt x="1" y="227"/>
                      </a:lnTo>
                      <a:lnTo>
                        <a:pt x="4025" y="3168"/>
                      </a:lnTo>
                      <a:lnTo>
                        <a:pt x="4192" y="2942"/>
                      </a:lnTo>
                      <a:lnTo>
                        <a:pt x="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006" name="Google Shape;1006;g358fe18d560_3_975"/>
            <p:cNvGrpSpPr/>
            <p:nvPr/>
          </p:nvGrpSpPr>
          <p:grpSpPr>
            <a:xfrm flipH="1">
              <a:off x="166" y="3174687"/>
              <a:ext cx="9144017" cy="1977469"/>
              <a:chOff x="0" y="3174687"/>
              <a:chExt cx="9144017" cy="1977469"/>
            </a:xfrm>
          </p:grpSpPr>
          <p:sp>
            <p:nvSpPr>
              <p:cNvPr id="1007" name="Google Shape;1007;g358fe18d560_3_975"/>
              <p:cNvSpPr/>
              <p:nvPr/>
            </p:nvSpPr>
            <p:spPr>
              <a:xfrm>
                <a:off x="0" y="3174687"/>
                <a:ext cx="9144014" cy="1977466"/>
              </a:xfrm>
              <a:custGeom>
                <a:avLst/>
                <a:gdLst/>
                <a:ahLst/>
                <a:cxnLst/>
                <a:rect l="l" t="t" r="r" b="b"/>
                <a:pathLst>
                  <a:path w="210813" h="45590" extrusionOk="0">
                    <a:moveTo>
                      <a:pt x="210812" y="1"/>
                    </a:moveTo>
                    <a:cubicBezTo>
                      <a:pt x="204573" y="489"/>
                      <a:pt x="199680" y="5537"/>
                      <a:pt x="199370" y="11788"/>
                    </a:cubicBezTo>
                    <a:cubicBezTo>
                      <a:pt x="198644" y="11693"/>
                      <a:pt x="197906" y="11645"/>
                      <a:pt x="197168" y="11645"/>
                    </a:cubicBezTo>
                    <a:cubicBezTo>
                      <a:pt x="189333" y="11645"/>
                      <a:pt x="182392" y="16658"/>
                      <a:pt x="179939" y="24087"/>
                    </a:cubicBezTo>
                    <a:cubicBezTo>
                      <a:pt x="178503" y="23362"/>
                      <a:pt x="176997" y="23026"/>
                      <a:pt x="175525" y="23026"/>
                    </a:cubicBezTo>
                    <a:cubicBezTo>
                      <a:pt x="170907" y="23026"/>
                      <a:pt x="166622" y="26334"/>
                      <a:pt x="165854" y="31326"/>
                    </a:cubicBezTo>
                    <a:cubicBezTo>
                      <a:pt x="164327" y="30855"/>
                      <a:pt x="162763" y="30626"/>
                      <a:pt x="161212" y="30626"/>
                    </a:cubicBezTo>
                    <a:cubicBezTo>
                      <a:pt x="157116" y="30626"/>
                      <a:pt x="153111" y="32225"/>
                      <a:pt x="150114" y="35196"/>
                    </a:cubicBezTo>
                    <a:cubicBezTo>
                      <a:pt x="149733" y="34958"/>
                      <a:pt x="149352" y="34731"/>
                      <a:pt x="148959" y="34517"/>
                    </a:cubicBezTo>
                    <a:cubicBezTo>
                      <a:pt x="146184" y="32582"/>
                      <a:pt x="143017" y="31658"/>
                      <a:pt x="139886" y="31658"/>
                    </a:cubicBezTo>
                    <a:cubicBezTo>
                      <a:pt x="134581" y="31658"/>
                      <a:pt x="129379" y="34310"/>
                      <a:pt x="126361" y="39184"/>
                    </a:cubicBezTo>
                    <a:cubicBezTo>
                      <a:pt x="124571" y="38080"/>
                      <a:pt x="122548" y="37532"/>
                      <a:pt x="120529" y="37532"/>
                    </a:cubicBezTo>
                    <a:cubicBezTo>
                      <a:pt x="118238" y="37532"/>
                      <a:pt x="115951" y="38238"/>
                      <a:pt x="114014" y="39637"/>
                    </a:cubicBezTo>
                    <a:cubicBezTo>
                      <a:pt x="111038" y="35771"/>
                      <a:pt x="106664" y="33866"/>
                      <a:pt x="102302" y="33866"/>
                    </a:cubicBezTo>
                    <a:cubicBezTo>
                      <a:pt x="97554" y="33866"/>
                      <a:pt x="92820" y="36123"/>
                      <a:pt x="89916" y="40565"/>
                    </a:cubicBezTo>
                    <a:cubicBezTo>
                      <a:pt x="87927" y="39321"/>
                      <a:pt x="85653" y="38683"/>
                      <a:pt x="83367" y="38683"/>
                    </a:cubicBezTo>
                    <a:cubicBezTo>
                      <a:pt x="81999" y="38683"/>
                      <a:pt x="80627" y="38911"/>
                      <a:pt x="79308" y="39375"/>
                    </a:cubicBezTo>
                    <a:cubicBezTo>
                      <a:pt x="76282" y="34325"/>
                      <a:pt x="71001" y="31649"/>
                      <a:pt x="65657" y="31649"/>
                    </a:cubicBezTo>
                    <a:cubicBezTo>
                      <a:pt x="61791" y="31649"/>
                      <a:pt x="57892" y="33050"/>
                      <a:pt x="54793" y="35970"/>
                    </a:cubicBezTo>
                    <a:cubicBezTo>
                      <a:pt x="53402" y="33870"/>
                      <a:pt x="51127" y="32761"/>
                      <a:pt x="48825" y="32761"/>
                    </a:cubicBezTo>
                    <a:cubicBezTo>
                      <a:pt x="47184" y="32761"/>
                      <a:pt x="45530" y="33324"/>
                      <a:pt x="44172" y="34493"/>
                    </a:cubicBezTo>
                    <a:cubicBezTo>
                      <a:pt x="43052" y="28577"/>
                      <a:pt x="37904" y="24757"/>
                      <a:pt x="32422" y="24757"/>
                    </a:cubicBezTo>
                    <a:cubicBezTo>
                      <a:pt x="30447" y="24757"/>
                      <a:pt x="28428" y="25253"/>
                      <a:pt x="26539" y="26326"/>
                    </a:cubicBezTo>
                    <a:cubicBezTo>
                      <a:pt x="23170" y="19301"/>
                      <a:pt x="16312" y="14598"/>
                      <a:pt x="8549" y="13979"/>
                    </a:cubicBezTo>
                    <a:cubicBezTo>
                      <a:pt x="10716" y="7680"/>
                      <a:pt x="6596" y="977"/>
                      <a:pt x="0" y="72"/>
                    </a:cubicBezTo>
                    <a:lnTo>
                      <a:pt x="0" y="45590"/>
                    </a:lnTo>
                    <a:lnTo>
                      <a:pt x="210812" y="45590"/>
                    </a:lnTo>
                    <a:lnTo>
                      <a:pt x="210812" y="1"/>
                    </a:lnTo>
                    <a:close/>
                  </a:path>
                </a:pathLst>
              </a:custGeom>
              <a:solidFill>
                <a:srgbClr val="9FCDDA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08" name="Google Shape;1008;g358fe18d560_3_975"/>
              <p:cNvGrpSpPr/>
              <p:nvPr/>
            </p:nvGrpSpPr>
            <p:grpSpPr>
              <a:xfrm>
                <a:off x="3" y="3685994"/>
                <a:ext cx="9144014" cy="1466162"/>
                <a:chOff x="1212350" y="1446150"/>
                <a:chExt cx="5270325" cy="845050"/>
              </a:xfrm>
            </p:grpSpPr>
            <p:sp>
              <p:nvSpPr>
                <p:cNvPr id="1009" name="Google Shape;1009;g358fe18d560_3_975"/>
                <p:cNvSpPr/>
                <p:nvPr/>
              </p:nvSpPr>
              <p:spPr>
                <a:xfrm>
                  <a:off x="6191250" y="1446150"/>
                  <a:ext cx="61925" cy="19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7823" extrusionOk="0">
                      <a:moveTo>
                        <a:pt x="83" y="0"/>
                      </a:moveTo>
                      <a:cubicBezTo>
                        <a:pt x="83" y="36"/>
                        <a:pt x="0" y="4394"/>
                        <a:pt x="2250" y="7823"/>
                      </a:cubicBezTo>
                      <a:lnTo>
                        <a:pt x="2477" y="7668"/>
                      </a:lnTo>
                      <a:cubicBezTo>
                        <a:pt x="286" y="4322"/>
                        <a:pt x="357" y="48"/>
                        <a:pt x="35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0" name="Google Shape;1010;g358fe18d560_3_975"/>
                <p:cNvSpPr/>
                <p:nvPr/>
              </p:nvSpPr>
              <p:spPr>
                <a:xfrm>
                  <a:off x="5709325" y="1750350"/>
                  <a:ext cx="130400" cy="1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7240" extrusionOk="0">
                      <a:moveTo>
                        <a:pt x="108" y="0"/>
                      </a:moveTo>
                      <a:lnTo>
                        <a:pt x="1" y="262"/>
                      </a:lnTo>
                      <a:cubicBezTo>
                        <a:pt x="48" y="286"/>
                        <a:pt x="4418" y="2167"/>
                        <a:pt x="4942" y="7239"/>
                      </a:cubicBezTo>
                      <a:lnTo>
                        <a:pt x="5216" y="7215"/>
                      </a:lnTo>
                      <a:cubicBezTo>
                        <a:pt x="4680" y="1977"/>
                        <a:pt x="156" y="24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1" name="Google Shape;1011;g358fe18d560_3_975"/>
                <p:cNvSpPr/>
                <p:nvPr/>
              </p:nvSpPr>
              <p:spPr>
                <a:xfrm>
                  <a:off x="5357500" y="1931025"/>
                  <a:ext cx="132475" cy="10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9" h="4001" extrusionOk="0">
                      <a:moveTo>
                        <a:pt x="84" y="0"/>
                      </a:moveTo>
                      <a:lnTo>
                        <a:pt x="1" y="274"/>
                      </a:lnTo>
                      <a:cubicBezTo>
                        <a:pt x="36" y="286"/>
                        <a:pt x="3489" y="1429"/>
                        <a:pt x="5061" y="4001"/>
                      </a:cubicBezTo>
                      <a:lnTo>
                        <a:pt x="5299" y="3846"/>
                      </a:lnTo>
                      <a:cubicBezTo>
                        <a:pt x="3668" y="1203"/>
                        <a:pt x="239" y="48"/>
                        <a:pt x="8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2" name="Google Shape;1012;g358fe18d560_3_975"/>
                <p:cNvSpPr/>
                <p:nvPr/>
              </p:nvSpPr>
              <p:spPr>
                <a:xfrm>
                  <a:off x="5395300" y="1991925"/>
                  <a:ext cx="399775" cy="16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1" h="6435" extrusionOk="0">
                      <a:moveTo>
                        <a:pt x="8515" y="0"/>
                      </a:moveTo>
                      <a:cubicBezTo>
                        <a:pt x="8100" y="0"/>
                        <a:pt x="7682" y="29"/>
                        <a:pt x="7264" y="88"/>
                      </a:cubicBezTo>
                      <a:cubicBezTo>
                        <a:pt x="3823" y="577"/>
                        <a:pt x="989" y="3017"/>
                        <a:pt x="1" y="6351"/>
                      </a:cubicBezTo>
                      <a:lnTo>
                        <a:pt x="275" y="6435"/>
                      </a:lnTo>
                      <a:cubicBezTo>
                        <a:pt x="1227" y="3208"/>
                        <a:pt x="3977" y="839"/>
                        <a:pt x="7311" y="362"/>
                      </a:cubicBezTo>
                      <a:cubicBezTo>
                        <a:pt x="7709" y="307"/>
                        <a:pt x="8107" y="279"/>
                        <a:pt x="8502" y="279"/>
                      </a:cubicBezTo>
                      <a:cubicBezTo>
                        <a:pt x="11402" y="279"/>
                        <a:pt x="14149" y="1750"/>
                        <a:pt x="15753" y="4244"/>
                      </a:cubicBezTo>
                      <a:lnTo>
                        <a:pt x="15991" y="4089"/>
                      </a:lnTo>
                      <a:cubicBezTo>
                        <a:pt x="14338" y="1516"/>
                        <a:pt x="11510" y="0"/>
                        <a:pt x="851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3" name="Google Shape;1013;g358fe18d560_3_975"/>
                <p:cNvSpPr/>
                <p:nvPr/>
              </p:nvSpPr>
              <p:spPr>
                <a:xfrm>
                  <a:off x="6172200" y="1713175"/>
                  <a:ext cx="310475" cy="14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5726" extrusionOk="0">
                      <a:moveTo>
                        <a:pt x="9963" y="1"/>
                      </a:moveTo>
                      <a:cubicBezTo>
                        <a:pt x="7017" y="1"/>
                        <a:pt x="2496" y="858"/>
                        <a:pt x="0" y="5607"/>
                      </a:cubicBezTo>
                      <a:lnTo>
                        <a:pt x="238" y="5726"/>
                      </a:lnTo>
                      <a:cubicBezTo>
                        <a:pt x="2663" y="1114"/>
                        <a:pt x="7061" y="276"/>
                        <a:pt x="9938" y="276"/>
                      </a:cubicBezTo>
                      <a:cubicBezTo>
                        <a:pt x="11072" y="276"/>
                        <a:pt x="11970" y="406"/>
                        <a:pt x="12418" y="487"/>
                      </a:cubicBezTo>
                      <a:lnTo>
                        <a:pt x="12418" y="201"/>
                      </a:lnTo>
                      <a:cubicBezTo>
                        <a:pt x="11945" y="120"/>
                        <a:pt x="11064" y="1"/>
                        <a:pt x="996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4" name="Google Shape;1014;g358fe18d560_3_975"/>
                <p:cNvSpPr/>
                <p:nvPr/>
              </p:nvSpPr>
              <p:spPr>
                <a:xfrm>
                  <a:off x="6065925" y="1838950"/>
                  <a:ext cx="174750" cy="9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743" extrusionOk="0">
                      <a:moveTo>
                        <a:pt x="1631" y="0"/>
                      </a:moveTo>
                      <a:cubicBezTo>
                        <a:pt x="1096" y="0"/>
                        <a:pt x="549" y="67"/>
                        <a:pt x="0" y="207"/>
                      </a:cubicBezTo>
                      <a:lnTo>
                        <a:pt x="72" y="481"/>
                      </a:lnTo>
                      <a:cubicBezTo>
                        <a:pt x="563" y="356"/>
                        <a:pt x="1077" y="293"/>
                        <a:pt x="1593" y="293"/>
                      </a:cubicBezTo>
                      <a:cubicBezTo>
                        <a:pt x="3778" y="293"/>
                        <a:pt x="6003" y="1422"/>
                        <a:pt x="6716" y="3743"/>
                      </a:cubicBezTo>
                      <a:lnTo>
                        <a:pt x="6989" y="3660"/>
                      </a:lnTo>
                      <a:cubicBezTo>
                        <a:pt x="6304" y="1427"/>
                        <a:pt x="4106" y="0"/>
                        <a:pt x="163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5" name="Google Shape;1015;g358fe18d560_3_975"/>
                <p:cNvSpPr/>
                <p:nvPr/>
              </p:nvSpPr>
              <p:spPr>
                <a:xfrm>
                  <a:off x="6254925" y="2155675"/>
                  <a:ext cx="227750" cy="13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0" h="5421" extrusionOk="0">
                      <a:moveTo>
                        <a:pt x="8855" y="0"/>
                      </a:moveTo>
                      <a:cubicBezTo>
                        <a:pt x="7177" y="0"/>
                        <a:pt x="1903" y="413"/>
                        <a:pt x="1" y="5421"/>
                      </a:cubicBezTo>
                      <a:lnTo>
                        <a:pt x="299" y="5421"/>
                      </a:lnTo>
                      <a:cubicBezTo>
                        <a:pt x="2179" y="675"/>
                        <a:pt x="7216" y="286"/>
                        <a:pt x="8841" y="286"/>
                      </a:cubicBezTo>
                      <a:cubicBezTo>
                        <a:pt x="8945" y="286"/>
                        <a:pt x="9035" y="287"/>
                        <a:pt x="9109" y="289"/>
                      </a:cubicBezTo>
                      <a:lnTo>
                        <a:pt x="9109" y="4"/>
                      </a:lnTo>
                      <a:cubicBezTo>
                        <a:pt x="9038" y="2"/>
                        <a:pt x="8952" y="0"/>
                        <a:pt x="885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6" name="Google Shape;1016;g358fe18d560_3_975"/>
                <p:cNvSpPr/>
                <p:nvPr/>
              </p:nvSpPr>
              <p:spPr>
                <a:xfrm>
                  <a:off x="1408200" y="2127750"/>
                  <a:ext cx="217325" cy="4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3" h="1847" extrusionOk="0">
                      <a:moveTo>
                        <a:pt x="4778" y="0"/>
                      </a:moveTo>
                      <a:cubicBezTo>
                        <a:pt x="3422" y="0"/>
                        <a:pt x="1789" y="389"/>
                        <a:pt x="0" y="1609"/>
                      </a:cubicBezTo>
                      <a:lnTo>
                        <a:pt x="167" y="1847"/>
                      </a:lnTo>
                      <a:cubicBezTo>
                        <a:pt x="1897" y="658"/>
                        <a:pt x="3477" y="281"/>
                        <a:pt x="4785" y="281"/>
                      </a:cubicBezTo>
                      <a:cubicBezTo>
                        <a:pt x="7042" y="281"/>
                        <a:pt x="8491" y="1403"/>
                        <a:pt x="8513" y="1418"/>
                      </a:cubicBezTo>
                      <a:lnTo>
                        <a:pt x="8692" y="1204"/>
                      </a:lnTo>
                      <a:cubicBezTo>
                        <a:pt x="8662" y="1181"/>
                        <a:pt x="7141" y="0"/>
                        <a:pt x="477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7" name="Google Shape;1017;g358fe18d560_3_975"/>
                <p:cNvSpPr/>
                <p:nvPr/>
              </p:nvSpPr>
              <p:spPr>
                <a:xfrm>
                  <a:off x="1642150" y="1808000"/>
                  <a:ext cx="398600" cy="16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4" h="6589" extrusionOk="0">
                      <a:moveTo>
                        <a:pt x="7392" y="0"/>
                      </a:moveTo>
                      <a:cubicBezTo>
                        <a:pt x="4451" y="0"/>
                        <a:pt x="1657" y="1469"/>
                        <a:pt x="1" y="3969"/>
                      </a:cubicBezTo>
                      <a:lnTo>
                        <a:pt x="227" y="4124"/>
                      </a:lnTo>
                      <a:cubicBezTo>
                        <a:pt x="1839" y="1701"/>
                        <a:pt x="4539" y="287"/>
                        <a:pt x="7382" y="287"/>
                      </a:cubicBezTo>
                      <a:cubicBezTo>
                        <a:pt x="7837" y="287"/>
                        <a:pt x="8294" y="323"/>
                        <a:pt x="8752" y="397"/>
                      </a:cubicBezTo>
                      <a:cubicBezTo>
                        <a:pt x="12074" y="933"/>
                        <a:pt x="14776" y="3350"/>
                        <a:pt x="15669" y="6588"/>
                      </a:cubicBezTo>
                      <a:lnTo>
                        <a:pt x="15943" y="6505"/>
                      </a:lnTo>
                      <a:cubicBezTo>
                        <a:pt x="15015" y="3159"/>
                        <a:pt x="12217" y="659"/>
                        <a:pt x="8788" y="111"/>
                      </a:cubicBezTo>
                      <a:cubicBezTo>
                        <a:pt x="8321" y="37"/>
                        <a:pt x="7855" y="0"/>
                        <a:pt x="73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8" name="Google Shape;1018;g358fe18d560_3_975"/>
                <p:cNvSpPr/>
                <p:nvPr/>
              </p:nvSpPr>
              <p:spPr>
                <a:xfrm>
                  <a:off x="1274550" y="1497150"/>
                  <a:ext cx="151525" cy="1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" h="711" extrusionOk="0">
                      <a:moveTo>
                        <a:pt x="4978" y="1"/>
                      </a:moveTo>
                      <a:cubicBezTo>
                        <a:pt x="3767" y="1"/>
                        <a:pt x="1746" y="66"/>
                        <a:pt x="1" y="437"/>
                      </a:cubicBezTo>
                      <a:lnTo>
                        <a:pt x="48" y="710"/>
                      </a:lnTo>
                      <a:cubicBezTo>
                        <a:pt x="1814" y="340"/>
                        <a:pt x="3861" y="277"/>
                        <a:pt x="5050" y="277"/>
                      </a:cubicBezTo>
                      <a:cubicBezTo>
                        <a:pt x="5657" y="277"/>
                        <a:pt x="6041" y="294"/>
                        <a:pt x="6049" y="294"/>
                      </a:cubicBezTo>
                      <a:lnTo>
                        <a:pt x="6061" y="20"/>
                      </a:lnTo>
                      <a:cubicBezTo>
                        <a:pt x="6052" y="20"/>
                        <a:pt x="5634" y="1"/>
                        <a:pt x="497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9" name="Google Shape;1019;g358fe18d560_3_975"/>
                <p:cNvSpPr/>
                <p:nvPr/>
              </p:nvSpPr>
              <p:spPr>
                <a:xfrm>
                  <a:off x="1212350" y="1888150"/>
                  <a:ext cx="302725" cy="24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09" h="9741" extrusionOk="0">
                      <a:moveTo>
                        <a:pt x="0" y="1"/>
                      </a:moveTo>
                      <a:lnTo>
                        <a:pt x="0" y="275"/>
                      </a:lnTo>
                      <a:cubicBezTo>
                        <a:pt x="1393" y="346"/>
                        <a:pt x="9787" y="1108"/>
                        <a:pt x="11835" y="9740"/>
                      </a:cubicBezTo>
                      <a:lnTo>
                        <a:pt x="12109" y="9681"/>
                      </a:lnTo>
                      <a:cubicBezTo>
                        <a:pt x="10001" y="834"/>
                        <a:pt x="1405" y="7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0" name="Google Shape;1020;g358fe18d560_3_975"/>
                <p:cNvSpPr/>
                <p:nvPr/>
              </p:nvSpPr>
              <p:spPr>
                <a:xfrm>
                  <a:off x="5192300" y="2123900"/>
                  <a:ext cx="266125" cy="1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5" h="5418" extrusionOk="0">
                      <a:moveTo>
                        <a:pt x="5232" y="0"/>
                      </a:moveTo>
                      <a:cubicBezTo>
                        <a:pt x="2829" y="0"/>
                        <a:pt x="661" y="1594"/>
                        <a:pt x="1" y="3965"/>
                      </a:cubicBezTo>
                      <a:lnTo>
                        <a:pt x="274" y="4049"/>
                      </a:lnTo>
                      <a:cubicBezTo>
                        <a:pt x="902" y="1799"/>
                        <a:pt x="2943" y="287"/>
                        <a:pt x="5221" y="287"/>
                      </a:cubicBezTo>
                      <a:cubicBezTo>
                        <a:pt x="5452" y="287"/>
                        <a:pt x="5684" y="302"/>
                        <a:pt x="5918" y="334"/>
                      </a:cubicBezTo>
                      <a:cubicBezTo>
                        <a:pt x="8466" y="679"/>
                        <a:pt x="10359" y="2846"/>
                        <a:pt x="10359" y="5418"/>
                      </a:cubicBezTo>
                      <a:lnTo>
                        <a:pt x="10645" y="5418"/>
                      </a:lnTo>
                      <a:cubicBezTo>
                        <a:pt x="10633" y="2715"/>
                        <a:pt x="8633" y="417"/>
                        <a:pt x="5954" y="48"/>
                      </a:cubicBezTo>
                      <a:cubicBezTo>
                        <a:pt x="5712" y="16"/>
                        <a:pt x="5470" y="0"/>
                        <a:pt x="523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1" name="Google Shape;1021;g358fe18d560_3_975"/>
                <p:cNvSpPr/>
                <p:nvPr/>
              </p:nvSpPr>
              <p:spPr>
                <a:xfrm>
                  <a:off x="2332125" y="2163450"/>
                  <a:ext cx="180400" cy="8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6" h="3586" extrusionOk="0">
                      <a:moveTo>
                        <a:pt x="2267" y="0"/>
                      </a:moveTo>
                      <a:cubicBezTo>
                        <a:pt x="987" y="0"/>
                        <a:pt x="22" y="432"/>
                        <a:pt x="0" y="443"/>
                      </a:cubicBezTo>
                      <a:lnTo>
                        <a:pt x="108" y="693"/>
                      </a:lnTo>
                      <a:cubicBezTo>
                        <a:pt x="193" y="656"/>
                        <a:pt x="1096" y="254"/>
                        <a:pt x="2280" y="254"/>
                      </a:cubicBezTo>
                      <a:cubicBezTo>
                        <a:pt x="3751" y="254"/>
                        <a:pt x="5654" y="874"/>
                        <a:pt x="6954" y="3586"/>
                      </a:cubicBezTo>
                      <a:lnTo>
                        <a:pt x="7216" y="3467"/>
                      </a:lnTo>
                      <a:cubicBezTo>
                        <a:pt x="5855" y="641"/>
                        <a:pt x="3827" y="0"/>
                        <a:pt x="226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2" name="Google Shape;1022;g358fe18d560_3_975"/>
                <p:cNvSpPr/>
                <p:nvPr/>
              </p:nvSpPr>
              <p:spPr>
                <a:xfrm>
                  <a:off x="2472025" y="2048000"/>
                  <a:ext cx="112525" cy="15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1" h="6216" extrusionOk="0">
                      <a:moveTo>
                        <a:pt x="4322" y="1"/>
                      </a:moveTo>
                      <a:cubicBezTo>
                        <a:pt x="4299" y="12"/>
                        <a:pt x="1227" y="2560"/>
                        <a:pt x="0" y="6120"/>
                      </a:cubicBezTo>
                      <a:lnTo>
                        <a:pt x="262" y="6216"/>
                      </a:lnTo>
                      <a:cubicBezTo>
                        <a:pt x="1465" y="2727"/>
                        <a:pt x="4477" y="239"/>
                        <a:pt x="4501" y="215"/>
                      </a:cubicBezTo>
                      <a:lnTo>
                        <a:pt x="432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3" name="Google Shape;1023;g358fe18d560_3_975"/>
                <p:cNvSpPr/>
                <p:nvPr/>
              </p:nvSpPr>
              <p:spPr>
                <a:xfrm>
                  <a:off x="3075675" y="2132525"/>
                  <a:ext cx="120275" cy="9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1" h="3930" extrusionOk="0">
                      <a:moveTo>
                        <a:pt x="4703" y="1"/>
                      </a:moveTo>
                      <a:cubicBezTo>
                        <a:pt x="4679" y="13"/>
                        <a:pt x="1631" y="1275"/>
                        <a:pt x="0" y="3787"/>
                      </a:cubicBezTo>
                      <a:lnTo>
                        <a:pt x="227" y="3930"/>
                      </a:lnTo>
                      <a:cubicBezTo>
                        <a:pt x="1822" y="1501"/>
                        <a:pt x="4787" y="263"/>
                        <a:pt x="4810" y="263"/>
                      </a:cubicBezTo>
                      <a:lnTo>
                        <a:pt x="470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4" name="Google Shape;1024;g358fe18d560_3_975"/>
                <p:cNvSpPr/>
                <p:nvPr/>
              </p:nvSpPr>
              <p:spPr>
                <a:xfrm>
                  <a:off x="3458150" y="2162600"/>
                  <a:ext cx="78025" cy="7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1" h="3192" extrusionOk="0">
                      <a:moveTo>
                        <a:pt x="156" y="0"/>
                      </a:moveTo>
                      <a:lnTo>
                        <a:pt x="1" y="239"/>
                      </a:lnTo>
                      <a:cubicBezTo>
                        <a:pt x="13" y="250"/>
                        <a:pt x="1918" y="1596"/>
                        <a:pt x="2870" y="3191"/>
                      </a:cubicBezTo>
                      <a:lnTo>
                        <a:pt x="3120" y="3048"/>
                      </a:lnTo>
                      <a:cubicBezTo>
                        <a:pt x="2120" y="1393"/>
                        <a:pt x="239" y="60"/>
                        <a:pt x="1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5" name="Google Shape;1025;g358fe18d560_3_975"/>
                <p:cNvSpPr/>
                <p:nvPr/>
              </p:nvSpPr>
              <p:spPr>
                <a:xfrm>
                  <a:off x="4001675" y="2139675"/>
                  <a:ext cx="63125" cy="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" h="2847" extrusionOk="0">
                      <a:moveTo>
                        <a:pt x="2346" y="1"/>
                      </a:moveTo>
                      <a:cubicBezTo>
                        <a:pt x="2287" y="48"/>
                        <a:pt x="834" y="1203"/>
                        <a:pt x="1" y="2703"/>
                      </a:cubicBezTo>
                      <a:lnTo>
                        <a:pt x="239" y="2846"/>
                      </a:lnTo>
                      <a:cubicBezTo>
                        <a:pt x="1060" y="1382"/>
                        <a:pt x="2501" y="227"/>
                        <a:pt x="2525" y="215"/>
                      </a:cubicBezTo>
                      <a:lnTo>
                        <a:pt x="234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6" name="Google Shape;1026;g358fe18d560_3_975"/>
                <p:cNvSpPr/>
                <p:nvPr/>
              </p:nvSpPr>
              <p:spPr>
                <a:xfrm>
                  <a:off x="3928450" y="2204200"/>
                  <a:ext cx="136950" cy="5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8" h="2040" extrusionOk="0">
                      <a:moveTo>
                        <a:pt x="1931" y="1"/>
                      </a:moveTo>
                      <a:cubicBezTo>
                        <a:pt x="1320" y="1"/>
                        <a:pt x="676" y="128"/>
                        <a:pt x="1" y="384"/>
                      </a:cubicBezTo>
                      <a:lnTo>
                        <a:pt x="96" y="646"/>
                      </a:lnTo>
                      <a:cubicBezTo>
                        <a:pt x="750" y="398"/>
                        <a:pt x="1367" y="273"/>
                        <a:pt x="1948" y="273"/>
                      </a:cubicBezTo>
                      <a:cubicBezTo>
                        <a:pt x="3206" y="273"/>
                        <a:pt x="4298" y="858"/>
                        <a:pt x="5251" y="2039"/>
                      </a:cubicBezTo>
                      <a:lnTo>
                        <a:pt x="5478" y="1861"/>
                      </a:lnTo>
                      <a:cubicBezTo>
                        <a:pt x="4470" y="623"/>
                        <a:pt x="3281" y="1"/>
                        <a:pt x="193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7" name="Google Shape;1027;g358fe18d560_3_975"/>
                <p:cNvSpPr/>
                <p:nvPr/>
              </p:nvSpPr>
              <p:spPr>
                <a:xfrm>
                  <a:off x="4318675" y="2128975"/>
                  <a:ext cx="55700" cy="10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4108" extrusionOk="0">
                      <a:moveTo>
                        <a:pt x="2001" y="0"/>
                      </a:moveTo>
                      <a:cubicBezTo>
                        <a:pt x="1180" y="1262"/>
                        <a:pt x="513" y="2596"/>
                        <a:pt x="1" y="4012"/>
                      </a:cubicBezTo>
                      <a:lnTo>
                        <a:pt x="263" y="4108"/>
                      </a:lnTo>
                      <a:cubicBezTo>
                        <a:pt x="775" y="2715"/>
                        <a:pt x="1430" y="1393"/>
                        <a:pt x="2227" y="155"/>
                      </a:cubicBezTo>
                      <a:lnTo>
                        <a:pt x="200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8" name="Google Shape;1028;g358fe18d560_3_975"/>
                <p:cNvSpPr/>
                <p:nvPr/>
              </p:nvSpPr>
              <p:spPr>
                <a:xfrm>
                  <a:off x="4963100" y="2028350"/>
                  <a:ext cx="104800" cy="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3168" extrusionOk="0">
                      <a:moveTo>
                        <a:pt x="168" y="1"/>
                      </a:moveTo>
                      <a:lnTo>
                        <a:pt x="1" y="227"/>
                      </a:lnTo>
                      <a:lnTo>
                        <a:pt x="4037" y="3168"/>
                      </a:lnTo>
                      <a:lnTo>
                        <a:pt x="4192" y="2942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29" name="Google Shape;1029;g358fe18d560_3_975"/>
          <p:cNvSpPr txBox="1">
            <a:spLocks noGrp="1"/>
          </p:cNvSpPr>
          <p:nvPr>
            <p:ph type="title"/>
          </p:nvPr>
        </p:nvSpPr>
        <p:spPr>
          <a:xfrm>
            <a:off x="5693100" y="2755450"/>
            <a:ext cx="6901800" cy="22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9pPr>
          </a:lstStyle>
          <a:p>
            <a:endParaRPr/>
          </a:p>
        </p:txBody>
      </p:sp>
      <p:sp>
        <p:nvSpPr>
          <p:cNvPr id="1030" name="Google Shape;1030;g358fe18d560_3_975"/>
          <p:cNvSpPr txBox="1">
            <a:spLocks noGrp="1"/>
          </p:cNvSpPr>
          <p:nvPr>
            <p:ph type="subTitle" idx="1"/>
          </p:nvPr>
        </p:nvSpPr>
        <p:spPr>
          <a:xfrm>
            <a:off x="5693100" y="4832202"/>
            <a:ext cx="6901800" cy="20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58fe18d560_3_4"/>
          <p:cNvSpPr txBox="1">
            <a:spLocks noGrp="1"/>
          </p:cNvSpPr>
          <p:nvPr>
            <p:ph type="title"/>
          </p:nvPr>
        </p:nvSpPr>
        <p:spPr>
          <a:xfrm>
            <a:off x="1426450" y="890050"/>
            <a:ext cx="154350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600"/>
              <a:buFont typeface="Fahkwang"/>
              <a:buNone/>
              <a:defRPr sz="6600" b="1" i="0" u="none" strike="noStrike" cap="none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600"/>
              <a:buFont typeface="Fahkwang"/>
              <a:buNone/>
              <a:defRPr sz="6600" b="1" i="0" u="none" strike="noStrike" cap="none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600"/>
              <a:buFont typeface="Fahkwang"/>
              <a:buNone/>
              <a:defRPr sz="6600" b="1" i="0" u="none" strike="noStrike" cap="none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600"/>
              <a:buFont typeface="Fahkwang"/>
              <a:buNone/>
              <a:defRPr sz="6600" b="1" i="0" u="none" strike="noStrike" cap="none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600"/>
              <a:buFont typeface="Fahkwang"/>
              <a:buNone/>
              <a:defRPr sz="6600" b="1" i="0" u="none" strike="noStrike" cap="none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600"/>
              <a:buFont typeface="Fahkwang"/>
              <a:buNone/>
              <a:defRPr sz="6600" b="1" i="0" u="none" strike="noStrike" cap="none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600"/>
              <a:buFont typeface="Fahkwang"/>
              <a:buNone/>
              <a:defRPr sz="6600" b="1" i="0" u="none" strike="noStrike" cap="none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600"/>
              <a:buFont typeface="Fahkwang"/>
              <a:buNone/>
              <a:defRPr sz="6600" b="1" i="0" u="none" strike="noStrike" cap="none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600"/>
              <a:buFont typeface="Fahkwang"/>
              <a:buNone/>
              <a:defRPr sz="6600" b="1" i="0" u="none" strike="noStrike" cap="none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endParaRPr/>
          </a:p>
        </p:txBody>
      </p:sp>
      <p:sp>
        <p:nvSpPr>
          <p:cNvPr id="7" name="Google Shape;7;g358fe18d560_3_4"/>
          <p:cNvSpPr txBox="1">
            <a:spLocks noGrp="1"/>
          </p:cNvSpPr>
          <p:nvPr>
            <p:ph type="body" idx="1"/>
          </p:nvPr>
        </p:nvSpPr>
        <p:spPr>
          <a:xfrm>
            <a:off x="1426450" y="2304950"/>
            <a:ext cx="154350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Char char="●"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Char char="○"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Char char="■"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Char char="●"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Char char="○"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Char char="■"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Char char="●"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Char char="○"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Char char="■"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7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www.kaggle.com/datasets/jsphyg/weather-dataset-rattle-package/data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7" name="Google Shape;3377;p1"/>
          <p:cNvSpPr txBox="1"/>
          <p:nvPr/>
        </p:nvSpPr>
        <p:spPr>
          <a:xfrm>
            <a:off x="1028700" y="2244475"/>
            <a:ext cx="9780300" cy="13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47"/>
              <a:buFont typeface="Arial"/>
              <a:buNone/>
            </a:pPr>
            <a:r>
              <a:rPr lang="en-US" sz="8547" b="0" i="0" u="none" strike="noStrike" cap="none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Machine Learning </a:t>
            </a:r>
            <a:endParaRPr sz="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8" name="Google Shape;3378;p1"/>
          <p:cNvSpPr/>
          <p:nvPr/>
        </p:nvSpPr>
        <p:spPr>
          <a:xfrm>
            <a:off x="1028700" y="1028700"/>
            <a:ext cx="675462" cy="824630"/>
          </a:xfrm>
          <a:custGeom>
            <a:avLst/>
            <a:gdLst/>
            <a:ahLst/>
            <a:cxnLst/>
            <a:rect l="l" t="t" r="r" b="b"/>
            <a:pathLst>
              <a:path w="675462" h="824630" extrusionOk="0">
                <a:moveTo>
                  <a:pt x="0" y="0"/>
                </a:moveTo>
                <a:lnTo>
                  <a:pt x="675462" y="0"/>
                </a:lnTo>
                <a:lnTo>
                  <a:pt x="675462" y="824630"/>
                </a:lnTo>
                <a:lnTo>
                  <a:pt x="0" y="8246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79" name="Google Shape;3379;p1"/>
          <p:cNvSpPr/>
          <p:nvPr/>
        </p:nvSpPr>
        <p:spPr>
          <a:xfrm rot="-1111536">
            <a:off x="11119632" y="1057102"/>
            <a:ext cx="10436174" cy="8481763"/>
          </a:xfrm>
          <a:custGeom>
            <a:avLst/>
            <a:gdLst/>
            <a:ahLst/>
            <a:cxnLst/>
            <a:rect l="l" t="t" r="r" b="b"/>
            <a:pathLst>
              <a:path w="10443683" h="8487866" extrusionOk="0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/>
            </a:stretch>
          </a:blipFill>
          <a:ln>
            <a:noFill/>
          </a:ln>
        </p:spPr>
      </p:sp>
      <p:sp>
        <p:nvSpPr>
          <p:cNvPr id="3380" name="Google Shape;3380;p1"/>
          <p:cNvSpPr/>
          <p:nvPr/>
        </p:nvSpPr>
        <p:spPr>
          <a:xfrm>
            <a:off x="4318441" y="9258300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 extrusionOk="0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81" name="Google Shape;3381;p1"/>
          <p:cNvSpPr txBox="1"/>
          <p:nvPr/>
        </p:nvSpPr>
        <p:spPr>
          <a:xfrm>
            <a:off x="1028700" y="3546775"/>
            <a:ext cx="9780300" cy="12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lang="en-US" sz="8500" b="0" i="0" u="none" strike="noStrike" cap="none">
                <a:solidFill>
                  <a:srgbClr val="2BB4D4"/>
                </a:solidFill>
                <a:latin typeface="Abril Fatface"/>
                <a:ea typeface="Abril Fatface"/>
                <a:cs typeface="Abril Fatface"/>
                <a:sym typeface="Abril Fatface"/>
              </a:rPr>
              <a:t>Rainfall Prediction</a:t>
            </a:r>
            <a:endParaRPr sz="8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2" name="Google Shape;3382;p1"/>
          <p:cNvSpPr txBox="1"/>
          <p:nvPr/>
        </p:nvSpPr>
        <p:spPr>
          <a:xfrm>
            <a:off x="1704145" y="1078950"/>
            <a:ext cx="3693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99"/>
              <a:buFont typeface="Arial"/>
              <a:buNone/>
            </a:pPr>
            <a:r>
              <a:rPr lang="en-US" sz="3699" b="0" i="1" u="none" strike="noStrike" cap="none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Group 2</a:t>
            </a: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6"/>
          <p:cNvSpPr/>
          <p:nvPr/>
        </p:nvSpPr>
        <p:spPr>
          <a:xfrm rot="3525861">
            <a:off x="8777887" y="-2612009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 extrusionOk="0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/>
            </a:stretch>
          </a:blipFill>
          <a:ln>
            <a:noFill/>
          </a:ln>
        </p:spPr>
      </p:sp>
      <p:sp>
        <p:nvSpPr>
          <p:cNvPr id="3465" name="Google Shape;3465;p6"/>
          <p:cNvSpPr/>
          <p:nvPr/>
        </p:nvSpPr>
        <p:spPr>
          <a:xfrm rot="8532740" flipH="1">
            <a:off x="-2703495" y="704883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 extrusionOk="0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/>
            </a:stretch>
          </a:blipFill>
          <a:ln>
            <a:noFill/>
          </a:ln>
        </p:spPr>
      </p:sp>
      <p:pic>
        <p:nvPicPr>
          <p:cNvPr id="3466" name="Google Shape;3466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43925" y="165650"/>
            <a:ext cx="5821175" cy="465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7" name="Google Shape;3467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43927" y="5056052"/>
            <a:ext cx="5821175" cy="5022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8" name="Google Shape;3468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77075" y="5160697"/>
            <a:ext cx="8330275" cy="4571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9" name="Google Shape;3469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76125" y="3429000"/>
            <a:ext cx="8330276" cy="1422759"/>
          </a:xfrm>
          <a:prstGeom prst="rect">
            <a:avLst/>
          </a:prstGeom>
          <a:noFill/>
          <a:ln>
            <a:noFill/>
          </a:ln>
        </p:spPr>
      </p:pic>
      <p:sp>
        <p:nvSpPr>
          <p:cNvPr id="3470" name="Google Shape;3470;p6"/>
          <p:cNvSpPr txBox="1"/>
          <p:nvPr/>
        </p:nvSpPr>
        <p:spPr>
          <a:xfrm>
            <a:off x="910500" y="306300"/>
            <a:ext cx="8595900" cy="2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Analysis</a:t>
            </a:r>
            <a:endParaRPr sz="9000" b="0" i="0" u="none" strike="noStrike" cap="none">
              <a:solidFill>
                <a:srgbClr val="004AA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2BB4D4"/>
                </a:solidFill>
                <a:latin typeface="Abril Fatface"/>
                <a:ea typeface="Abril Fatface"/>
                <a:cs typeface="Abril Fatface"/>
                <a:sym typeface="Abril Fatface"/>
              </a:rPr>
              <a:t>(Before Grid Search)</a:t>
            </a:r>
            <a:endParaRPr sz="5000" b="0" i="0" u="none" strike="noStrike" cap="none">
              <a:solidFill>
                <a:srgbClr val="2BB4D4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2BB4D4"/>
                </a:solidFill>
                <a:latin typeface="Abril Fatface"/>
                <a:ea typeface="Abril Fatface"/>
                <a:cs typeface="Abril Fatface"/>
                <a:sym typeface="Abril Fatface"/>
              </a:rPr>
              <a:t>Logistic Regression</a:t>
            </a:r>
            <a:endParaRPr sz="5000" b="0" i="0" u="none" strike="noStrike" cap="none">
              <a:solidFill>
                <a:srgbClr val="2BB4D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Google Shape;3475;g358fe18d560_0_91"/>
          <p:cNvSpPr/>
          <p:nvPr/>
        </p:nvSpPr>
        <p:spPr>
          <a:xfrm rot="3528902">
            <a:off x="8774920" y="-2615548"/>
            <a:ext cx="13701370" cy="13701370"/>
          </a:xfrm>
          <a:custGeom>
            <a:avLst/>
            <a:gdLst/>
            <a:ahLst/>
            <a:cxnLst/>
            <a:rect l="l" t="t" r="r" b="b"/>
            <a:pathLst>
              <a:path w="13709384" h="13709384" extrusionOk="0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/>
            </a:stretch>
          </a:blipFill>
          <a:ln>
            <a:noFill/>
          </a:ln>
        </p:spPr>
      </p:sp>
      <p:sp>
        <p:nvSpPr>
          <p:cNvPr id="3476" name="Google Shape;3476;g358fe18d560_0_91"/>
          <p:cNvSpPr/>
          <p:nvPr/>
        </p:nvSpPr>
        <p:spPr>
          <a:xfrm rot="8532779" flipH="1">
            <a:off x="-2702561" y="7051437"/>
            <a:ext cx="6726903" cy="5467138"/>
          </a:xfrm>
          <a:custGeom>
            <a:avLst/>
            <a:gdLst/>
            <a:ahLst/>
            <a:cxnLst/>
            <a:rect l="l" t="t" r="r" b="b"/>
            <a:pathLst>
              <a:path w="6729406" h="5469172" extrusionOk="0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/>
            </a:stretch>
          </a:blipFill>
          <a:ln>
            <a:noFill/>
          </a:ln>
        </p:spPr>
      </p:sp>
      <p:sp>
        <p:nvSpPr>
          <p:cNvPr id="3477" name="Google Shape;3477;g358fe18d560_0_91"/>
          <p:cNvSpPr txBox="1"/>
          <p:nvPr/>
        </p:nvSpPr>
        <p:spPr>
          <a:xfrm>
            <a:off x="910500" y="306300"/>
            <a:ext cx="8595900" cy="2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Analysis</a:t>
            </a:r>
            <a:endParaRPr sz="9000" b="0" i="0" u="none" strike="noStrike" cap="none">
              <a:solidFill>
                <a:srgbClr val="004AA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2BB4D4"/>
                </a:solidFill>
                <a:latin typeface="Abril Fatface"/>
                <a:ea typeface="Abril Fatface"/>
                <a:cs typeface="Abril Fatface"/>
                <a:sym typeface="Abril Fatface"/>
              </a:rPr>
              <a:t>(Before Grid Search)</a:t>
            </a:r>
            <a:endParaRPr sz="5000" b="0" i="0" u="none" strike="noStrike" cap="none">
              <a:solidFill>
                <a:srgbClr val="2BB4D4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2BB4D4"/>
                </a:solidFill>
                <a:latin typeface="Abril Fatface"/>
                <a:ea typeface="Abril Fatface"/>
                <a:cs typeface="Abril Fatface"/>
                <a:sym typeface="Abril Fatface"/>
              </a:rPr>
              <a:t>K-nearest neighbor (KNN)</a:t>
            </a:r>
            <a:endParaRPr sz="5000" b="0" i="0" u="none" strike="noStrike" cap="none">
              <a:solidFill>
                <a:srgbClr val="2BB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8" name="Google Shape;3478;g358fe18d560_0_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6125" y="3286925"/>
            <a:ext cx="8330276" cy="1651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9" name="Google Shape;3479;g358fe18d560_0_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76125" y="5160700"/>
            <a:ext cx="8330275" cy="447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0" name="Google Shape;3480;g358fe18d560_0_9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43926" y="165651"/>
            <a:ext cx="5821175" cy="4650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1" name="Google Shape;3481;g358fe18d560_0_9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443927" y="4938827"/>
            <a:ext cx="5821175" cy="5022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6" name="Google Shape;3486;g358fe18d560_0_105"/>
          <p:cNvSpPr/>
          <p:nvPr/>
        </p:nvSpPr>
        <p:spPr>
          <a:xfrm rot="3528902">
            <a:off x="8774920" y="-2615548"/>
            <a:ext cx="13701370" cy="13701370"/>
          </a:xfrm>
          <a:custGeom>
            <a:avLst/>
            <a:gdLst/>
            <a:ahLst/>
            <a:cxnLst/>
            <a:rect l="l" t="t" r="r" b="b"/>
            <a:pathLst>
              <a:path w="13709384" h="13709384" extrusionOk="0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/>
            </a:stretch>
          </a:blipFill>
          <a:ln>
            <a:noFill/>
          </a:ln>
        </p:spPr>
      </p:sp>
      <p:sp>
        <p:nvSpPr>
          <p:cNvPr id="3487" name="Google Shape;3487;g358fe18d560_0_105"/>
          <p:cNvSpPr/>
          <p:nvPr/>
        </p:nvSpPr>
        <p:spPr>
          <a:xfrm rot="8532779" flipH="1">
            <a:off x="-2702561" y="7051437"/>
            <a:ext cx="6726903" cy="5467138"/>
          </a:xfrm>
          <a:custGeom>
            <a:avLst/>
            <a:gdLst/>
            <a:ahLst/>
            <a:cxnLst/>
            <a:rect l="l" t="t" r="r" b="b"/>
            <a:pathLst>
              <a:path w="6729406" h="5469172" extrusionOk="0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/>
            </a:stretch>
          </a:blipFill>
          <a:ln>
            <a:noFill/>
          </a:ln>
        </p:spPr>
      </p:sp>
      <p:sp>
        <p:nvSpPr>
          <p:cNvPr id="3488" name="Google Shape;3488;g358fe18d560_0_105"/>
          <p:cNvSpPr txBox="1"/>
          <p:nvPr/>
        </p:nvSpPr>
        <p:spPr>
          <a:xfrm>
            <a:off x="910500" y="306300"/>
            <a:ext cx="8595900" cy="2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Analysis</a:t>
            </a:r>
            <a:endParaRPr sz="9000" b="0" i="0" u="none" strike="noStrike" cap="none">
              <a:solidFill>
                <a:srgbClr val="004AA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2BB4D4"/>
                </a:solidFill>
                <a:latin typeface="Abril Fatface"/>
                <a:ea typeface="Abril Fatface"/>
                <a:cs typeface="Abril Fatface"/>
                <a:sym typeface="Abril Fatface"/>
              </a:rPr>
              <a:t>(Before Grid Search)</a:t>
            </a:r>
            <a:endParaRPr sz="5000" b="0" i="0" u="none" strike="noStrike" cap="none">
              <a:solidFill>
                <a:srgbClr val="2BB4D4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2BB4D4"/>
                </a:solidFill>
                <a:latin typeface="Abril Fatface"/>
                <a:ea typeface="Abril Fatface"/>
                <a:cs typeface="Abril Fatface"/>
                <a:sym typeface="Abril Fatface"/>
              </a:rPr>
              <a:t>Decision Tree</a:t>
            </a:r>
            <a:endParaRPr sz="5000" b="0" i="0" u="none" strike="noStrike" cap="none">
              <a:solidFill>
                <a:srgbClr val="2BB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9" name="Google Shape;3489;g358fe18d560_0_10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6128" y="3260315"/>
            <a:ext cx="8330275" cy="194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0" name="Google Shape;3490;g358fe18d560_0_10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76388" y="5310893"/>
            <a:ext cx="8329747" cy="46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1" name="Google Shape;3491;g358fe18d560_0_10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43926" y="165651"/>
            <a:ext cx="5821175" cy="4650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358fe18d560_0_10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443927" y="5021777"/>
            <a:ext cx="5821175" cy="5022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g358fe18d560_0_129"/>
          <p:cNvSpPr/>
          <p:nvPr/>
        </p:nvSpPr>
        <p:spPr>
          <a:xfrm rot="3528902">
            <a:off x="8774920" y="-2615548"/>
            <a:ext cx="13701370" cy="13701370"/>
          </a:xfrm>
          <a:custGeom>
            <a:avLst/>
            <a:gdLst/>
            <a:ahLst/>
            <a:cxnLst/>
            <a:rect l="l" t="t" r="r" b="b"/>
            <a:pathLst>
              <a:path w="13709384" h="13709384" extrusionOk="0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/>
            </a:stretch>
          </a:blipFill>
          <a:ln>
            <a:noFill/>
          </a:ln>
        </p:spPr>
      </p:sp>
      <p:sp>
        <p:nvSpPr>
          <p:cNvPr id="3498" name="Google Shape;3498;g358fe18d560_0_129"/>
          <p:cNvSpPr/>
          <p:nvPr/>
        </p:nvSpPr>
        <p:spPr>
          <a:xfrm rot="8532779" flipH="1">
            <a:off x="-2702561" y="7051437"/>
            <a:ext cx="6726903" cy="5467138"/>
          </a:xfrm>
          <a:custGeom>
            <a:avLst/>
            <a:gdLst/>
            <a:ahLst/>
            <a:cxnLst/>
            <a:rect l="l" t="t" r="r" b="b"/>
            <a:pathLst>
              <a:path w="6729406" h="5469172" extrusionOk="0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/>
            </a:stretch>
          </a:blipFill>
          <a:ln>
            <a:noFill/>
          </a:ln>
        </p:spPr>
      </p:sp>
      <p:sp>
        <p:nvSpPr>
          <p:cNvPr id="3499" name="Google Shape;3499;g358fe18d560_0_129"/>
          <p:cNvSpPr txBox="1"/>
          <p:nvPr/>
        </p:nvSpPr>
        <p:spPr>
          <a:xfrm>
            <a:off x="910500" y="306300"/>
            <a:ext cx="8595900" cy="2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Analysis</a:t>
            </a:r>
            <a:endParaRPr sz="9000" b="0" i="0" u="none" strike="noStrike" cap="none">
              <a:solidFill>
                <a:srgbClr val="004AA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2BB4D4"/>
                </a:solidFill>
                <a:latin typeface="Abril Fatface"/>
                <a:ea typeface="Abril Fatface"/>
                <a:cs typeface="Abril Fatface"/>
                <a:sym typeface="Abril Fatface"/>
              </a:rPr>
              <a:t>(Before Grid Search)</a:t>
            </a:r>
            <a:endParaRPr sz="5000" b="0" i="0" u="none" strike="noStrike" cap="none">
              <a:solidFill>
                <a:srgbClr val="2BB4D4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2BB4D4"/>
                </a:solidFill>
                <a:latin typeface="Abril Fatface"/>
                <a:ea typeface="Abril Fatface"/>
                <a:cs typeface="Abril Fatface"/>
                <a:sym typeface="Abril Fatface"/>
              </a:rPr>
              <a:t>Decision Tree</a:t>
            </a:r>
            <a:endParaRPr sz="5000" b="0" i="0" u="none" strike="noStrike" cap="none">
              <a:solidFill>
                <a:srgbClr val="2BB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0" name="Google Shape;3500;g358fe18d560_0_1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24975" y="2880900"/>
            <a:ext cx="11382799" cy="71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1" name="Google Shape;3501;g358fe18d560_0_1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4025" y="4292875"/>
            <a:ext cx="5081325" cy="36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358fe18d560_0_119"/>
          <p:cNvSpPr/>
          <p:nvPr/>
        </p:nvSpPr>
        <p:spPr>
          <a:xfrm rot="3528902">
            <a:off x="8774920" y="-2615548"/>
            <a:ext cx="13701370" cy="13701370"/>
          </a:xfrm>
          <a:custGeom>
            <a:avLst/>
            <a:gdLst/>
            <a:ahLst/>
            <a:cxnLst/>
            <a:rect l="l" t="t" r="r" b="b"/>
            <a:pathLst>
              <a:path w="13709384" h="13709384" extrusionOk="0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/>
            </a:stretch>
          </a:blipFill>
          <a:ln>
            <a:noFill/>
          </a:ln>
        </p:spPr>
      </p:sp>
      <p:sp>
        <p:nvSpPr>
          <p:cNvPr id="3507" name="Google Shape;3507;g358fe18d560_0_119"/>
          <p:cNvSpPr/>
          <p:nvPr/>
        </p:nvSpPr>
        <p:spPr>
          <a:xfrm rot="8532779" flipH="1">
            <a:off x="-2702561" y="7051437"/>
            <a:ext cx="6726903" cy="5467138"/>
          </a:xfrm>
          <a:custGeom>
            <a:avLst/>
            <a:gdLst/>
            <a:ahLst/>
            <a:cxnLst/>
            <a:rect l="l" t="t" r="r" b="b"/>
            <a:pathLst>
              <a:path w="6729406" h="5469172" extrusionOk="0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/>
            </a:stretch>
          </a:blipFill>
          <a:ln>
            <a:noFill/>
          </a:ln>
        </p:spPr>
      </p:sp>
      <p:sp>
        <p:nvSpPr>
          <p:cNvPr id="3508" name="Google Shape;3508;g358fe18d560_0_119"/>
          <p:cNvSpPr txBox="1"/>
          <p:nvPr/>
        </p:nvSpPr>
        <p:spPr>
          <a:xfrm>
            <a:off x="910500" y="306300"/>
            <a:ext cx="8595900" cy="2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Analysis</a:t>
            </a:r>
            <a:endParaRPr sz="9000" b="0" i="0" u="none" strike="noStrike" cap="none">
              <a:solidFill>
                <a:srgbClr val="004AA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2BB4D4"/>
                </a:solidFill>
                <a:latin typeface="Abril Fatface"/>
                <a:ea typeface="Abril Fatface"/>
                <a:cs typeface="Abril Fatface"/>
                <a:sym typeface="Abril Fatface"/>
              </a:rPr>
              <a:t>(Before Grid Search)</a:t>
            </a:r>
            <a:endParaRPr sz="5000" b="0" i="0" u="none" strike="noStrike" cap="none">
              <a:solidFill>
                <a:srgbClr val="2BB4D4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2BB4D4"/>
                </a:solidFill>
                <a:latin typeface="Abril Fatface"/>
                <a:ea typeface="Abril Fatface"/>
                <a:cs typeface="Abril Fatface"/>
                <a:sym typeface="Abril Fatface"/>
              </a:rPr>
              <a:t>Random Forest</a:t>
            </a:r>
            <a:endParaRPr sz="5000" b="0" i="0" u="none" strike="noStrike" cap="none">
              <a:solidFill>
                <a:srgbClr val="2BB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9" name="Google Shape;3509;g358fe18d560_0_1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6400" y="3273125"/>
            <a:ext cx="8329725" cy="20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0" name="Google Shape;3510;g358fe18d560_0_1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5967" y="5393842"/>
            <a:ext cx="8270590" cy="46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1" name="Google Shape;3511;g358fe18d560_0_1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43926" y="165651"/>
            <a:ext cx="5821175" cy="4650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2" name="Google Shape;3512;g358fe18d560_0_1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443927" y="5027127"/>
            <a:ext cx="5821175" cy="5022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g358fe18d560_0_155"/>
          <p:cNvSpPr/>
          <p:nvPr/>
        </p:nvSpPr>
        <p:spPr>
          <a:xfrm rot="3528902">
            <a:off x="8774920" y="-2615548"/>
            <a:ext cx="13701370" cy="13701370"/>
          </a:xfrm>
          <a:custGeom>
            <a:avLst/>
            <a:gdLst/>
            <a:ahLst/>
            <a:cxnLst/>
            <a:rect l="l" t="t" r="r" b="b"/>
            <a:pathLst>
              <a:path w="13709384" h="13709384" extrusionOk="0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/>
            </a:stretch>
          </a:blipFill>
          <a:ln>
            <a:noFill/>
          </a:ln>
        </p:spPr>
      </p:sp>
      <p:sp>
        <p:nvSpPr>
          <p:cNvPr id="3518" name="Google Shape;3518;g358fe18d560_0_155"/>
          <p:cNvSpPr/>
          <p:nvPr/>
        </p:nvSpPr>
        <p:spPr>
          <a:xfrm rot="8532779" flipH="1">
            <a:off x="-2702561" y="7051437"/>
            <a:ext cx="6726903" cy="5467138"/>
          </a:xfrm>
          <a:custGeom>
            <a:avLst/>
            <a:gdLst/>
            <a:ahLst/>
            <a:cxnLst/>
            <a:rect l="l" t="t" r="r" b="b"/>
            <a:pathLst>
              <a:path w="6729406" h="5469172" extrusionOk="0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/>
            </a:stretch>
          </a:blipFill>
          <a:ln>
            <a:noFill/>
          </a:ln>
        </p:spPr>
      </p:sp>
      <p:sp>
        <p:nvSpPr>
          <p:cNvPr id="3519" name="Google Shape;3519;g358fe18d560_0_155"/>
          <p:cNvSpPr txBox="1"/>
          <p:nvPr/>
        </p:nvSpPr>
        <p:spPr>
          <a:xfrm>
            <a:off x="910500" y="306300"/>
            <a:ext cx="8595900" cy="2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Analysis</a:t>
            </a:r>
            <a:endParaRPr sz="9000" b="0" i="0" u="none" strike="noStrike" cap="none">
              <a:solidFill>
                <a:srgbClr val="004AA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2BB4D4"/>
                </a:solidFill>
                <a:latin typeface="Abril Fatface"/>
                <a:ea typeface="Abril Fatface"/>
                <a:cs typeface="Abril Fatface"/>
                <a:sym typeface="Abril Fatface"/>
              </a:rPr>
              <a:t>(Before Grid Search)</a:t>
            </a:r>
            <a:endParaRPr sz="5000" b="0" i="0" u="none" strike="noStrike" cap="none">
              <a:solidFill>
                <a:srgbClr val="2BB4D4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2BB4D4"/>
                </a:solidFill>
                <a:latin typeface="Abril Fatface"/>
                <a:ea typeface="Abril Fatface"/>
                <a:cs typeface="Abril Fatface"/>
                <a:sym typeface="Abril Fatface"/>
              </a:rPr>
              <a:t>Random Forest</a:t>
            </a:r>
            <a:endParaRPr sz="5000" b="0" i="0" u="none" strike="noStrike" cap="none">
              <a:solidFill>
                <a:srgbClr val="2BB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0" name="Google Shape;3520;g358fe18d560_0_1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74350" y="2692701"/>
            <a:ext cx="11593851" cy="7287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1" name="Google Shape;3521;g358fe18d560_0_1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0500" y="4277225"/>
            <a:ext cx="5141475" cy="36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358fe18d560_0_68"/>
          <p:cNvSpPr/>
          <p:nvPr/>
        </p:nvSpPr>
        <p:spPr>
          <a:xfrm rot="3528902">
            <a:off x="8774920" y="-2615548"/>
            <a:ext cx="13701370" cy="13701370"/>
          </a:xfrm>
          <a:custGeom>
            <a:avLst/>
            <a:gdLst/>
            <a:ahLst/>
            <a:cxnLst/>
            <a:rect l="l" t="t" r="r" b="b"/>
            <a:pathLst>
              <a:path w="13709384" h="13709384" extrusionOk="0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/>
            </a:stretch>
          </a:blipFill>
          <a:ln>
            <a:noFill/>
          </a:ln>
        </p:spPr>
      </p:sp>
      <p:sp>
        <p:nvSpPr>
          <p:cNvPr id="3527" name="Google Shape;3527;g358fe18d560_0_68"/>
          <p:cNvSpPr/>
          <p:nvPr/>
        </p:nvSpPr>
        <p:spPr>
          <a:xfrm rot="8532779" flipH="1">
            <a:off x="-2702561" y="7051437"/>
            <a:ext cx="6726903" cy="5467138"/>
          </a:xfrm>
          <a:custGeom>
            <a:avLst/>
            <a:gdLst/>
            <a:ahLst/>
            <a:cxnLst/>
            <a:rect l="l" t="t" r="r" b="b"/>
            <a:pathLst>
              <a:path w="6729406" h="5469172" extrusionOk="0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/>
            </a:stretch>
          </a:blipFill>
          <a:ln>
            <a:noFill/>
          </a:ln>
        </p:spPr>
      </p:sp>
      <p:pic>
        <p:nvPicPr>
          <p:cNvPr id="3528" name="Google Shape;3528;g358fe18d560_0_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9875" y="3199575"/>
            <a:ext cx="8346924" cy="67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9" name="Google Shape;3529;g358fe18d560_0_6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18250" y="3199587"/>
            <a:ext cx="8456501" cy="67952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0" name="Google Shape;3530;g358fe18d560_0_68"/>
          <p:cNvSpPr txBox="1"/>
          <p:nvPr/>
        </p:nvSpPr>
        <p:spPr>
          <a:xfrm>
            <a:off x="910500" y="306300"/>
            <a:ext cx="121677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Analysis</a:t>
            </a:r>
            <a:endParaRPr sz="9000" b="0" i="0" u="none" strike="noStrike" cap="none">
              <a:solidFill>
                <a:srgbClr val="004AA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2BB4D4"/>
                </a:solidFill>
                <a:latin typeface="Abril Fatface"/>
                <a:ea typeface="Abril Fatface"/>
                <a:cs typeface="Abril Fatface"/>
                <a:sym typeface="Abril Fatface"/>
              </a:rPr>
              <a:t>(Before Grid Search) Model Comparison</a:t>
            </a:r>
            <a:endParaRPr sz="5000" b="0" i="0" u="none" strike="noStrike" cap="none">
              <a:solidFill>
                <a:srgbClr val="2BB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1" name="Google Shape;3531;g358fe18d560_0_68"/>
          <p:cNvSpPr txBox="1"/>
          <p:nvPr/>
        </p:nvSpPr>
        <p:spPr>
          <a:xfrm>
            <a:off x="12695625" y="463125"/>
            <a:ext cx="5275200" cy="22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87286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499"/>
              <a:buFont typeface="Abril Fatface"/>
              <a:buChar char="●"/>
            </a:pPr>
            <a:r>
              <a:rPr lang="en-US" sz="2499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Before Grid Search,</a:t>
            </a:r>
            <a:endParaRPr sz="2499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Random Forest has the highest accuracy among the four models trained.</a:t>
            </a:r>
            <a:endParaRPr sz="2499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6" name="Google Shape;3536;g358fe18d560_0_49"/>
          <p:cNvSpPr/>
          <p:nvPr/>
        </p:nvSpPr>
        <p:spPr>
          <a:xfrm rot="3528902">
            <a:off x="15549270" y="-906273"/>
            <a:ext cx="13701370" cy="13701370"/>
          </a:xfrm>
          <a:custGeom>
            <a:avLst/>
            <a:gdLst/>
            <a:ahLst/>
            <a:cxnLst/>
            <a:rect l="l" t="t" r="r" b="b"/>
            <a:pathLst>
              <a:path w="13709384" h="13709384" extrusionOk="0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/>
            </a:stretch>
          </a:blipFill>
          <a:ln>
            <a:noFill/>
          </a:ln>
        </p:spPr>
      </p:sp>
      <p:sp>
        <p:nvSpPr>
          <p:cNvPr id="3537" name="Google Shape;3537;g358fe18d560_0_49"/>
          <p:cNvSpPr/>
          <p:nvPr/>
        </p:nvSpPr>
        <p:spPr>
          <a:xfrm rot="8532779" flipH="1">
            <a:off x="-2702561" y="7051437"/>
            <a:ext cx="6726903" cy="5467138"/>
          </a:xfrm>
          <a:custGeom>
            <a:avLst/>
            <a:gdLst/>
            <a:ahLst/>
            <a:cxnLst/>
            <a:rect l="l" t="t" r="r" b="b"/>
            <a:pathLst>
              <a:path w="6729406" h="5469172" extrusionOk="0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/>
            </a:stretch>
          </a:blipFill>
          <a:ln>
            <a:noFill/>
          </a:ln>
        </p:spPr>
      </p:sp>
      <p:pic>
        <p:nvPicPr>
          <p:cNvPr id="3538" name="Google Shape;3538;g358fe18d560_0_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73825" y="3585800"/>
            <a:ext cx="12686224" cy="5536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39" name="Google Shape;3539;g358fe18d560_0_49"/>
          <p:cNvGraphicFramePr/>
          <p:nvPr/>
        </p:nvGraphicFramePr>
        <p:xfrm>
          <a:off x="7385925" y="129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{4EC3999C-C463-42F2-BA94-E3515D27B0F5}</a:tableStyleId>
              </a:tblPr>
              <a:tblGrid>
                <a:gridCol w="477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8750">
                <a:tc>
                  <a:txBody>
                    <a:bodyPr/>
                    <a:lstStyle/>
                    <a:p>
                      <a:pPr marL="457200" marR="0" lvl="0" indent="0" algn="ctr" rtl="0">
                        <a:lnSpc>
                          <a:spcPct val="16002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2E2E2E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Cross Validation</a:t>
                      </a:r>
                      <a:endParaRPr sz="2400" u="none" strike="noStrike" cap="none">
                        <a:solidFill>
                          <a:srgbClr val="2E2E2E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Time Series Split</a:t>
                      </a:r>
                      <a:endParaRPr sz="2400" u="none" strike="noStrike" cap="none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Hyperparameter Tuned</a:t>
                      </a:r>
                      <a:endParaRPr sz="2400" u="none" strike="noStrike" cap="none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Solver , Penalty</a:t>
                      </a:r>
                      <a:endParaRPr sz="2400" u="none" strike="noStrike" cap="none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540" name="Google Shape;3540;g358fe18d560_0_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73850" y="9352775"/>
            <a:ext cx="12686226" cy="593241"/>
          </a:xfrm>
          <a:prstGeom prst="rect">
            <a:avLst/>
          </a:prstGeom>
          <a:noFill/>
          <a:ln>
            <a:noFill/>
          </a:ln>
        </p:spPr>
      </p:pic>
      <p:sp>
        <p:nvSpPr>
          <p:cNvPr id="3541" name="Google Shape;3541;g358fe18d560_0_49"/>
          <p:cNvSpPr txBox="1"/>
          <p:nvPr/>
        </p:nvSpPr>
        <p:spPr>
          <a:xfrm>
            <a:off x="910500" y="306300"/>
            <a:ext cx="8595900" cy="2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Analysis</a:t>
            </a:r>
            <a:endParaRPr sz="9000" b="0" i="0" u="none" strike="noStrike" cap="none">
              <a:solidFill>
                <a:srgbClr val="004AA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2BB4D4"/>
                </a:solidFill>
                <a:latin typeface="Abril Fatface"/>
                <a:ea typeface="Abril Fatface"/>
                <a:cs typeface="Abril Fatface"/>
                <a:sym typeface="Abril Fatface"/>
              </a:rPr>
              <a:t>(Grid Search)</a:t>
            </a:r>
            <a:endParaRPr sz="5000" b="0" i="0" u="none" strike="noStrike" cap="none">
              <a:solidFill>
                <a:srgbClr val="2BB4D4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2BB4D4"/>
                </a:solidFill>
                <a:latin typeface="Abril Fatface"/>
                <a:ea typeface="Abril Fatface"/>
                <a:cs typeface="Abril Fatface"/>
                <a:sym typeface="Abril Fatface"/>
              </a:rPr>
              <a:t>Logistic Regression</a:t>
            </a:r>
            <a:endParaRPr sz="5000" b="0" i="0" u="none" strike="noStrike" cap="none">
              <a:solidFill>
                <a:srgbClr val="2BB4D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6" name="Google Shape;3546;g358fe18d560_0_30"/>
          <p:cNvSpPr/>
          <p:nvPr/>
        </p:nvSpPr>
        <p:spPr>
          <a:xfrm rot="3528902">
            <a:off x="8774920" y="-2615548"/>
            <a:ext cx="13701370" cy="13701370"/>
          </a:xfrm>
          <a:custGeom>
            <a:avLst/>
            <a:gdLst/>
            <a:ahLst/>
            <a:cxnLst/>
            <a:rect l="l" t="t" r="r" b="b"/>
            <a:pathLst>
              <a:path w="13709384" h="13709384" extrusionOk="0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/>
            </a:stretch>
          </a:blipFill>
          <a:ln>
            <a:noFill/>
          </a:ln>
        </p:spPr>
      </p:sp>
      <p:sp>
        <p:nvSpPr>
          <p:cNvPr id="3547" name="Google Shape;3547;g358fe18d560_0_30"/>
          <p:cNvSpPr/>
          <p:nvPr/>
        </p:nvSpPr>
        <p:spPr>
          <a:xfrm rot="8532779" flipH="1">
            <a:off x="-2702561" y="7051437"/>
            <a:ext cx="6726903" cy="5467138"/>
          </a:xfrm>
          <a:custGeom>
            <a:avLst/>
            <a:gdLst/>
            <a:ahLst/>
            <a:cxnLst/>
            <a:rect l="l" t="t" r="r" b="b"/>
            <a:pathLst>
              <a:path w="6729406" h="5469172" extrusionOk="0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/>
            </a:stretch>
          </a:blipFill>
          <a:ln>
            <a:noFill/>
          </a:ln>
        </p:spPr>
      </p:sp>
      <p:pic>
        <p:nvPicPr>
          <p:cNvPr id="3548" name="Google Shape;3548;g358fe18d560_0_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43926" y="165651"/>
            <a:ext cx="5821175" cy="4650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9" name="Google Shape;3549;g358fe18d560_0_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43927" y="5160702"/>
            <a:ext cx="5821175" cy="5022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358fe18d560_0_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76142" y="5049767"/>
            <a:ext cx="8330275" cy="4496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1" name="Google Shape;3551;g358fe18d560_0_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76151" y="3429000"/>
            <a:ext cx="8330276" cy="1435890"/>
          </a:xfrm>
          <a:prstGeom prst="rect">
            <a:avLst/>
          </a:prstGeom>
          <a:noFill/>
          <a:ln>
            <a:noFill/>
          </a:ln>
        </p:spPr>
      </p:pic>
      <p:sp>
        <p:nvSpPr>
          <p:cNvPr id="3552" name="Google Shape;3552;g358fe18d560_0_30"/>
          <p:cNvSpPr txBox="1"/>
          <p:nvPr/>
        </p:nvSpPr>
        <p:spPr>
          <a:xfrm>
            <a:off x="910500" y="306300"/>
            <a:ext cx="8595900" cy="2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Analysis</a:t>
            </a:r>
            <a:endParaRPr sz="9000" b="0" i="0" u="none" strike="noStrike" cap="none">
              <a:solidFill>
                <a:srgbClr val="004AA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2BB4D4"/>
                </a:solidFill>
                <a:latin typeface="Abril Fatface"/>
                <a:ea typeface="Abril Fatface"/>
                <a:cs typeface="Abril Fatface"/>
                <a:sym typeface="Abril Fatface"/>
              </a:rPr>
              <a:t>(After Grid Search)</a:t>
            </a:r>
            <a:endParaRPr sz="5000" b="0" i="0" u="none" strike="noStrike" cap="none">
              <a:solidFill>
                <a:srgbClr val="2BB4D4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2BB4D4"/>
                </a:solidFill>
                <a:latin typeface="Abril Fatface"/>
                <a:ea typeface="Abril Fatface"/>
                <a:cs typeface="Abril Fatface"/>
                <a:sym typeface="Abril Fatface"/>
              </a:rPr>
              <a:t>Logistic Regression</a:t>
            </a:r>
            <a:endParaRPr sz="5000" b="0" i="0" u="none" strike="noStrike" cap="none">
              <a:solidFill>
                <a:srgbClr val="2BB4D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g358fe18d560_0_165"/>
          <p:cNvSpPr/>
          <p:nvPr/>
        </p:nvSpPr>
        <p:spPr>
          <a:xfrm rot="3528902">
            <a:off x="15549270" y="-906273"/>
            <a:ext cx="13701370" cy="13701370"/>
          </a:xfrm>
          <a:custGeom>
            <a:avLst/>
            <a:gdLst/>
            <a:ahLst/>
            <a:cxnLst/>
            <a:rect l="l" t="t" r="r" b="b"/>
            <a:pathLst>
              <a:path w="13709384" h="13709384" extrusionOk="0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/>
            </a:stretch>
          </a:blipFill>
          <a:ln>
            <a:noFill/>
          </a:ln>
        </p:spPr>
      </p:sp>
      <p:sp>
        <p:nvSpPr>
          <p:cNvPr id="3558" name="Google Shape;3558;g358fe18d560_0_165"/>
          <p:cNvSpPr/>
          <p:nvPr/>
        </p:nvSpPr>
        <p:spPr>
          <a:xfrm rot="8532779" flipH="1">
            <a:off x="-2702561" y="7051437"/>
            <a:ext cx="6726903" cy="5467138"/>
          </a:xfrm>
          <a:custGeom>
            <a:avLst/>
            <a:gdLst/>
            <a:ahLst/>
            <a:cxnLst/>
            <a:rect l="l" t="t" r="r" b="b"/>
            <a:pathLst>
              <a:path w="6729406" h="5469172" extrusionOk="0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/>
            </a:stretch>
          </a:blipFill>
          <a:ln>
            <a:noFill/>
          </a:ln>
        </p:spPr>
      </p:sp>
      <p:graphicFrame>
        <p:nvGraphicFramePr>
          <p:cNvPr id="3559" name="Google Shape;3559;g358fe18d560_0_165"/>
          <p:cNvGraphicFramePr/>
          <p:nvPr/>
        </p:nvGraphicFramePr>
        <p:xfrm>
          <a:off x="7385925" y="129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{4EC3999C-C463-42F2-BA94-E3515D27B0F5}</a:tableStyleId>
              </a:tblPr>
              <a:tblGrid>
                <a:gridCol w="477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8750">
                <a:tc>
                  <a:txBody>
                    <a:bodyPr/>
                    <a:lstStyle/>
                    <a:p>
                      <a:pPr marL="457200" marR="0" lvl="0" indent="0" algn="ctr" rtl="0">
                        <a:lnSpc>
                          <a:spcPct val="16002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2E2E2E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Cross Validation</a:t>
                      </a:r>
                      <a:endParaRPr sz="2400" u="none" strike="noStrike" cap="none">
                        <a:solidFill>
                          <a:srgbClr val="2E2E2E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Time Series Split</a:t>
                      </a:r>
                      <a:endParaRPr sz="2400" u="none" strike="noStrike" cap="none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Hyperparameter Tuned</a:t>
                      </a:r>
                      <a:endParaRPr sz="2400" u="none" strike="noStrike" cap="none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N neighbors , Metric</a:t>
                      </a:r>
                      <a:endParaRPr sz="2400" u="none" strike="noStrike" cap="none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60" name="Google Shape;3560;g358fe18d560_0_165"/>
          <p:cNvSpPr txBox="1"/>
          <p:nvPr/>
        </p:nvSpPr>
        <p:spPr>
          <a:xfrm>
            <a:off x="910500" y="306300"/>
            <a:ext cx="8595900" cy="2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Analysis</a:t>
            </a:r>
            <a:endParaRPr sz="9000" b="0" i="0" u="none" strike="noStrike" cap="none">
              <a:solidFill>
                <a:srgbClr val="004AA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2BB4D4"/>
                </a:solidFill>
                <a:latin typeface="Abril Fatface"/>
                <a:ea typeface="Abril Fatface"/>
                <a:cs typeface="Abril Fatface"/>
                <a:sym typeface="Abril Fatface"/>
              </a:rPr>
              <a:t>(Grid Search)</a:t>
            </a:r>
            <a:endParaRPr sz="5000" b="0" i="0" u="none" strike="noStrike" cap="none">
              <a:solidFill>
                <a:srgbClr val="2BB4D4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2BB4D4"/>
                </a:solidFill>
                <a:latin typeface="Abril Fatface"/>
                <a:ea typeface="Abril Fatface"/>
                <a:cs typeface="Abril Fatface"/>
                <a:sym typeface="Abril Fatface"/>
              </a:rPr>
              <a:t>KNN</a:t>
            </a:r>
            <a:endParaRPr sz="5000" b="0" i="0" u="none" strike="noStrike" cap="none">
              <a:solidFill>
                <a:srgbClr val="2BB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358fe18d560_0_1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37314" y="3231000"/>
            <a:ext cx="10971850" cy="678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2"/>
          <p:cNvSpPr txBox="1"/>
          <p:nvPr/>
        </p:nvSpPr>
        <p:spPr>
          <a:xfrm>
            <a:off x="1028700" y="1200150"/>
            <a:ext cx="122301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9" name="Google Shape;3389;p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 extrusionOk="0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/>
            </a:stretch>
          </a:blipFill>
          <a:ln>
            <a:noFill/>
          </a:ln>
        </p:spPr>
      </p:sp>
      <p:sp>
        <p:nvSpPr>
          <p:cNvPr id="3390" name="Google Shape;3390;p2"/>
          <p:cNvSpPr txBox="1"/>
          <p:nvPr/>
        </p:nvSpPr>
        <p:spPr>
          <a:xfrm>
            <a:off x="748800" y="3989050"/>
            <a:ext cx="8357400" cy="52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lang="en-US" sz="5900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To train the best model to predict whether it will rain the next day in Australia.</a:t>
            </a:r>
            <a:endParaRPr sz="5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1" name="Google Shape;339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96425" y="3989050"/>
            <a:ext cx="8907600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6" name="Google Shape;3566;g358fe18d560_0_197"/>
          <p:cNvSpPr txBox="1"/>
          <p:nvPr/>
        </p:nvSpPr>
        <p:spPr>
          <a:xfrm>
            <a:off x="910500" y="306300"/>
            <a:ext cx="8595900" cy="2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Analysis</a:t>
            </a:r>
            <a:endParaRPr sz="9000" b="0" i="0" u="none" strike="noStrike" cap="none">
              <a:solidFill>
                <a:srgbClr val="004AA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2BB4D4"/>
                </a:solidFill>
                <a:latin typeface="Abril Fatface"/>
                <a:ea typeface="Abril Fatface"/>
                <a:cs typeface="Abril Fatface"/>
                <a:sym typeface="Abril Fatface"/>
              </a:rPr>
              <a:t>(After Grid Search)</a:t>
            </a:r>
            <a:endParaRPr sz="5000" b="0" i="0" u="none" strike="noStrike" cap="none">
              <a:solidFill>
                <a:srgbClr val="2BB4D4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2BB4D4"/>
                </a:solidFill>
                <a:latin typeface="Abril Fatface"/>
                <a:ea typeface="Abril Fatface"/>
                <a:cs typeface="Abril Fatface"/>
                <a:sym typeface="Abril Fatface"/>
              </a:rPr>
              <a:t>KNN</a:t>
            </a:r>
            <a:endParaRPr sz="5000" b="0" i="0" u="none" strike="noStrike" cap="none">
              <a:solidFill>
                <a:srgbClr val="2BB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7" name="Google Shape;3567;g358fe18d560_0_197"/>
          <p:cNvSpPr/>
          <p:nvPr/>
        </p:nvSpPr>
        <p:spPr>
          <a:xfrm rot="3528902">
            <a:off x="8774920" y="-2615548"/>
            <a:ext cx="13701370" cy="13701370"/>
          </a:xfrm>
          <a:custGeom>
            <a:avLst/>
            <a:gdLst/>
            <a:ahLst/>
            <a:cxnLst/>
            <a:rect l="l" t="t" r="r" b="b"/>
            <a:pathLst>
              <a:path w="13709384" h="13709384" extrusionOk="0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/>
            </a:stretch>
          </a:blipFill>
          <a:ln>
            <a:noFill/>
          </a:ln>
        </p:spPr>
      </p:sp>
      <p:sp>
        <p:nvSpPr>
          <p:cNvPr id="3568" name="Google Shape;3568;g358fe18d560_0_197"/>
          <p:cNvSpPr/>
          <p:nvPr/>
        </p:nvSpPr>
        <p:spPr>
          <a:xfrm rot="8532779" flipH="1">
            <a:off x="-2702561" y="7051437"/>
            <a:ext cx="6726903" cy="5467138"/>
          </a:xfrm>
          <a:custGeom>
            <a:avLst/>
            <a:gdLst/>
            <a:ahLst/>
            <a:cxnLst/>
            <a:rect l="l" t="t" r="r" b="b"/>
            <a:pathLst>
              <a:path w="6729406" h="5469172" extrusionOk="0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/>
            </a:stretch>
          </a:blipFill>
          <a:ln>
            <a:noFill/>
          </a:ln>
        </p:spPr>
      </p:sp>
      <p:pic>
        <p:nvPicPr>
          <p:cNvPr id="3569" name="Google Shape;3569;g358fe18d560_0_1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6150" y="3334428"/>
            <a:ext cx="8330275" cy="1611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0" name="Google Shape;3570;g358fe18d560_0_19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76167" y="5160700"/>
            <a:ext cx="8330275" cy="4518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1" name="Google Shape;3571;g358fe18d560_0_19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43926" y="165651"/>
            <a:ext cx="5821175" cy="4650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2" name="Google Shape;3572;g358fe18d560_0_19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443927" y="5019577"/>
            <a:ext cx="5821175" cy="5022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g358fe18d560_0_174"/>
          <p:cNvSpPr/>
          <p:nvPr/>
        </p:nvSpPr>
        <p:spPr>
          <a:xfrm rot="3528902">
            <a:off x="15549270" y="-906273"/>
            <a:ext cx="13701370" cy="13701370"/>
          </a:xfrm>
          <a:custGeom>
            <a:avLst/>
            <a:gdLst/>
            <a:ahLst/>
            <a:cxnLst/>
            <a:rect l="l" t="t" r="r" b="b"/>
            <a:pathLst>
              <a:path w="13709384" h="13709384" extrusionOk="0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/>
            </a:stretch>
          </a:blipFill>
          <a:ln>
            <a:noFill/>
          </a:ln>
        </p:spPr>
      </p:sp>
      <p:sp>
        <p:nvSpPr>
          <p:cNvPr id="3578" name="Google Shape;3578;g358fe18d560_0_174"/>
          <p:cNvSpPr/>
          <p:nvPr/>
        </p:nvSpPr>
        <p:spPr>
          <a:xfrm rot="8532779" flipH="1">
            <a:off x="-2702561" y="7051437"/>
            <a:ext cx="6726903" cy="5467138"/>
          </a:xfrm>
          <a:custGeom>
            <a:avLst/>
            <a:gdLst/>
            <a:ahLst/>
            <a:cxnLst/>
            <a:rect l="l" t="t" r="r" b="b"/>
            <a:pathLst>
              <a:path w="6729406" h="5469172" extrusionOk="0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/>
            </a:stretch>
          </a:blipFill>
          <a:ln>
            <a:noFill/>
          </a:ln>
        </p:spPr>
      </p:sp>
      <p:sp>
        <p:nvSpPr>
          <p:cNvPr id="3579" name="Google Shape;3579;g358fe18d560_0_174"/>
          <p:cNvSpPr txBox="1"/>
          <p:nvPr/>
        </p:nvSpPr>
        <p:spPr>
          <a:xfrm>
            <a:off x="910500" y="306300"/>
            <a:ext cx="8595900" cy="2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Analysis</a:t>
            </a:r>
            <a:endParaRPr sz="9000" b="0" i="0" u="none" strike="noStrike" cap="none">
              <a:solidFill>
                <a:srgbClr val="004AA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2BB4D4"/>
                </a:solidFill>
                <a:latin typeface="Abril Fatface"/>
                <a:ea typeface="Abril Fatface"/>
                <a:cs typeface="Abril Fatface"/>
                <a:sym typeface="Abril Fatface"/>
              </a:rPr>
              <a:t>(Grid Search)</a:t>
            </a:r>
            <a:endParaRPr sz="5000" b="0" i="0" u="none" strike="noStrike" cap="none">
              <a:solidFill>
                <a:srgbClr val="2BB4D4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2BB4D4"/>
                </a:solidFill>
                <a:latin typeface="Abril Fatface"/>
                <a:ea typeface="Abril Fatface"/>
                <a:cs typeface="Abril Fatface"/>
                <a:sym typeface="Abril Fatface"/>
              </a:rPr>
              <a:t>Decision Tree</a:t>
            </a:r>
            <a:endParaRPr sz="5000" b="0" i="0" u="none" strike="noStrike" cap="none">
              <a:solidFill>
                <a:srgbClr val="2BB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80" name="Google Shape;3580;g358fe18d560_0_174"/>
          <p:cNvGraphicFramePr/>
          <p:nvPr/>
        </p:nvGraphicFramePr>
        <p:xfrm>
          <a:off x="7385925" y="129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{4EC3999C-C463-42F2-BA94-E3515D27B0F5}</a:tableStyleId>
              </a:tblPr>
              <a:tblGrid>
                <a:gridCol w="436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8750">
                <a:tc>
                  <a:txBody>
                    <a:bodyPr/>
                    <a:lstStyle/>
                    <a:p>
                      <a:pPr marL="457200" marR="0" lvl="0" indent="0" algn="ctr" rtl="0">
                        <a:lnSpc>
                          <a:spcPct val="16002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2E2E2E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Cross Validation</a:t>
                      </a:r>
                      <a:endParaRPr sz="2400" u="none" strike="noStrike" cap="none">
                        <a:solidFill>
                          <a:srgbClr val="2E2E2E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Time Series Split</a:t>
                      </a:r>
                      <a:endParaRPr sz="2400" u="none" strike="noStrike" cap="none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Hyperparameter Tuned</a:t>
                      </a:r>
                      <a:endParaRPr sz="2400" u="none" strike="noStrike" cap="none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Criterion , Maximum of Depth</a:t>
                      </a:r>
                      <a:endParaRPr sz="2400" u="none" strike="noStrike" cap="none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581" name="Google Shape;3581;g358fe18d560_0_1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27340" y="3231000"/>
            <a:ext cx="12040450" cy="69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g358fe18d560_0_211"/>
          <p:cNvSpPr/>
          <p:nvPr/>
        </p:nvSpPr>
        <p:spPr>
          <a:xfrm rot="3528902">
            <a:off x="8774920" y="-2615548"/>
            <a:ext cx="13701370" cy="13701370"/>
          </a:xfrm>
          <a:custGeom>
            <a:avLst/>
            <a:gdLst/>
            <a:ahLst/>
            <a:cxnLst/>
            <a:rect l="l" t="t" r="r" b="b"/>
            <a:pathLst>
              <a:path w="13709384" h="13709384" extrusionOk="0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/>
            </a:stretch>
          </a:blipFill>
          <a:ln>
            <a:noFill/>
          </a:ln>
        </p:spPr>
      </p:sp>
      <p:sp>
        <p:nvSpPr>
          <p:cNvPr id="3587" name="Google Shape;3587;g358fe18d560_0_211"/>
          <p:cNvSpPr/>
          <p:nvPr/>
        </p:nvSpPr>
        <p:spPr>
          <a:xfrm rot="8532779" flipH="1">
            <a:off x="-2702561" y="7051437"/>
            <a:ext cx="6726903" cy="5467138"/>
          </a:xfrm>
          <a:custGeom>
            <a:avLst/>
            <a:gdLst/>
            <a:ahLst/>
            <a:cxnLst/>
            <a:rect l="l" t="t" r="r" b="b"/>
            <a:pathLst>
              <a:path w="6729406" h="5469172" extrusionOk="0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/>
            </a:stretch>
          </a:blipFill>
          <a:ln>
            <a:noFill/>
          </a:ln>
        </p:spPr>
      </p:sp>
      <p:sp>
        <p:nvSpPr>
          <p:cNvPr id="3588" name="Google Shape;3588;g358fe18d560_0_211"/>
          <p:cNvSpPr txBox="1"/>
          <p:nvPr/>
        </p:nvSpPr>
        <p:spPr>
          <a:xfrm>
            <a:off x="910500" y="306300"/>
            <a:ext cx="8595900" cy="2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Analysis</a:t>
            </a:r>
            <a:endParaRPr sz="9000" b="0" i="0" u="none" strike="noStrike" cap="none">
              <a:solidFill>
                <a:srgbClr val="004AA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2BB4D4"/>
                </a:solidFill>
                <a:latin typeface="Abril Fatface"/>
                <a:ea typeface="Abril Fatface"/>
                <a:cs typeface="Abril Fatface"/>
                <a:sym typeface="Abril Fatface"/>
              </a:rPr>
              <a:t>(After Grid Search)</a:t>
            </a:r>
            <a:endParaRPr sz="5000" b="0" i="0" u="none" strike="noStrike" cap="none">
              <a:solidFill>
                <a:srgbClr val="2BB4D4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2BB4D4"/>
                </a:solidFill>
                <a:latin typeface="Abril Fatface"/>
                <a:ea typeface="Abril Fatface"/>
                <a:cs typeface="Abril Fatface"/>
                <a:sym typeface="Abril Fatface"/>
              </a:rPr>
              <a:t>Decision Tree</a:t>
            </a:r>
            <a:endParaRPr sz="5000" b="0" i="0" u="none" strike="noStrike" cap="none">
              <a:solidFill>
                <a:srgbClr val="2BB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9" name="Google Shape;3589;g358fe18d560_0_2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6175" y="3248203"/>
            <a:ext cx="8330276" cy="1781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0" name="Google Shape;3590;g358fe18d560_0_2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76168" y="5278038"/>
            <a:ext cx="8330275" cy="4552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1" name="Google Shape;3591;g358fe18d560_0_2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43925" y="165650"/>
            <a:ext cx="5821175" cy="4650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2" name="Google Shape;3592;g358fe18d560_0_2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443927" y="5029902"/>
            <a:ext cx="5821175" cy="5022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7" name="Google Shape;3597;g358fe18d560_0_183"/>
          <p:cNvSpPr/>
          <p:nvPr/>
        </p:nvSpPr>
        <p:spPr>
          <a:xfrm rot="3528902">
            <a:off x="15549270" y="-906273"/>
            <a:ext cx="13701370" cy="13701370"/>
          </a:xfrm>
          <a:custGeom>
            <a:avLst/>
            <a:gdLst/>
            <a:ahLst/>
            <a:cxnLst/>
            <a:rect l="l" t="t" r="r" b="b"/>
            <a:pathLst>
              <a:path w="13709384" h="13709384" extrusionOk="0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/>
            </a:stretch>
          </a:blipFill>
          <a:ln>
            <a:noFill/>
          </a:ln>
        </p:spPr>
      </p:sp>
      <p:sp>
        <p:nvSpPr>
          <p:cNvPr id="3598" name="Google Shape;3598;g358fe18d560_0_183"/>
          <p:cNvSpPr/>
          <p:nvPr/>
        </p:nvSpPr>
        <p:spPr>
          <a:xfrm rot="8532779" flipH="1">
            <a:off x="-2702561" y="7051437"/>
            <a:ext cx="6726903" cy="5467138"/>
          </a:xfrm>
          <a:custGeom>
            <a:avLst/>
            <a:gdLst/>
            <a:ahLst/>
            <a:cxnLst/>
            <a:rect l="l" t="t" r="r" b="b"/>
            <a:pathLst>
              <a:path w="6729406" h="5469172" extrusionOk="0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/>
            </a:stretch>
          </a:blipFill>
          <a:ln>
            <a:noFill/>
          </a:ln>
        </p:spPr>
      </p:sp>
      <p:sp>
        <p:nvSpPr>
          <p:cNvPr id="3599" name="Google Shape;3599;g358fe18d560_0_183"/>
          <p:cNvSpPr txBox="1"/>
          <p:nvPr/>
        </p:nvSpPr>
        <p:spPr>
          <a:xfrm>
            <a:off x="910500" y="306300"/>
            <a:ext cx="8595900" cy="2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Analysis</a:t>
            </a:r>
            <a:endParaRPr sz="9000" b="0" i="0" u="none" strike="noStrike" cap="none">
              <a:solidFill>
                <a:srgbClr val="004AA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2BB4D4"/>
                </a:solidFill>
                <a:latin typeface="Abril Fatface"/>
                <a:ea typeface="Abril Fatface"/>
                <a:cs typeface="Abril Fatface"/>
                <a:sym typeface="Abril Fatface"/>
              </a:rPr>
              <a:t>(Grid Search)</a:t>
            </a:r>
            <a:endParaRPr sz="5000" b="0" i="0" u="none" strike="noStrike" cap="none">
              <a:solidFill>
                <a:srgbClr val="2BB4D4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2BB4D4"/>
                </a:solidFill>
                <a:latin typeface="Abril Fatface"/>
                <a:ea typeface="Abril Fatface"/>
                <a:cs typeface="Abril Fatface"/>
                <a:sym typeface="Abril Fatface"/>
              </a:rPr>
              <a:t>Random Forest</a:t>
            </a:r>
            <a:endParaRPr sz="5000" b="0" i="0" u="none" strike="noStrike" cap="none">
              <a:solidFill>
                <a:srgbClr val="2BB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600" name="Google Shape;3600;g358fe18d560_0_183"/>
          <p:cNvGraphicFramePr/>
          <p:nvPr/>
        </p:nvGraphicFramePr>
        <p:xfrm>
          <a:off x="7385925" y="129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{4EC3999C-C463-42F2-BA94-E3515D27B0F5}</a:tableStyleId>
              </a:tblPr>
              <a:tblGrid>
                <a:gridCol w="436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8750">
                <a:tc>
                  <a:txBody>
                    <a:bodyPr/>
                    <a:lstStyle/>
                    <a:p>
                      <a:pPr marL="457200" marR="0" lvl="0" indent="0" algn="ctr" rtl="0">
                        <a:lnSpc>
                          <a:spcPct val="16002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2E2E2E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Cross Validation</a:t>
                      </a:r>
                      <a:endParaRPr sz="2400" u="none" strike="noStrike" cap="none">
                        <a:solidFill>
                          <a:srgbClr val="2E2E2E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Time Series Split</a:t>
                      </a:r>
                      <a:endParaRPr sz="2400" u="none" strike="noStrike" cap="none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Hyperparameter Tuned</a:t>
                      </a:r>
                      <a:endParaRPr sz="2400" u="none" strike="noStrike" cap="none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Criterion , Maximum of Depth</a:t>
                      </a:r>
                      <a:endParaRPr sz="2400" u="none" strike="noStrike" cap="none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601" name="Google Shape;3601;g358fe18d560_0_1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39139" y="3350600"/>
            <a:ext cx="11758125" cy="64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6" name="Google Shape;3606;g358fe18d560_0_225"/>
          <p:cNvSpPr/>
          <p:nvPr/>
        </p:nvSpPr>
        <p:spPr>
          <a:xfrm rot="3528902">
            <a:off x="8774920" y="-2615548"/>
            <a:ext cx="13701370" cy="13701370"/>
          </a:xfrm>
          <a:custGeom>
            <a:avLst/>
            <a:gdLst/>
            <a:ahLst/>
            <a:cxnLst/>
            <a:rect l="l" t="t" r="r" b="b"/>
            <a:pathLst>
              <a:path w="13709384" h="13709384" extrusionOk="0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/>
            </a:stretch>
          </a:blipFill>
          <a:ln>
            <a:noFill/>
          </a:ln>
        </p:spPr>
      </p:sp>
      <p:sp>
        <p:nvSpPr>
          <p:cNvPr id="3607" name="Google Shape;3607;g358fe18d560_0_225"/>
          <p:cNvSpPr/>
          <p:nvPr/>
        </p:nvSpPr>
        <p:spPr>
          <a:xfrm rot="8532779" flipH="1">
            <a:off x="-2702561" y="7051437"/>
            <a:ext cx="6726903" cy="5467138"/>
          </a:xfrm>
          <a:custGeom>
            <a:avLst/>
            <a:gdLst/>
            <a:ahLst/>
            <a:cxnLst/>
            <a:rect l="l" t="t" r="r" b="b"/>
            <a:pathLst>
              <a:path w="6729406" h="5469172" extrusionOk="0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/>
            </a:stretch>
          </a:blipFill>
          <a:ln>
            <a:noFill/>
          </a:ln>
        </p:spPr>
      </p:sp>
      <p:sp>
        <p:nvSpPr>
          <p:cNvPr id="3608" name="Google Shape;3608;g358fe18d560_0_225"/>
          <p:cNvSpPr txBox="1"/>
          <p:nvPr/>
        </p:nvSpPr>
        <p:spPr>
          <a:xfrm>
            <a:off x="910500" y="306300"/>
            <a:ext cx="8595900" cy="2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Analysis</a:t>
            </a:r>
            <a:endParaRPr sz="9000" b="0" i="0" u="none" strike="noStrike" cap="none">
              <a:solidFill>
                <a:srgbClr val="004AA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2BB4D4"/>
                </a:solidFill>
                <a:latin typeface="Abril Fatface"/>
                <a:ea typeface="Abril Fatface"/>
                <a:cs typeface="Abril Fatface"/>
                <a:sym typeface="Abril Fatface"/>
              </a:rPr>
              <a:t>(After Grid Search)</a:t>
            </a:r>
            <a:endParaRPr sz="5000" b="0" i="0" u="none" strike="noStrike" cap="none">
              <a:solidFill>
                <a:srgbClr val="2BB4D4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2BB4D4"/>
                </a:solidFill>
                <a:latin typeface="Abril Fatface"/>
                <a:ea typeface="Abril Fatface"/>
                <a:cs typeface="Abril Fatface"/>
                <a:sym typeface="Abril Fatface"/>
              </a:rPr>
              <a:t>Random Forest</a:t>
            </a:r>
            <a:endParaRPr sz="5000" b="0" i="0" u="none" strike="noStrike" cap="none">
              <a:solidFill>
                <a:srgbClr val="2BB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9" name="Google Shape;3609;g358fe18d560_0_2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6175" y="3248190"/>
            <a:ext cx="8330275" cy="197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0" name="Google Shape;3610;g358fe18d560_0_2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76193" y="5417893"/>
            <a:ext cx="8330275" cy="45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1" name="Google Shape;3611;g358fe18d560_0_2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43926" y="165651"/>
            <a:ext cx="5821175" cy="4650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2" name="Google Shape;3612;g358fe18d560_0_2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443927" y="5042777"/>
            <a:ext cx="5821175" cy="5022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7" name="Google Shape;3617;g358fe18d560_0_80"/>
          <p:cNvSpPr/>
          <p:nvPr/>
        </p:nvSpPr>
        <p:spPr>
          <a:xfrm rot="3528902">
            <a:off x="8774920" y="-2615548"/>
            <a:ext cx="13701370" cy="13701370"/>
          </a:xfrm>
          <a:custGeom>
            <a:avLst/>
            <a:gdLst/>
            <a:ahLst/>
            <a:cxnLst/>
            <a:rect l="l" t="t" r="r" b="b"/>
            <a:pathLst>
              <a:path w="13709384" h="13709384" extrusionOk="0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/>
            </a:stretch>
          </a:blipFill>
          <a:ln>
            <a:noFill/>
          </a:ln>
        </p:spPr>
      </p:sp>
      <p:sp>
        <p:nvSpPr>
          <p:cNvPr id="3618" name="Google Shape;3618;g358fe18d560_0_80"/>
          <p:cNvSpPr/>
          <p:nvPr/>
        </p:nvSpPr>
        <p:spPr>
          <a:xfrm rot="8532779" flipH="1">
            <a:off x="-2702561" y="7051437"/>
            <a:ext cx="6726903" cy="5467138"/>
          </a:xfrm>
          <a:custGeom>
            <a:avLst/>
            <a:gdLst/>
            <a:ahLst/>
            <a:cxnLst/>
            <a:rect l="l" t="t" r="r" b="b"/>
            <a:pathLst>
              <a:path w="6729406" h="5469172" extrusionOk="0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/>
            </a:stretch>
          </a:blipFill>
          <a:ln>
            <a:noFill/>
          </a:ln>
        </p:spPr>
      </p:sp>
      <p:sp>
        <p:nvSpPr>
          <p:cNvPr id="3619" name="Google Shape;3619;g358fe18d560_0_80"/>
          <p:cNvSpPr txBox="1"/>
          <p:nvPr/>
        </p:nvSpPr>
        <p:spPr>
          <a:xfrm>
            <a:off x="910500" y="306300"/>
            <a:ext cx="121677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Analysis</a:t>
            </a:r>
            <a:endParaRPr sz="9000" b="0" i="0" u="none" strike="noStrike" cap="none">
              <a:solidFill>
                <a:srgbClr val="004AA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2BB4D4"/>
                </a:solidFill>
                <a:latin typeface="Abril Fatface"/>
                <a:ea typeface="Abril Fatface"/>
                <a:cs typeface="Abril Fatface"/>
                <a:sym typeface="Abril Fatface"/>
              </a:rPr>
              <a:t>(After Grid Search)  Model Comparison</a:t>
            </a:r>
            <a:endParaRPr sz="5000" b="0" i="0" u="none" strike="noStrike" cap="none">
              <a:solidFill>
                <a:srgbClr val="2BB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0" name="Google Shape;3620;g358fe18d560_0_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23450" y="2582200"/>
            <a:ext cx="11566925" cy="77048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1" name="Google Shape;3621;g358fe18d560_0_80"/>
          <p:cNvSpPr txBox="1"/>
          <p:nvPr/>
        </p:nvSpPr>
        <p:spPr>
          <a:xfrm>
            <a:off x="605275" y="4115400"/>
            <a:ext cx="5275200" cy="22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87286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499"/>
              <a:buFont typeface="Abril Fatface"/>
              <a:buChar char="●"/>
            </a:pPr>
            <a:r>
              <a:rPr lang="en-US" sz="2499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After Grid Search,</a:t>
            </a:r>
            <a:endParaRPr sz="2499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Random Forest still has the highest accuracy</a:t>
            </a:r>
            <a:endParaRPr sz="2499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among the four models trained.</a:t>
            </a:r>
            <a:endParaRPr sz="2499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p9"/>
          <p:cNvSpPr txBox="1"/>
          <p:nvPr/>
        </p:nvSpPr>
        <p:spPr>
          <a:xfrm>
            <a:off x="6636275" y="4835700"/>
            <a:ext cx="4689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8" marR="0" lvl="1" indent="-365187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4000"/>
              <a:buFont typeface="Arial"/>
              <a:buChar char="•"/>
            </a:pPr>
            <a:r>
              <a:rPr lang="en-US" sz="4000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Class Imbalance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p9"/>
          <p:cNvSpPr txBox="1"/>
          <p:nvPr/>
        </p:nvSpPr>
        <p:spPr>
          <a:xfrm>
            <a:off x="1783425" y="5891625"/>
            <a:ext cx="40446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Train-Test Split by randomness  is not appropriate</a:t>
            </a:r>
            <a:endParaRPr sz="3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8" name="Google Shape;3628;p9"/>
          <p:cNvSpPr/>
          <p:nvPr/>
        </p:nvSpPr>
        <p:spPr>
          <a:xfrm rot="6144277">
            <a:off x="10092261" y="7973688"/>
            <a:ext cx="17632948" cy="17632948"/>
          </a:xfrm>
          <a:custGeom>
            <a:avLst/>
            <a:gdLst/>
            <a:ahLst/>
            <a:cxnLst/>
            <a:rect l="l" t="t" r="r" b="b"/>
            <a:pathLst>
              <a:path w="17617704" h="17617704" extrusionOk="0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/>
            </a:stretch>
          </a:blipFill>
          <a:ln>
            <a:noFill/>
          </a:ln>
        </p:spPr>
      </p:sp>
      <p:sp>
        <p:nvSpPr>
          <p:cNvPr id="3629" name="Google Shape;3629;p9"/>
          <p:cNvSpPr/>
          <p:nvPr/>
        </p:nvSpPr>
        <p:spPr>
          <a:xfrm rot="4664114">
            <a:off x="9665114" y="-2063111"/>
            <a:ext cx="12799186" cy="8831558"/>
          </a:xfrm>
          <a:custGeom>
            <a:avLst/>
            <a:gdLst/>
            <a:ahLst/>
            <a:cxnLst/>
            <a:rect l="l" t="t" r="r" b="b"/>
            <a:pathLst>
              <a:path w="12794948" h="8828634" extrusionOk="0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/>
            </a:stretch>
          </a:blipFill>
          <a:ln>
            <a:noFill/>
          </a:ln>
        </p:spPr>
      </p:sp>
      <p:sp>
        <p:nvSpPr>
          <p:cNvPr id="3630" name="Google Shape;3630;p9"/>
          <p:cNvSpPr txBox="1"/>
          <p:nvPr/>
        </p:nvSpPr>
        <p:spPr>
          <a:xfrm>
            <a:off x="1028700" y="1230910"/>
            <a:ext cx="83370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Challenges &amp; Limitations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1" name="Google Shape;3631;p9"/>
          <p:cNvSpPr txBox="1"/>
          <p:nvPr/>
        </p:nvSpPr>
        <p:spPr>
          <a:xfrm>
            <a:off x="1438876" y="4835700"/>
            <a:ext cx="4134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8" marR="0" lvl="1" indent="-365187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4000"/>
              <a:buFont typeface="Arial"/>
              <a:buChar char="•"/>
            </a:pPr>
            <a:r>
              <a:rPr lang="en-US" sz="4000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 Leakage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2" name="Google Shape;3632;p9"/>
          <p:cNvSpPr txBox="1"/>
          <p:nvPr/>
        </p:nvSpPr>
        <p:spPr>
          <a:xfrm>
            <a:off x="12617252" y="4835700"/>
            <a:ext cx="4689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8" marR="0" lvl="1" indent="-365187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4000"/>
              <a:buFont typeface="Arial"/>
              <a:buChar char="•"/>
            </a:pPr>
            <a:r>
              <a:rPr lang="en-US" sz="4000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Other Factors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3" name="Google Shape;3633;p9"/>
          <p:cNvSpPr txBox="1"/>
          <p:nvPr/>
        </p:nvSpPr>
        <p:spPr>
          <a:xfrm>
            <a:off x="12822143" y="5891625"/>
            <a:ext cx="44850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The dataset might not include all factors that lead to rainfall</a:t>
            </a:r>
            <a:endParaRPr sz="3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p9"/>
          <p:cNvSpPr txBox="1"/>
          <p:nvPr/>
        </p:nvSpPr>
        <p:spPr>
          <a:xfrm>
            <a:off x="6799048" y="5891625"/>
            <a:ext cx="46899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The most appropriate method for balancing class had to be found</a:t>
            </a:r>
            <a:endParaRPr sz="3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5" name="Google Shape;3635;p9"/>
          <p:cNvSpPr/>
          <p:nvPr/>
        </p:nvSpPr>
        <p:spPr>
          <a:xfrm rot="8909744" flipH="1">
            <a:off x="-6710287" y="6776130"/>
            <a:ext cx="11299313" cy="9183260"/>
          </a:xfrm>
          <a:custGeom>
            <a:avLst/>
            <a:gdLst/>
            <a:ahLst/>
            <a:cxnLst/>
            <a:rect l="l" t="t" r="r" b="b"/>
            <a:pathLst>
              <a:path w="11300655" h="9184351" extrusionOk="0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 rotWithShape="1">
            <a:blip r:embed="rId5">
              <a:alphaModFix amt="50000"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358fe18d560_0_239"/>
          <p:cNvSpPr/>
          <p:nvPr/>
        </p:nvSpPr>
        <p:spPr>
          <a:xfrm rot="6144277">
            <a:off x="10092261" y="7973688"/>
            <a:ext cx="17632948" cy="17632948"/>
          </a:xfrm>
          <a:custGeom>
            <a:avLst/>
            <a:gdLst/>
            <a:ahLst/>
            <a:cxnLst/>
            <a:rect l="l" t="t" r="r" b="b"/>
            <a:pathLst>
              <a:path w="17617704" h="17617704" extrusionOk="0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/>
            </a:stretch>
          </a:blipFill>
          <a:ln>
            <a:noFill/>
          </a:ln>
        </p:spPr>
      </p:sp>
      <p:sp>
        <p:nvSpPr>
          <p:cNvPr id="3641" name="Google Shape;3641;g358fe18d560_0_239"/>
          <p:cNvSpPr/>
          <p:nvPr/>
        </p:nvSpPr>
        <p:spPr>
          <a:xfrm rot="4664114">
            <a:off x="9665114" y="-2063111"/>
            <a:ext cx="12799186" cy="8831558"/>
          </a:xfrm>
          <a:custGeom>
            <a:avLst/>
            <a:gdLst/>
            <a:ahLst/>
            <a:cxnLst/>
            <a:rect l="l" t="t" r="r" b="b"/>
            <a:pathLst>
              <a:path w="12794948" h="8828634" extrusionOk="0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/>
            </a:stretch>
          </a:blipFill>
          <a:ln>
            <a:noFill/>
          </a:ln>
        </p:spPr>
      </p:sp>
      <p:sp>
        <p:nvSpPr>
          <p:cNvPr id="3642" name="Google Shape;3642;g358fe18d560_0_239"/>
          <p:cNvSpPr txBox="1"/>
          <p:nvPr/>
        </p:nvSpPr>
        <p:spPr>
          <a:xfrm>
            <a:off x="1028700" y="1230910"/>
            <a:ext cx="83370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Future 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3" name="Google Shape;3643;g358fe18d560_0_239"/>
          <p:cNvSpPr/>
          <p:nvPr/>
        </p:nvSpPr>
        <p:spPr>
          <a:xfrm rot="8909744" flipH="1">
            <a:off x="-6710287" y="6776130"/>
            <a:ext cx="11299313" cy="9183260"/>
          </a:xfrm>
          <a:custGeom>
            <a:avLst/>
            <a:gdLst/>
            <a:ahLst/>
            <a:cxnLst/>
            <a:rect l="l" t="t" r="r" b="b"/>
            <a:pathLst>
              <a:path w="11300655" h="9184351" extrusionOk="0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 rotWithShape="1">
            <a:blip r:embed="rId5">
              <a:alphaModFix amt="50000"/>
            </a:blip>
            <a:stretch>
              <a:fillRect/>
            </a:stretch>
          </a:blipFill>
          <a:ln>
            <a:noFill/>
          </a:ln>
        </p:spPr>
      </p:sp>
      <p:sp>
        <p:nvSpPr>
          <p:cNvPr id="3644" name="Google Shape;3644;g358fe18d560_0_239"/>
          <p:cNvSpPr txBox="1"/>
          <p:nvPr/>
        </p:nvSpPr>
        <p:spPr>
          <a:xfrm>
            <a:off x="1438875" y="4835700"/>
            <a:ext cx="166383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7" marR="0" lvl="1" indent="-365187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4000"/>
              <a:buFont typeface="Arial"/>
              <a:buChar char="•"/>
            </a:pPr>
            <a:r>
              <a:rPr lang="en-US" sz="4000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Feature Selection  ( currently limited by domain expertise)</a:t>
            </a:r>
            <a:endParaRPr sz="4000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539747" marR="0" lvl="1" indent="-365187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4000"/>
              <a:buFont typeface="Arial"/>
              <a:buChar char="•"/>
            </a:pPr>
            <a:r>
              <a:rPr lang="en-US" sz="4000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Train more Models  (currently limited by time and knowledge)</a:t>
            </a:r>
            <a:endParaRPr sz="4000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539747" marR="0" lvl="1" indent="-365187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4000"/>
              <a:buFont typeface="Abril Fatface"/>
              <a:buChar char="•"/>
            </a:pPr>
            <a:r>
              <a:rPr lang="en-US" sz="4000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Incorporate more factors</a:t>
            </a:r>
            <a:endParaRPr sz="4000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Google Shape;3649;p12"/>
          <p:cNvSpPr txBox="1"/>
          <p:nvPr/>
        </p:nvSpPr>
        <p:spPr>
          <a:xfrm>
            <a:off x="1028700" y="3229889"/>
            <a:ext cx="75984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Our team has successfully trained several models, one of which at best achieved 92.4% accuracy in the testing session.</a:t>
            </a:r>
            <a:endParaRPr sz="2400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650" name="Google Shape;3650;p12"/>
          <p:cNvSpPr txBox="1"/>
          <p:nvPr/>
        </p:nvSpPr>
        <p:spPr>
          <a:xfrm>
            <a:off x="1028700" y="1452116"/>
            <a:ext cx="7598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Conclusion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1" name="Google Shape;3651;p12"/>
          <p:cNvPicPr preferRelativeResize="0"/>
          <p:nvPr/>
        </p:nvPicPr>
        <p:blipFill rotWithShape="1">
          <a:blip r:embed="rId3">
            <a:alphaModFix/>
          </a:blip>
          <a:srcRect t="9210" b="9210"/>
          <a:stretch/>
        </p:blipFill>
        <p:spPr>
          <a:xfrm>
            <a:off x="8986847" y="1028700"/>
            <a:ext cx="8272453" cy="4504664"/>
          </a:xfrm>
          <a:prstGeom prst="rect">
            <a:avLst/>
          </a:prstGeom>
          <a:noFill/>
          <a:ln>
            <a:noFill/>
          </a:ln>
        </p:spPr>
      </p:pic>
      <p:sp>
        <p:nvSpPr>
          <p:cNvPr id="3652" name="Google Shape;3652;p12"/>
          <p:cNvSpPr/>
          <p:nvPr/>
        </p:nvSpPr>
        <p:spPr>
          <a:xfrm rot="3987423" flipH="1">
            <a:off x="12625695" y="7261552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 extrusionOk="0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/>
            </a:stretch>
          </a:blipFill>
          <a:ln>
            <a:noFill/>
          </a:ln>
        </p:spPr>
      </p:sp>
      <p:sp>
        <p:nvSpPr>
          <p:cNvPr id="3653" name="Google Shape;3653;p12"/>
          <p:cNvSpPr txBox="1"/>
          <p:nvPr/>
        </p:nvSpPr>
        <p:spPr>
          <a:xfrm>
            <a:off x="1028700" y="7530025"/>
            <a:ext cx="145152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3100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 + Model = Perfect Combo in worldwide universal application</a:t>
            </a:r>
            <a:endParaRPr sz="3100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8" name="Google Shape;3658;p7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 extrusionOk="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/>
            </a:stretch>
          </a:blipFill>
          <a:ln>
            <a:noFill/>
          </a:ln>
        </p:spPr>
      </p:sp>
      <p:sp>
        <p:nvSpPr>
          <p:cNvPr id="3659" name="Google Shape;3659;p7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 extrusionOk="0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60" name="Google Shape;3660;p7"/>
          <p:cNvSpPr txBox="1"/>
          <p:nvPr/>
        </p:nvSpPr>
        <p:spPr>
          <a:xfrm>
            <a:off x="1884725" y="3790175"/>
            <a:ext cx="146523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All of us share even distribution of work in all the aspects!</a:t>
            </a:r>
            <a:endParaRPr sz="7000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Great Teamwork!</a:t>
            </a:r>
            <a:endParaRPr sz="7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1" name="Google Shape;3661;p7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 extrusionOk="0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0000"/>
            </a:blip>
            <a:stretch>
              <a:fillRect/>
            </a:stretch>
          </a:blipFill>
          <a:ln>
            <a:noFill/>
          </a:ln>
        </p:spPr>
      </p:sp>
      <p:sp>
        <p:nvSpPr>
          <p:cNvPr id="3662" name="Google Shape;3662;p7"/>
          <p:cNvSpPr txBox="1"/>
          <p:nvPr/>
        </p:nvSpPr>
        <p:spPr>
          <a:xfrm>
            <a:off x="704450" y="1042800"/>
            <a:ext cx="146523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Distribution of Works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3"/>
          <p:cNvSpPr/>
          <p:nvPr/>
        </p:nvSpPr>
        <p:spPr>
          <a:xfrm rot="-1625759">
            <a:off x="7878598" y="2149852"/>
            <a:ext cx="10884489" cy="8846121"/>
          </a:xfrm>
          <a:custGeom>
            <a:avLst/>
            <a:gdLst/>
            <a:ahLst/>
            <a:cxnLst/>
            <a:rect l="l" t="t" r="r" b="b"/>
            <a:pathLst>
              <a:path w="10884489" h="8846121" extrusionOk="0">
                <a:moveTo>
                  <a:pt x="0" y="0"/>
                </a:moveTo>
                <a:lnTo>
                  <a:pt x="10884489" y="0"/>
                </a:lnTo>
                <a:lnTo>
                  <a:pt x="10884489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/>
            </a:stretch>
          </a:blipFill>
          <a:ln>
            <a:noFill/>
          </a:ln>
        </p:spPr>
      </p:sp>
      <p:sp>
        <p:nvSpPr>
          <p:cNvPr id="3397" name="Google Shape;3397;p3"/>
          <p:cNvSpPr txBox="1"/>
          <p:nvPr/>
        </p:nvSpPr>
        <p:spPr>
          <a:xfrm>
            <a:off x="1028700" y="1636255"/>
            <a:ext cx="113397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Dataset Description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8" name="Google Shape;3398;p3"/>
          <p:cNvSpPr txBox="1"/>
          <p:nvPr/>
        </p:nvSpPr>
        <p:spPr>
          <a:xfrm>
            <a:off x="1028700" y="3478500"/>
            <a:ext cx="6246300" cy="16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87286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499"/>
              <a:buFont typeface="Abril Fatface"/>
              <a:buChar char="●"/>
            </a:pPr>
            <a:r>
              <a:rPr lang="en-US" sz="2499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 Source</a:t>
            </a:r>
            <a:endParaRPr sz="2499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sng" strike="noStrike" cap="none">
                <a:solidFill>
                  <a:schemeClr val="hlink"/>
                </a:solidFill>
                <a:latin typeface="Abril Fatface"/>
                <a:ea typeface="Abril Fatface"/>
                <a:cs typeface="Abril Fatface"/>
                <a:sym typeface="Abril Fatface"/>
                <a:hlinkClick r:id="rId4"/>
              </a:rPr>
              <a:t>https://www.kaggle.com/datasets/jsphyg/weather-dataset-rattle-package/data</a:t>
            </a:r>
            <a:endParaRPr sz="2499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399" name="Google Shape;3399;p3"/>
          <p:cNvSpPr txBox="1"/>
          <p:nvPr/>
        </p:nvSpPr>
        <p:spPr>
          <a:xfrm>
            <a:off x="1028700" y="5551150"/>
            <a:ext cx="7000200" cy="16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87286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499"/>
              <a:buFont typeface="Abril Fatface"/>
              <a:buChar char="●"/>
            </a:pPr>
            <a:r>
              <a:rPr lang="en-US" sz="2499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23 columns (variables)</a:t>
            </a:r>
            <a:endParaRPr sz="2499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145,460 (observations)</a:t>
            </a:r>
            <a:endParaRPr sz="2499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 Mixture of Numeric, Categorical, Date</a:t>
            </a:r>
            <a:endParaRPr sz="2499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3400" name="Google Shape;340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21400" y="3148611"/>
            <a:ext cx="4376050" cy="66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p14"/>
          <p:cNvSpPr txBox="1"/>
          <p:nvPr/>
        </p:nvSpPr>
        <p:spPr>
          <a:xfrm>
            <a:off x="1616400" y="3232625"/>
            <a:ext cx="9167400" cy="30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0"/>
              <a:buFont typeface="Arial"/>
              <a:buNone/>
            </a:pPr>
            <a:r>
              <a:rPr lang="en-US" sz="20000" b="0" i="0" u="none" strike="noStrike" cap="none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Q &amp; A</a:t>
            </a:r>
            <a:endParaRPr sz="20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8" name="Google Shape;3668;p14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 extrusionOk="0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g358fe18d560_0_7"/>
          <p:cNvSpPr txBox="1"/>
          <p:nvPr/>
        </p:nvSpPr>
        <p:spPr>
          <a:xfrm>
            <a:off x="1028700" y="3478500"/>
            <a:ext cx="7674600" cy="46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87286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499"/>
              <a:buFont typeface="Abril Fatface"/>
              <a:buChar char="●"/>
            </a:pPr>
            <a:r>
              <a:rPr lang="en-US" sz="2499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Observations and Definitions are from</a:t>
            </a:r>
            <a:endParaRPr sz="2499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The Bureau of Meteorology (Australia)</a:t>
            </a:r>
            <a:endParaRPr sz="2499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endParaRPr sz="2499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endParaRPr sz="2499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marR="0" lvl="0" indent="-387286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499"/>
              <a:buFont typeface="Abril Fatface"/>
              <a:buChar char="●"/>
            </a:pPr>
            <a:r>
              <a:rPr lang="en-US" sz="2499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10 years of daily weather observations from numerous Australian weather stations,</a:t>
            </a:r>
            <a:endParaRPr sz="2499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Bureau of Meteorology </a:t>
            </a:r>
            <a:endParaRPr sz="2499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from 1 Dec 2008 to 25 Jun 2017</a:t>
            </a:r>
            <a:endParaRPr sz="2499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406" name="Google Shape;3406;g358fe18d560_0_7"/>
          <p:cNvSpPr/>
          <p:nvPr/>
        </p:nvSpPr>
        <p:spPr>
          <a:xfrm rot="-1624665">
            <a:off x="7877513" y="2153331"/>
            <a:ext cx="10879726" cy="8842250"/>
          </a:xfrm>
          <a:custGeom>
            <a:avLst/>
            <a:gdLst/>
            <a:ahLst/>
            <a:cxnLst/>
            <a:rect l="l" t="t" r="r" b="b"/>
            <a:pathLst>
              <a:path w="10884489" h="8846121" extrusionOk="0">
                <a:moveTo>
                  <a:pt x="0" y="0"/>
                </a:moveTo>
                <a:lnTo>
                  <a:pt x="10884489" y="0"/>
                </a:lnTo>
                <a:lnTo>
                  <a:pt x="10884489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/>
            </a:stretch>
          </a:blipFill>
          <a:ln>
            <a:noFill/>
          </a:ln>
        </p:spPr>
      </p:sp>
      <p:sp>
        <p:nvSpPr>
          <p:cNvPr id="3407" name="Google Shape;3407;g358fe18d560_0_7"/>
          <p:cNvSpPr txBox="1"/>
          <p:nvPr/>
        </p:nvSpPr>
        <p:spPr>
          <a:xfrm>
            <a:off x="1028700" y="1636255"/>
            <a:ext cx="113397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Dataset Description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8" name="Google Shape;3408;g358fe18d560_0_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49650" y="3212687"/>
            <a:ext cx="7892150" cy="672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3" name="Google Shape;3413;g358fe18d560_3_3404"/>
          <p:cNvSpPr txBox="1"/>
          <p:nvPr/>
        </p:nvSpPr>
        <p:spPr>
          <a:xfrm>
            <a:off x="1028700" y="3478500"/>
            <a:ext cx="7674600" cy="22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Training Set (81.74%)</a:t>
            </a:r>
            <a:endParaRPr sz="2499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marR="0" lvl="0" indent="-387286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499"/>
              <a:buFont typeface="Abril Fatface"/>
              <a:buChar char="-"/>
            </a:pPr>
            <a:r>
              <a:rPr lang="en-US" sz="2499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Date before 2016-01-01</a:t>
            </a:r>
            <a:endParaRPr sz="2499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Testing Set (18.26%)</a:t>
            </a:r>
            <a:endParaRPr sz="2499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marR="0" lvl="0" indent="-387286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499"/>
              <a:buFont typeface="Abril Fatface"/>
              <a:buChar char="-"/>
            </a:pPr>
            <a:r>
              <a:rPr lang="en-US" sz="2499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Date on or after 2016-01-01</a:t>
            </a:r>
            <a:endParaRPr sz="2499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414" name="Google Shape;3414;g358fe18d560_3_3404"/>
          <p:cNvSpPr/>
          <p:nvPr/>
        </p:nvSpPr>
        <p:spPr>
          <a:xfrm rot="-1624665">
            <a:off x="7877513" y="2153331"/>
            <a:ext cx="10879726" cy="8842250"/>
          </a:xfrm>
          <a:custGeom>
            <a:avLst/>
            <a:gdLst/>
            <a:ahLst/>
            <a:cxnLst/>
            <a:rect l="l" t="t" r="r" b="b"/>
            <a:pathLst>
              <a:path w="10884489" h="8846121" extrusionOk="0">
                <a:moveTo>
                  <a:pt x="0" y="0"/>
                </a:moveTo>
                <a:lnTo>
                  <a:pt x="10884489" y="0"/>
                </a:lnTo>
                <a:lnTo>
                  <a:pt x="10884489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/>
            </a:stretch>
          </a:blipFill>
          <a:ln>
            <a:noFill/>
          </a:ln>
        </p:spPr>
      </p:sp>
      <p:sp>
        <p:nvSpPr>
          <p:cNvPr id="3415" name="Google Shape;3415;g358fe18d560_3_3404"/>
          <p:cNvSpPr txBox="1"/>
          <p:nvPr/>
        </p:nvSpPr>
        <p:spPr>
          <a:xfrm>
            <a:off x="554850" y="1636250"/>
            <a:ext cx="171732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Split Training, Testing 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" name="Google Shape;3420;p5"/>
          <p:cNvSpPr/>
          <p:nvPr/>
        </p:nvSpPr>
        <p:spPr>
          <a:xfrm rot="-6666572">
            <a:off x="-4101553" y="-609255"/>
            <a:ext cx="11506944" cy="11506944"/>
          </a:xfrm>
          <a:custGeom>
            <a:avLst/>
            <a:gdLst/>
            <a:ahLst/>
            <a:cxnLst/>
            <a:rect l="l" t="t" r="r" b="b"/>
            <a:pathLst>
              <a:path w="11511802" h="11511802" extrusionOk="0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0000"/>
            </a:blip>
            <a:stretch>
              <a:fillRect/>
            </a:stretch>
          </a:blipFill>
          <a:ln>
            <a:noFill/>
          </a:ln>
        </p:spPr>
      </p:sp>
      <p:sp>
        <p:nvSpPr>
          <p:cNvPr id="3421" name="Google Shape;3421;p5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 extrusionOk="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/>
            </a:stretch>
          </a:blipFill>
          <a:ln>
            <a:noFill/>
          </a:ln>
        </p:spPr>
      </p:sp>
      <p:sp>
        <p:nvSpPr>
          <p:cNvPr id="3422" name="Google Shape;3422;p5"/>
          <p:cNvSpPr txBox="1"/>
          <p:nvPr/>
        </p:nvSpPr>
        <p:spPr>
          <a:xfrm>
            <a:off x="1028700" y="742950"/>
            <a:ext cx="98001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Pre-Processing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3" name="Google Shape;3423;p5"/>
          <p:cNvSpPr txBox="1"/>
          <p:nvPr/>
        </p:nvSpPr>
        <p:spPr>
          <a:xfrm>
            <a:off x="7011590" y="2513201"/>
            <a:ext cx="102477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4" name="Google Shape;3424;p5"/>
          <p:cNvSpPr/>
          <p:nvPr/>
        </p:nvSpPr>
        <p:spPr>
          <a:xfrm rot="1505868">
            <a:off x="9245019" y="-4340343"/>
            <a:ext cx="12580534" cy="8680686"/>
          </a:xfrm>
          <a:custGeom>
            <a:avLst/>
            <a:gdLst/>
            <a:ahLst/>
            <a:cxnLst/>
            <a:rect l="l" t="t" r="r" b="b"/>
            <a:pathLst>
              <a:path w="12580534" h="8680686" extrusionOk="0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0000"/>
            </a:blip>
            <a:stretch>
              <a:fillRect/>
            </a:stretch>
          </a:blipFill>
          <a:ln>
            <a:noFill/>
          </a:ln>
        </p:spPr>
      </p:sp>
      <p:sp>
        <p:nvSpPr>
          <p:cNvPr id="3425" name="Google Shape;3425;p5"/>
          <p:cNvSpPr txBox="1"/>
          <p:nvPr/>
        </p:nvSpPr>
        <p:spPr>
          <a:xfrm>
            <a:off x="522750" y="2128350"/>
            <a:ext cx="17295000" cy="77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87286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499"/>
              <a:buFont typeface="Arial"/>
              <a:buChar char="●"/>
            </a:pPr>
            <a:r>
              <a:rPr lang="en-US" sz="2499" b="1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Missing Value</a:t>
            </a:r>
            <a:endParaRPr sz="2499" b="0" i="0" u="none" strike="noStrike" cap="none"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87286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499"/>
              <a:buFont typeface="Arial"/>
              <a:buAutoNum type="arabicPeriod"/>
            </a:pPr>
            <a:r>
              <a:rPr lang="en-US" sz="2499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ffill: Fill NA/NaN values by propagating the last valid </a:t>
            </a:r>
            <a:endParaRPr sz="2499" b="0" i="0" u="none" strike="noStrike" cap="none"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 observation to next valid.</a:t>
            </a:r>
            <a:endParaRPr sz="2499" b="0" i="0" u="none" strike="noStrike" cap="none"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87286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499"/>
              <a:buFont typeface="Arial"/>
              <a:buAutoNum type="arabicPeriod"/>
            </a:pPr>
            <a:r>
              <a:rPr lang="en-US" sz="2499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Mode</a:t>
            </a:r>
            <a:endParaRPr sz="2499" b="0" i="0" u="none" strike="noStrike" cap="none"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endParaRPr sz="2499" b="0" i="0" u="none" strike="noStrike" cap="none"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7286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499"/>
              <a:buFont typeface="Arial"/>
              <a:buChar char="●"/>
            </a:pPr>
            <a:r>
              <a:rPr lang="en-US" sz="2499" b="1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Encoding</a:t>
            </a:r>
            <a:endParaRPr sz="2499" b="1" i="0" u="none" strike="noStrike" cap="none"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Date =&gt; Date of year =&gt; sin, cos</a:t>
            </a:r>
            <a:endParaRPr sz="2499" b="0" i="0" u="none" strike="noStrike" cap="none"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endParaRPr sz="2499" b="0" i="0" u="none" strike="noStrike" cap="none"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Location =&gt; Latitude, Longitude</a:t>
            </a:r>
            <a:endParaRPr sz="2499" b="0" i="0" u="none" strike="noStrike" cap="none"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(Logistic Regression Model: One-hot Encoding)</a:t>
            </a:r>
            <a:endParaRPr sz="2499" b="0" i="0" u="none" strike="noStrike" cap="none"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endParaRPr sz="2499" b="0" i="0" u="none" strike="noStrike" cap="none"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Direction =&gt; Degree =&gt; sin, cos</a:t>
            </a:r>
            <a:endParaRPr sz="2499" b="0" i="0" u="none" strike="noStrike" cap="none"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(Logistic Regression Model: One-hot Encoding)</a:t>
            </a:r>
            <a:endParaRPr sz="2499" b="0" i="0" u="none" strike="noStrike" cap="none"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6" name="Google Shape;3426;p5"/>
          <p:cNvPicPr preferRelativeResize="0"/>
          <p:nvPr/>
        </p:nvPicPr>
        <p:blipFill rotWithShape="1">
          <a:blip r:embed="rId6">
            <a:alphaModFix/>
          </a:blip>
          <a:srcRect l="1195"/>
          <a:stretch/>
        </p:blipFill>
        <p:spPr>
          <a:xfrm>
            <a:off x="10239025" y="440875"/>
            <a:ext cx="8048976" cy="47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7" name="Google Shape;3427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62963" y="5153563"/>
            <a:ext cx="9725025" cy="51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g358fe18d560_3_3377"/>
          <p:cNvSpPr/>
          <p:nvPr/>
        </p:nvSpPr>
        <p:spPr>
          <a:xfrm rot="-6666572">
            <a:off x="-4101553" y="-609255"/>
            <a:ext cx="11506944" cy="11506944"/>
          </a:xfrm>
          <a:custGeom>
            <a:avLst/>
            <a:gdLst/>
            <a:ahLst/>
            <a:cxnLst/>
            <a:rect l="l" t="t" r="r" b="b"/>
            <a:pathLst>
              <a:path w="11511802" h="11511802" extrusionOk="0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0000"/>
            </a:blip>
            <a:stretch>
              <a:fillRect/>
            </a:stretch>
          </a:blipFill>
          <a:ln>
            <a:noFill/>
          </a:ln>
        </p:spPr>
      </p:sp>
      <p:sp>
        <p:nvSpPr>
          <p:cNvPr id="3433" name="Google Shape;3433;g358fe18d560_3_3377"/>
          <p:cNvSpPr/>
          <p:nvPr/>
        </p:nvSpPr>
        <p:spPr>
          <a:xfrm rot="-6285925">
            <a:off x="12760231" y="7141589"/>
            <a:ext cx="4791956" cy="7694226"/>
          </a:xfrm>
          <a:custGeom>
            <a:avLst/>
            <a:gdLst/>
            <a:ahLst/>
            <a:cxnLst/>
            <a:rect l="l" t="t" r="r" b="b"/>
            <a:pathLst>
              <a:path w="4789367" h="7690070" extrusionOk="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/>
            </a:stretch>
          </a:blipFill>
          <a:ln>
            <a:noFill/>
          </a:ln>
        </p:spPr>
      </p:sp>
      <p:sp>
        <p:nvSpPr>
          <p:cNvPr id="3434" name="Google Shape;3434;g358fe18d560_3_3377"/>
          <p:cNvSpPr txBox="1"/>
          <p:nvPr/>
        </p:nvSpPr>
        <p:spPr>
          <a:xfrm>
            <a:off x="1028700" y="1200150"/>
            <a:ext cx="98001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Re-sampling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358fe18d560_3_3377"/>
          <p:cNvSpPr txBox="1"/>
          <p:nvPr/>
        </p:nvSpPr>
        <p:spPr>
          <a:xfrm>
            <a:off x="7011590" y="2513201"/>
            <a:ext cx="102477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6" name="Google Shape;3436;g358fe18d560_3_3377"/>
          <p:cNvSpPr/>
          <p:nvPr/>
        </p:nvSpPr>
        <p:spPr>
          <a:xfrm rot="1509322">
            <a:off x="9238814" y="-4336868"/>
            <a:ext cx="12578332" cy="8679167"/>
          </a:xfrm>
          <a:custGeom>
            <a:avLst/>
            <a:gdLst/>
            <a:ahLst/>
            <a:cxnLst/>
            <a:rect l="l" t="t" r="r" b="b"/>
            <a:pathLst>
              <a:path w="12580534" h="8680686" extrusionOk="0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0000"/>
            </a:blip>
            <a:stretch>
              <a:fillRect/>
            </a:stretch>
          </a:blipFill>
          <a:ln>
            <a:noFill/>
          </a:ln>
        </p:spPr>
      </p:sp>
      <p:sp>
        <p:nvSpPr>
          <p:cNvPr id="3437" name="Google Shape;3437;g358fe18d560_3_3377"/>
          <p:cNvSpPr txBox="1"/>
          <p:nvPr/>
        </p:nvSpPr>
        <p:spPr>
          <a:xfrm>
            <a:off x="1025100" y="2811800"/>
            <a:ext cx="16690800" cy="74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sz="37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Adaptive Synthetic Sampling (ADASYN)</a:t>
            </a:r>
            <a:endParaRPr sz="3700" b="1" i="0" u="none" strike="noStrike" cap="non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438" name="Google Shape;3438;g358fe18d560_3_337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93575" y="4353825"/>
            <a:ext cx="5429250" cy="43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9" name="Google Shape;3439;g358fe18d560_3_337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38550" y="4353813"/>
            <a:ext cx="5429250" cy="4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4" name="Google Shape;3444;p4"/>
          <p:cNvSpPr/>
          <p:nvPr/>
        </p:nvSpPr>
        <p:spPr>
          <a:xfrm rot="-2085749">
            <a:off x="-5690637" y="-3861861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 extrusionOk="0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0000"/>
            </a:blip>
            <a:stretch>
              <a:fillRect/>
            </a:stretch>
          </a:blipFill>
          <a:ln>
            <a:noFill/>
          </a:ln>
        </p:spPr>
      </p:sp>
      <p:sp>
        <p:nvSpPr>
          <p:cNvPr id="3445" name="Google Shape;3445;p4"/>
          <p:cNvSpPr/>
          <p:nvPr/>
        </p:nvSpPr>
        <p:spPr>
          <a:xfrm rot="-1799293">
            <a:off x="12170918" y="-745657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 extrusionOk="0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/>
            </a:stretch>
          </a:blipFill>
          <a:ln>
            <a:noFill/>
          </a:ln>
        </p:spPr>
      </p:sp>
      <p:sp>
        <p:nvSpPr>
          <p:cNvPr id="3446" name="Google Shape;3446;p4"/>
          <p:cNvSpPr txBox="1"/>
          <p:nvPr/>
        </p:nvSpPr>
        <p:spPr>
          <a:xfrm>
            <a:off x="1028700" y="1377575"/>
            <a:ext cx="76587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Methodology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7" name="Google Shape;3447;p4"/>
          <p:cNvSpPr txBox="1"/>
          <p:nvPr/>
        </p:nvSpPr>
        <p:spPr>
          <a:xfrm>
            <a:off x="1028700" y="3660650"/>
            <a:ext cx="12253500" cy="22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87286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499"/>
              <a:buFont typeface="Abril Fatface"/>
              <a:buChar char="●"/>
            </a:pPr>
            <a:r>
              <a:rPr lang="en-US" sz="2499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Machine Learning Approach</a:t>
            </a:r>
            <a:endParaRPr sz="2499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Supervised Learning</a:t>
            </a:r>
            <a:endParaRPr sz="2499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endParaRPr sz="2499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marR="0" lvl="0" indent="-387286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499"/>
              <a:buFont typeface="Abril Fatface"/>
              <a:buChar char="●"/>
            </a:pPr>
            <a:r>
              <a:rPr lang="en-US" sz="2499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Model Selection &amp; Hyperparameter Tuning by Grid Search</a:t>
            </a:r>
            <a:endParaRPr sz="2499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graphicFrame>
        <p:nvGraphicFramePr>
          <p:cNvPr id="3448" name="Google Shape;3448;p4"/>
          <p:cNvGraphicFramePr/>
          <p:nvPr/>
        </p:nvGraphicFramePr>
        <p:xfrm>
          <a:off x="1812775" y="622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{4EC3999C-C463-42F2-BA94-E3515D27B0F5}</a:tableStyleId>
              </a:tblPr>
              <a:tblGrid>
                <a:gridCol w="453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7850">
                <a:tc>
                  <a:txBody>
                    <a:bodyPr/>
                    <a:lstStyle/>
                    <a:p>
                      <a:pPr marL="457200" marR="0" lvl="0" indent="0" algn="ctr" rtl="0">
                        <a:lnSpc>
                          <a:spcPct val="16002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2E2E2E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Model</a:t>
                      </a:r>
                      <a:endParaRPr sz="2400" u="none" strike="noStrike" cap="none">
                        <a:solidFill>
                          <a:srgbClr val="2E2E2E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Hyperparameter Tuned</a:t>
                      </a:r>
                      <a:endParaRPr sz="2400" u="none" strike="noStrike" cap="none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850"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6002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2E2E2E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Logistic Regression</a:t>
                      </a:r>
                      <a:endParaRPr sz="2400" u="none" strike="noStrike" cap="none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Solver , Penalty</a:t>
                      </a:r>
                      <a:endParaRPr sz="2400" u="none" strike="noStrike" cap="none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850"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6002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2E2E2E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K Nearest Neighbor (KNN)</a:t>
                      </a:r>
                      <a:endParaRPr sz="2400" u="none" strike="noStrike" cap="none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N neighbors , Metric</a:t>
                      </a:r>
                      <a:endParaRPr sz="2400" u="none" strike="noStrike" cap="none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850"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6002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2E2E2E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Decision Tree</a:t>
                      </a:r>
                      <a:endParaRPr sz="2400" u="none" strike="noStrike" cap="none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Criterion , Maximum of Depth</a:t>
                      </a:r>
                      <a:endParaRPr sz="2400" u="none" strike="noStrike" cap="none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850"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6002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2E2E2E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Random Forest</a:t>
                      </a:r>
                      <a:endParaRPr sz="2400" u="none" strike="noStrike" cap="none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Criterion , Maximum of Depth</a:t>
                      </a:r>
                      <a:endParaRPr sz="2400" u="none" strike="noStrike" cap="none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3" name="Google Shape;3453;g358fe18d560_0_40"/>
          <p:cNvSpPr/>
          <p:nvPr/>
        </p:nvSpPr>
        <p:spPr>
          <a:xfrm rot="-2083339">
            <a:off x="-5689930" y="-3858632"/>
            <a:ext cx="14355438" cy="14355438"/>
          </a:xfrm>
          <a:custGeom>
            <a:avLst/>
            <a:gdLst/>
            <a:ahLst/>
            <a:cxnLst/>
            <a:rect l="l" t="t" r="r" b="b"/>
            <a:pathLst>
              <a:path w="14345355" h="14345355" extrusionOk="0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0000"/>
            </a:blip>
            <a:stretch>
              <a:fillRect/>
            </a:stretch>
          </a:blipFill>
          <a:ln>
            <a:noFill/>
          </a:ln>
        </p:spPr>
      </p:sp>
      <p:sp>
        <p:nvSpPr>
          <p:cNvPr id="3454" name="Google Shape;3454;g358fe18d560_0_40"/>
          <p:cNvSpPr/>
          <p:nvPr/>
        </p:nvSpPr>
        <p:spPr>
          <a:xfrm rot="-1801764">
            <a:off x="12171075" y="-747599"/>
            <a:ext cx="6879183" cy="11045593"/>
          </a:xfrm>
          <a:custGeom>
            <a:avLst/>
            <a:gdLst/>
            <a:ahLst/>
            <a:cxnLst/>
            <a:rect l="l" t="t" r="r" b="b"/>
            <a:pathLst>
              <a:path w="6885296" h="11055409" extrusionOk="0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/>
            </a:stretch>
          </a:blipFill>
          <a:ln>
            <a:noFill/>
          </a:ln>
        </p:spPr>
      </p:sp>
      <p:sp>
        <p:nvSpPr>
          <p:cNvPr id="3455" name="Google Shape;3455;g358fe18d560_0_40"/>
          <p:cNvSpPr txBox="1"/>
          <p:nvPr/>
        </p:nvSpPr>
        <p:spPr>
          <a:xfrm>
            <a:off x="997350" y="468050"/>
            <a:ext cx="76587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Methodology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6" name="Google Shape;3456;g358fe18d560_0_40"/>
          <p:cNvSpPr txBox="1"/>
          <p:nvPr/>
        </p:nvSpPr>
        <p:spPr>
          <a:xfrm>
            <a:off x="762100" y="2073000"/>
            <a:ext cx="15170100" cy="16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87286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499"/>
              <a:buFont typeface="Abril Fatface"/>
              <a:buChar char="●"/>
            </a:pPr>
            <a:r>
              <a:rPr lang="en-US" sz="2499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Time Series Split Cross Validation for Grid Search</a:t>
            </a:r>
            <a:endParaRPr sz="2499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2E2E2E"/>
                </a:solidFill>
                <a:latin typeface="Abril Fatface"/>
                <a:ea typeface="Abril Fatface"/>
                <a:cs typeface="Abril Fatface"/>
                <a:sym typeface="Abril Fatface"/>
              </a:rPr>
              <a:t>The first chunk of train data will never be included in the test set to avoid any potential data leakage.</a:t>
            </a:r>
            <a:endParaRPr sz="2499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endParaRPr sz="2499" b="0" i="0" u="none" strike="noStrike" cap="none">
              <a:solidFill>
                <a:srgbClr val="2E2E2E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3457" name="Google Shape;3457;g358fe18d560_0_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5025" y="3200400"/>
            <a:ext cx="11773220" cy="4644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8" name="Google Shape;3458;g358fe18d560_0_40"/>
          <p:cNvPicPr preferRelativeResize="0"/>
          <p:nvPr/>
        </p:nvPicPr>
        <p:blipFill rotWithShape="1">
          <a:blip r:embed="rId6">
            <a:alphaModFix/>
          </a:blip>
          <a:srcRect b="60185"/>
          <a:stretch/>
        </p:blipFill>
        <p:spPr>
          <a:xfrm>
            <a:off x="9423000" y="8067800"/>
            <a:ext cx="8446050" cy="9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9" name="Google Shape;3459;g358fe18d560_0_40"/>
          <p:cNvPicPr preferRelativeResize="0"/>
          <p:nvPr/>
        </p:nvPicPr>
        <p:blipFill rotWithShape="1">
          <a:blip r:embed="rId6">
            <a:alphaModFix/>
          </a:blip>
          <a:srcRect t="51647" b="11461"/>
          <a:stretch/>
        </p:blipFill>
        <p:spPr>
          <a:xfrm>
            <a:off x="9423000" y="9181200"/>
            <a:ext cx="8446050" cy="8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eather and Climate - Earth Science - 10th Grade by Slidesgo">
  <a:themeElements>
    <a:clrScheme name="Simple Light">
      <a:dk1>
        <a:srgbClr val="2D3333"/>
      </a:dk1>
      <a:lt1>
        <a:srgbClr val="D9F4FA"/>
      </a:lt1>
      <a:dk2>
        <a:srgbClr val="9FCDDA"/>
      </a:dk2>
      <a:lt2>
        <a:srgbClr val="7FAEB9"/>
      </a:lt2>
      <a:accent1>
        <a:srgbClr val="547782"/>
      </a:accent1>
      <a:accent2>
        <a:srgbClr val="385B64"/>
      </a:accent2>
      <a:accent3>
        <a:srgbClr val="FDF4E7"/>
      </a:accent3>
      <a:accent4>
        <a:srgbClr val="FFB000"/>
      </a:accent4>
      <a:accent5>
        <a:srgbClr val="C96000"/>
      </a:accent5>
      <a:accent6>
        <a:srgbClr val="FFFFFF"/>
      </a:accent6>
      <a:hlink>
        <a:srgbClr val="2D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584</Words>
  <Application>Microsoft Office PowerPoint</Application>
  <PresentationFormat>Custom</PresentationFormat>
  <Paragraphs>143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Abril Fatface</vt:lpstr>
      <vt:lpstr>Nunito Light</vt:lpstr>
      <vt:lpstr>Fahkwang</vt:lpstr>
      <vt:lpstr>Arial</vt:lpstr>
      <vt:lpstr>DM Sans</vt:lpstr>
      <vt:lpstr>Albert Sans</vt:lpstr>
      <vt:lpstr>Weather and Climate - Earth Science - 10th Grade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Rock Leung</cp:lastModifiedBy>
  <cp:revision>1</cp:revision>
  <dcterms:created xsi:type="dcterms:W3CDTF">2006-08-16T00:00:00Z</dcterms:created>
  <dcterms:modified xsi:type="dcterms:W3CDTF">2025-06-25T03:46:55Z</dcterms:modified>
</cp:coreProperties>
</file>